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vml" ContentType="application/vnd.openxmlformats-officedocument.vmlDrawing"/>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49" r:id="rId2"/>
    <p:sldMasterId id="2147483686" r:id="rId3"/>
    <p:sldMasterId id="2147483699" r:id="rId4"/>
    <p:sldMasterId id="2147483712" r:id="rId5"/>
    <p:sldMasterId id="2147483737" r:id="rId6"/>
    <p:sldMasterId id="2147483750" r:id="rId7"/>
    <p:sldMasterId id="2147483763" r:id="rId8"/>
    <p:sldMasterId id="2147483776" r:id="rId9"/>
    <p:sldMasterId id="2147483789" r:id="rId10"/>
    <p:sldMasterId id="2147483801" r:id="rId11"/>
  </p:sldMasterIdLst>
  <p:notesMasterIdLst>
    <p:notesMasterId r:id="rId299"/>
  </p:notesMasterIdLst>
  <p:sldIdLst>
    <p:sldId id="583" r:id="rId12"/>
    <p:sldId id="587" r:id="rId13"/>
    <p:sldId id="593" r:id="rId14"/>
    <p:sldId id="590" r:id="rId15"/>
    <p:sldId id="589" r:id="rId16"/>
    <p:sldId id="846" r:id="rId17"/>
    <p:sldId id="778" r:id="rId18"/>
    <p:sldId id="729" r:id="rId19"/>
    <p:sldId id="779" r:id="rId20"/>
    <p:sldId id="780" r:id="rId21"/>
    <p:sldId id="781" r:id="rId22"/>
    <p:sldId id="784" r:id="rId23"/>
    <p:sldId id="805" r:id="rId24"/>
    <p:sldId id="782" r:id="rId25"/>
    <p:sldId id="900" r:id="rId26"/>
    <p:sldId id="788" r:id="rId27"/>
    <p:sldId id="806" r:id="rId28"/>
    <p:sldId id="813" r:id="rId29"/>
    <p:sldId id="814" r:id="rId30"/>
    <p:sldId id="797" r:id="rId31"/>
    <p:sldId id="786" r:id="rId32"/>
    <p:sldId id="901" r:id="rId33"/>
    <p:sldId id="792" r:id="rId34"/>
    <p:sldId id="808" r:id="rId35"/>
    <p:sldId id="794" r:id="rId36"/>
    <p:sldId id="810" r:id="rId37"/>
    <p:sldId id="815" r:id="rId38"/>
    <p:sldId id="811" r:id="rId39"/>
    <p:sldId id="796" r:id="rId40"/>
    <p:sldId id="790" r:id="rId41"/>
    <p:sldId id="902" r:id="rId42"/>
    <p:sldId id="910" r:id="rId43"/>
    <p:sldId id="799" r:id="rId44"/>
    <p:sldId id="812" r:id="rId45"/>
    <p:sldId id="921" r:id="rId46"/>
    <p:sldId id="917" r:id="rId47"/>
    <p:sldId id="920" r:id="rId48"/>
    <p:sldId id="918" r:id="rId49"/>
    <p:sldId id="919" r:id="rId50"/>
    <p:sldId id="1074" r:id="rId51"/>
    <p:sldId id="904" r:id="rId52"/>
    <p:sldId id="911" r:id="rId53"/>
    <p:sldId id="905" r:id="rId54"/>
    <p:sldId id="912" r:id="rId55"/>
    <p:sldId id="906" r:id="rId56"/>
    <p:sldId id="913" r:id="rId57"/>
    <p:sldId id="916" r:id="rId58"/>
    <p:sldId id="1076" r:id="rId59"/>
    <p:sldId id="859" r:id="rId60"/>
    <p:sldId id="860" r:id="rId61"/>
    <p:sldId id="861" r:id="rId62"/>
    <p:sldId id="862" r:id="rId63"/>
    <p:sldId id="863" r:id="rId64"/>
    <p:sldId id="864" r:id="rId65"/>
    <p:sldId id="865" r:id="rId66"/>
    <p:sldId id="866" r:id="rId67"/>
    <p:sldId id="867" r:id="rId68"/>
    <p:sldId id="868" r:id="rId69"/>
    <p:sldId id="869" r:id="rId70"/>
    <p:sldId id="1077" r:id="rId71"/>
    <p:sldId id="1078" r:id="rId72"/>
    <p:sldId id="1079" r:id="rId73"/>
    <p:sldId id="1080" r:id="rId74"/>
    <p:sldId id="1081" r:id="rId75"/>
    <p:sldId id="870" r:id="rId76"/>
    <p:sldId id="871" r:id="rId77"/>
    <p:sldId id="874" r:id="rId78"/>
    <p:sldId id="875" r:id="rId79"/>
    <p:sldId id="880" r:id="rId80"/>
    <p:sldId id="1056" r:id="rId81"/>
    <p:sldId id="817" r:id="rId82"/>
    <p:sldId id="818" r:id="rId83"/>
    <p:sldId id="878" r:id="rId84"/>
    <p:sldId id="877" r:id="rId85"/>
    <p:sldId id="1036" r:id="rId86"/>
    <p:sldId id="1037" r:id="rId87"/>
    <p:sldId id="1066" r:id="rId88"/>
    <p:sldId id="1038" r:id="rId89"/>
    <p:sldId id="1004" r:id="rId90"/>
    <p:sldId id="1005" r:id="rId91"/>
    <p:sldId id="1006" r:id="rId92"/>
    <p:sldId id="1007" r:id="rId93"/>
    <p:sldId id="1008" r:id="rId94"/>
    <p:sldId id="1002" r:id="rId95"/>
    <p:sldId id="922" r:id="rId96"/>
    <p:sldId id="923" r:id="rId97"/>
    <p:sldId id="1034" r:id="rId98"/>
    <p:sldId id="379" r:id="rId99"/>
    <p:sldId id="1082" r:id="rId100"/>
    <p:sldId id="924" r:id="rId101"/>
    <p:sldId id="925" r:id="rId102"/>
    <p:sldId id="926" r:id="rId103"/>
    <p:sldId id="1057" r:id="rId104"/>
    <p:sldId id="928" r:id="rId105"/>
    <p:sldId id="1035" r:id="rId106"/>
    <p:sldId id="927" r:id="rId107"/>
    <p:sldId id="930" r:id="rId108"/>
    <p:sldId id="1009" r:id="rId109"/>
    <p:sldId id="931" r:id="rId110"/>
    <p:sldId id="932" r:id="rId111"/>
    <p:sldId id="933" r:id="rId112"/>
    <p:sldId id="934" r:id="rId113"/>
    <p:sldId id="935" r:id="rId114"/>
    <p:sldId id="942" r:id="rId115"/>
    <p:sldId id="936" r:id="rId116"/>
    <p:sldId id="937" r:id="rId117"/>
    <p:sldId id="938" r:id="rId118"/>
    <p:sldId id="940" r:id="rId119"/>
    <p:sldId id="941" r:id="rId120"/>
    <p:sldId id="945" r:id="rId121"/>
    <p:sldId id="944" r:id="rId122"/>
    <p:sldId id="946" r:id="rId123"/>
    <p:sldId id="947" r:id="rId124"/>
    <p:sldId id="948" r:id="rId125"/>
    <p:sldId id="949" r:id="rId126"/>
    <p:sldId id="950" r:id="rId127"/>
    <p:sldId id="951" r:id="rId128"/>
    <p:sldId id="955" r:id="rId129"/>
    <p:sldId id="1083" r:id="rId130"/>
    <p:sldId id="1084" r:id="rId131"/>
    <p:sldId id="952" r:id="rId132"/>
    <p:sldId id="1011" r:id="rId133"/>
    <p:sldId id="1012" r:id="rId134"/>
    <p:sldId id="1013" r:id="rId135"/>
    <p:sldId id="1014" r:id="rId136"/>
    <p:sldId id="1015" r:id="rId137"/>
    <p:sldId id="1016" r:id="rId138"/>
    <p:sldId id="1017" r:id="rId139"/>
    <p:sldId id="1018" r:id="rId140"/>
    <p:sldId id="1025" r:id="rId141"/>
    <p:sldId id="1019" r:id="rId142"/>
    <p:sldId id="968" r:id="rId143"/>
    <p:sldId id="969" r:id="rId144"/>
    <p:sldId id="970" r:id="rId145"/>
    <p:sldId id="971" r:id="rId146"/>
    <p:sldId id="972" r:id="rId147"/>
    <p:sldId id="973" r:id="rId148"/>
    <p:sldId id="974" r:id="rId149"/>
    <p:sldId id="1085" r:id="rId150"/>
    <p:sldId id="978" r:id="rId151"/>
    <p:sldId id="979" r:id="rId152"/>
    <p:sldId id="980" r:id="rId153"/>
    <p:sldId id="981" r:id="rId154"/>
    <p:sldId id="977" r:id="rId155"/>
    <p:sldId id="943" r:id="rId156"/>
    <p:sldId id="953" r:id="rId157"/>
    <p:sldId id="954" r:id="rId158"/>
    <p:sldId id="1086" r:id="rId159"/>
    <p:sldId id="318" r:id="rId160"/>
    <p:sldId id="366" r:id="rId161"/>
    <p:sldId id="892" r:id="rId162"/>
    <p:sldId id="716" r:id="rId163"/>
    <p:sldId id="802" r:id="rId164"/>
    <p:sldId id="399" r:id="rId165"/>
    <p:sldId id="316" r:id="rId166"/>
    <p:sldId id="775" r:id="rId167"/>
    <p:sldId id="578" r:id="rId168"/>
    <p:sldId id="462" r:id="rId169"/>
    <p:sldId id="463" r:id="rId170"/>
    <p:sldId id="769" r:id="rId171"/>
    <p:sldId id="770" r:id="rId172"/>
    <p:sldId id="393" r:id="rId173"/>
    <p:sldId id="754" r:id="rId174"/>
    <p:sldId id="305" r:id="rId175"/>
    <p:sldId id="422" r:id="rId176"/>
    <p:sldId id="435" r:id="rId177"/>
    <p:sldId id="386" r:id="rId178"/>
    <p:sldId id="264" r:id="rId179"/>
    <p:sldId id="579" r:id="rId180"/>
    <p:sldId id="266" r:id="rId181"/>
    <p:sldId id="580" r:id="rId182"/>
    <p:sldId id="267" r:id="rId183"/>
    <p:sldId id="581" r:id="rId184"/>
    <p:sldId id="436" r:id="rId185"/>
    <p:sldId id="893" r:id="rId186"/>
    <p:sldId id="715" r:id="rId187"/>
    <p:sldId id="315" r:id="rId188"/>
    <p:sldId id="774" r:id="rId189"/>
    <p:sldId id="585" r:id="rId190"/>
    <p:sldId id="586" r:id="rId191"/>
    <p:sldId id="584" r:id="rId192"/>
    <p:sldId id="1028" r:id="rId193"/>
    <p:sldId id="1030" r:id="rId194"/>
    <p:sldId id="1055" r:id="rId195"/>
    <p:sldId id="1029" r:id="rId196"/>
    <p:sldId id="1031" r:id="rId197"/>
    <p:sldId id="1032" r:id="rId198"/>
    <p:sldId id="717" r:id="rId199"/>
    <p:sldId id="434" r:id="rId200"/>
    <p:sldId id="903" r:id="rId201"/>
    <p:sldId id="1065" r:id="rId202"/>
    <p:sldId id="1058" r:id="rId203"/>
    <p:sldId id="1075" r:id="rId204"/>
    <p:sldId id="1070" r:id="rId205"/>
    <p:sldId id="1020" r:id="rId206"/>
    <p:sldId id="1021" r:id="rId207"/>
    <p:sldId id="1022" r:id="rId208"/>
    <p:sldId id="1023" r:id="rId209"/>
    <p:sldId id="1024" r:id="rId210"/>
    <p:sldId id="1087" r:id="rId211"/>
    <p:sldId id="681" r:id="rId212"/>
    <p:sldId id="735" r:id="rId213"/>
    <p:sldId id="1062" r:id="rId214"/>
    <p:sldId id="1061" r:id="rId215"/>
    <p:sldId id="1060" r:id="rId216"/>
    <p:sldId id="683" r:id="rId217"/>
    <p:sldId id="682" r:id="rId218"/>
    <p:sldId id="764" r:id="rId219"/>
    <p:sldId id="684" r:id="rId220"/>
    <p:sldId id="689" r:id="rId221"/>
    <p:sldId id="704" r:id="rId222"/>
    <p:sldId id="705" r:id="rId223"/>
    <p:sldId id="706" r:id="rId224"/>
    <p:sldId id="665" r:id="rId225"/>
    <p:sldId id="707" r:id="rId226"/>
    <p:sldId id="708" r:id="rId227"/>
    <p:sldId id="741" r:id="rId228"/>
    <p:sldId id="819" r:id="rId229"/>
    <p:sldId id="711" r:id="rId230"/>
    <p:sldId id="820" r:id="rId231"/>
    <p:sldId id="712" r:id="rId232"/>
    <p:sldId id="821" r:id="rId233"/>
    <p:sldId id="692" r:id="rId234"/>
    <p:sldId id="822" r:id="rId235"/>
    <p:sldId id="714" r:id="rId236"/>
    <p:sldId id="823" r:id="rId237"/>
    <p:sldId id="829" r:id="rId238"/>
    <p:sldId id="1039" r:id="rId239"/>
    <p:sldId id="698" r:id="rId240"/>
    <p:sldId id="835" r:id="rId241"/>
    <p:sldId id="844" r:id="rId242"/>
    <p:sldId id="836" r:id="rId243"/>
    <p:sldId id="837" r:id="rId244"/>
    <p:sldId id="838" r:id="rId245"/>
    <p:sldId id="839" r:id="rId246"/>
    <p:sldId id="840" r:id="rId247"/>
    <p:sldId id="856" r:id="rId248"/>
    <p:sldId id="845" r:id="rId249"/>
    <p:sldId id="841" r:id="rId250"/>
    <p:sldId id="685" r:id="rId251"/>
    <p:sldId id="686" r:id="rId252"/>
    <p:sldId id="687" r:id="rId253"/>
    <p:sldId id="688" r:id="rId254"/>
    <p:sldId id="825" r:id="rId255"/>
    <p:sldId id="826" r:id="rId256"/>
    <p:sldId id="827" r:id="rId257"/>
    <p:sldId id="828" r:id="rId258"/>
    <p:sldId id="842" r:id="rId259"/>
    <p:sldId id="1071" r:id="rId260"/>
    <p:sldId id="1072" r:id="rId261"/>
    <p:sldId id="1073" r:id="rId262"/>
    <p:sldId id="690" r:id="rId263"/>
    <p:sldId id="691" r:id="rId264"/>
    <p:sldId id="713" r:id="rId265"/>
    <p:sldId id="693" r:id="rId266"/>
    <p:sldId id="832" r:id="rId267"/>
    <p:sldId id="833" r:id="rId268"/>
    <p:sldId id="834" r:id="rId269"/>
    <p:sldId id="830" r:id="rId270"/>
    <p:sldId id="699" r:id="rId271"/>
    <p:sldId id="700" r:id="rId272"/>
    <p:sldId id="701" r:id="rId273"/>
    <p:sldId id="702" r:id="rId274"/>
    <p:sldId id="703" r:id="rId275"/>
    <p:sldId id="459" r:id="rId276"/>
    <p:sldId id="737" r:id="rId277"/>
    <p:sldId id="738" r:id="rId278"/>
    <p:sldId id="739" r:id="rId279"/>
    <p:sldId id="740" r:id="rId280"/>
    <p:sldId id="1010" r:id="rId281"/>
    <p:sldId id="983" r:id="rId282"/>
    <p:sldId id="984" r:id="rId283"/>
    <p:sldId id="985" r:id="rId284"/>
    <p:sldId id="986" r:id="rId285"/>
    <p:sldId id="987" r:id="rId286"/>
    <p:sldId id="988" r:id="rId287"/>
    <p:sldId id="989" r:id="rId288"/>
    <p:sldId id="990" r:id="rId289"/>
    <p:sldId id="991" r:id="rId290"/>
    <p:sldId id="992" r:id="rId291"/>
    <p:sldId id="993" r:id="rId292"/>
    <p:sldId id="994" r:id="rId293"/>
    <p:sldId id="995" r:id="rId294"/>
    <p:sldId id="996" r:id="rId295"/>
    <p:sldId id="998" r:id="rId296"/>
    <p:sldId id="999" r:id="rId297"/>
    <p:sldId id="1000" r:id="rId298"/>
  </p:sldIdLst>
  <p:sldSz cx="9144000" cy="6858000" type="screen4x3"/>
  <p:notesSz cx="6858000" cy="9144000"/>
  <p:embeddedFontLst>
    <p:embeddedFont>
      <p:font typeface="Arial Black" panose="020B0A04020102020204" pitchFamily="34" charset="0"/>
      <p:bold r:id="rId300"/>
    </p:embeddedFont>
    <p:embeddedFont>
      <p:font typeface="Arial Narrow" panose="020B0606020202030204" pitchFamily="34" charset="0"/>
      <p:regular r:id="rId301"/>
      <p:bold r:id="rId302"/>
      <p:italic r:id="rId303"/>
      <p:boldItalic r:id="rId304"/>
    </p:embeddedFont>
    <p:embeddedFont>
      <p:font typeface="Calibri" panose="020F0502020204030204" pitchFamily="34" charset="0"/>
      <p:regular r:id="rId305"/>
      <p:bold r:id="rId306"/>
      <p:italic r:id="rId307"/>
      <p:boldItalic r:id="rId308"/>
    </p:embeddedFont>
    <p:embeddedFont>
      <p:font typeface="Impact" panose="020B0806030902050204" pitchFamily="34" charset="0"/>
      <p:regular r:id="rId309"/>
    </p:embeddedFont>
    <p:embeddedFont>
      <p:font typeface="Verdana" panose="020B0604030504040204" pitchFamily="34" charset="0"/>
      <p:regular r:id="rId310"/>
      <p:bold r:id="rId311"/>
      <p:italic r:id="rId312"/>
      <p:boldItalic r:id="rId313"/>
    </p:embeddedFont>
  </p:embeddedFontLst>
  <p:defaultTextStyle>
    <a:defPPr>
      <a:defRPr lang="en-US"/>
    </a:defPPr>
    <a:lvl1pPr algn="ctr" rtl="0" eaLnBrk="0" fontAlgn="base" hangingPunct="0">
      <a:spcBef>
        <a:spcPct val="0"/>
      </a:spcBef>
      <a:spcAft>
        <a:spcPct val="0"/>
      </a:spcAft>
      <a:defRPr sz="40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40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40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40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4000" b="1" kern="1200">
        <a:solidFill>
          <a:schemeClr val="tx1"/>
        </a:solidFill>
        <a:latin typeface="Times New Roman" pitchFamily="18" charset="0"/>
        <a:ea typeface="+mn-ea"/>
        <a:cs typeface="+mn-cs"/>
      </a:defRPr>
    </a:lvl5pPr>
    <a:lvl6pPr marL="2286000" algn="l" defTabSz="914400" rtl="0" eaLnBrk="1" latinLnBrk="0" hangingPunct="1">
      <a:defRPr sz="4000" b="1" kern="1200">
        <a:solidFill>
          <a:schemeClr val="tx1"/>
        </a:solidFill>
        <a:latin typeface="Times New Roman" pitchFamily="18" charset="0"/>
        <a:ea typeface="+mn-ea"/>
        <a:cs typeface="+mn-cs"/>
      </a:defRPr>
    </a:lvl6pPr>
    <a:lvl7pPr marL="2743200" algn="l" defTabSz="914400" rtl="0" eaLnBrk="1" latinLnBrk="0" hangingPunct="1">
      <a:defRPr sz="4000" b="1" kern="1200">
        <a:solidFill>
          <a:schemeClr val="tx1"/>
        </a:solidFill>
        <a:latin typeface="Times New Roman" pitchFamily="18" charset="0"/>
        <a:ea typeface="+mn-ea"/>
        <a:cs typeface="+mn-cs"/>
      </a:defRPr>
    </a:lvl7pPr>
    <a:lvl8pPr marL="3200400" algn="l" defTabSz="914400" rtl="0" eaLnBrk="1" latinLnBrk="0" hangingPunct="1">
      <a:defRPr sz="4000" b="1" kern="1200">
        <a:solidFill>
          <a:schemeClr val="tx1"/>
        </a:solidFill>
        <a:latin typeface="Times New Roman" pitchFamily="18" charset="0"/>
        <a:ea typeface="+mn-ea"/>
        <a:cs typeface="+mn-cs"/>
      </a:defRPr>
    </a:lvl8pPr>
    <a:lvl9pPr marL="3657600" algn="l" defTabSz="914400" rtl="0" eaLnBrk="1" latinLnBrk="0" hangingPunct="1">
      <a:defRPr sz="4000" b="1"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CC"/>
    <a:srgbClr val="66FF33"/>
    <a:srgbClr val="FFFF66"/>
    <a:srgbClr val="000066"/>
    <a:srgbClr val="FF6600"/>
    <a:srgbClr val="800000"/>
    <a:srgbClr val="CC6600"/>
    <a:srgbClr val="000099"/>
    <a:srgbClr val="0066CC"/>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59" autoAdjust="0"/>
    <p:restoredTop sz="94066" autoAdjust="0"/>
  </p:normalViewPr>
  <p:slideViewPr>
    <p:cSldViewPr>
      <p:cViewPr varScale="1">
        <p:scale>
          <a:sx n="57" d="100"/>
          <a:sy n="57" d="100"/>
        </p:scale>
        <p:origin x="161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4279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99" Type="http://schemas.openxmlformats.org/officeDocument/2006/relationships/notesMaster" Target="notesMasters/notesMaster1.xml"/><Relationship Id="rId303" Type="http://schemas.openxmlformats.org/officeDocument/2006/relationships/font" Target="fonts/font4.fntdata"/><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slide" Target="slides/slide127.xml"/><Relationship Id="rId159" Type="http://schemas.openxmlformats.org/officeDocument/2006/relationships/slide" Target="slides/slide148.xml"/><Relationship Id="rId170" Type="http://schemas.openxmlformats.org/officeDocument/2006/relationships/slide" Target="slides/slide159.xml"/><Relationship Id="rId191" Type="http://schemas.openxmlformats.org/officeDocument/2006/relationships/slide" Target="slides/slide180.xml"/><Relationship Id="rId205" Type="http://schemas.openxmlformats.org/officeDocument/2006/relationships/slide" Target="slides/slide194.xml"/><Relationship Id="rId226" Type="http://schemas.openxmlformats.org/officeDocument/2006/relationships/slide" Target="slides/slide215.xml"/><Relationship Id="rId247" Type="http://schemas.openxmlformats.org/officeDocument/2006/relationships/slide" Target="slides/slide236.xml"/><Relationship Id="rId107" Type="http://schemas.openxmlformats.org/officeDocument/2006/relationships/slide" Target="slides/slide96.xml"/><Relationship Id="rId268" Type="http://schemas.openxmlformats.org/officeDocument/2006/relationships/slide" Target="slides/slide257.xml"/><Relationship Id="rId289" Type="http://schemas.openxmlformats.org/officeDocument/2006/relationships/slide" Target="slides/slide278.xml"/><Relationship Id="rId11" Type="http://schemas.openxmlformats.org/officeDocument/2006/relationships/slideMaster" Target="slideMasters/slideMaster11.xml"/><Relationship Id="rId32" Type="http://schemas.openxmlformats.org/officeDocument/2006/relationships/slide" Target="slides/slide21.xml"/><Relationship Id="rId53" Type="http://schemas.openxmlformats.org/officeDocument/2006/relationships/slide" Target="slides/slide42.xml"/><Relationship Id="rId74" Type="http://schemas.openxmlformats.org/officeDocument/2006/relationships/slide" Target="slides/slide63.xml"/><Relationship Id="rId128" Type="http://schemas.openxmlformats.org/officeDocument/2006/relationships/slide" Target="slides/slide117.xml"/><Relationship Id="rId149" Type="http://schemas.openxmlformats.org/officeDocument/2006/relationships/slide" Target="slides/slide138.xml"/><Relationship Id="rId314" Type="http://schemas.openxmlformats.org/officeDocument/2006/relationships/presProps" Target="presProps.xml"/><Relationship Id="rId5" Type="http://schemas.openxmlformats.org/officeDocument/2006/relationships/slideMaster" Target="slideMasters/slideMaster5.xml"/><Relationship Id="rId95" Type="http://schemas.openxmlformats.org/officeDocument/2006/relationships/slide" Target="slides/slide84.xml"/><Relationship Id="rId160" Type="http://schemas.openxmlformats.org/officeDocument/2006/relationships/slide" Target="slides/slide149.xml"/><Relationship Id="rId181" Type="http://schemas.openxmlformats.org/officeDocument/2006/relationships/slide" Target="slides/slide170.xml"/><Relationship Id="rId216" Type="http://schemas.openxmlformats.org/officeDocument/2006/relationships/slide" Target="slides/slide205.xml"/><Relationship Id="rId237" Type="http://schemas.openxmlformats.org/officeDocument/2006/relationships/slide" Target="slides/slide226.xml"/><Relationship Id="rId258" Type="http://schemas.openxmlformats.org/officeDocument/2006/relationships/slide" Target="slides/slide247.xml"/><Relationship Id="rId279" Type="http://schemas.openxmlformats.org/officeDocument/2006/relationships/slide" Target="slides/slide268.xml"/><Relationship Id="rId22" Type="http://schemas.openxmlformats.org/officeDocument/2006/relationships/slide" Target="slides/slide11.xml"/><Relationship Id="rId43" Type="http://schemas.openxmlformats.org/officeDocument/2006/relationships/slide" Target="slides/slide32.xml"/><Relationship Id="rId64" Type="http://schemas.openxmlformats.org/officeDocument/2006/relationships/slide" Target="slides/slide53.xml"/><Relationship Id="rId118" Type="http://schemas.openxmlformats.org/officeDocument/2006/relationships/slide" Target="slides/slide107.xml"/><Relationship Id="rId139" Type="http://schemas.openxmlformats.org/officeDocument/2006/relationships/slide" Target="slides/slide128.xml"/><Relationship Id="rId290" Type="http://schemas.openxmlformats.org/officeDocument/2006/relationships/slide" Target="slides/slide279.xml"/><Relationship Id="rId304" Type="http://schemas.openxmlformats.org/officeDocument/2006/relationships/font" Target="fonts/font5.fntdata"/><Relationship Id="rId85" Type="http://schemas.openxmlformats.org/officeDocument/2006/relationships/slide" Target="slides/slide74.xml"/><Relationship Id="rId150" Type="http://schemas.openxmlformats.org/officeDocument/2006/relationships/slide" Target="slides/slide139.xml"/><Relationship Id="rId171" Type="http://schemas.openxmlformats.org/officeDocument/2006/relationships/slide" Target="slides/slide160.xml"/><Relationship Id="rId192" Type="http://schemas.openxmlformats.org/officeDocument/2006/relationships/slide" Target="slides/slide181.xml"/><Relationship Id="rId206" Type="http://schemas.openxmlformats.org/officeDocument/2006/relationships/slide" Target="slides/slide195.xml"/><Relationship Id="rId227" Type="http://schemas.openxmlformats.org/officeDocument/2006/relationships/slide" Target="slides/slide216.xml"/><Relationship Id="rId248" Type="http://schemas.openxmlformats.org/officeDocument/2006/relationships/slide" Target="slides/slide237.xml"/><Relationship Id="rId269" Type="http://schemas.openxmlformats.org/officeDocument/2006/relationships/slide" Target="slides/slide258.xml"/><Relationship Id="rId12" Type="http://schemas.openxmlformats.org/officeDocument/2006/relationships/slide" Target="slides/slide1.xml"/><Relationship Id="rId33" Type="http://schemas.openxmlformats.org/officeDocument/2006/relationships/slide" Target="slides/slide22.xml"/><Relationship Id="rId108" Type="http://schemas.openxmlformats.org/officeDocument/2006/relationships/slide" Target="slides/slide97.xml"/><Relationship Id="rId129" Type="http://schemas.openxmlformats.org/officeDocument/2006/relationships/slide" Target="slides/slide118.xml"/><Relationship Id="rId280" Type="http://schemas.openxmlformats.org/officeDocument/2006/relationships/slide" Target="slides/slide269.xml"/><Relationship Id="rId315" Type="http://schemas.openxmlformats.org/officeDocument/2006/relationships/viewProps" Target="viewProps.xml"/><Relationship Id="rId54" Type="http://schemas.openxmlformats.org/officeDocument/2006/relationships/slide" Target="slides/slide43.xml"/><Relationship Id="rId75" Type="http://schemas.openxmlformats.org/officeDocument/2006/relationships/slide" Target="slides/slide64.xml"/><Relationship Id="rId96" Type="http://schemas.openxmlformats.org/officeDocument/2006/relationships/slide" Target="slides/slide85.xml"/><Relationship Id="rId140" Type="http://schemas.openxmlformats.org/officeDocument/2006/relationships/slide" Target="slides/slide129.xml"/><Relationship Id="rId161" Type="http://schemas.openxmlformats.org/officeDocument/2006/relationships/slide" Target="slides/slide150.xml"/><Relationship Id="rId182" Type="http://schemas.openxmlformats.org/officeDocument/2006/relationships/slide" Target="slides/slide171.xml"/><Relationship Id="rId217" Type="http://schemas.openxmlformats.org/officeDocument/2006/relationships/slide" Target="slides/slide206.xml"/><Relationship Id="rId6" Type="http://schemas.openxmlformats.org/officeDocument/2006/relationships/slideMaster" Target="slideMasters/slideMaster6.xml"/><Relationship Id="rId238" Type="http://schemas.openxmlformats.org/officeDocument/2006/relationships/slide" Target="slides/slide227.xml"/><Relationship Id="rId259" Type="http://schemas.openxmlformats.org/officeDocument/2006/relationships/slide" Target="slides/slide248.xml"/><Relationship Id="rId23" Type="http://schemas.openxmlformats.org/officeDocument/2006/relationships/slide" Target="slides/slide12.xml"/><Relationship Id="rId119" Type="http://schemas.openxmlformats.org/officeDocument/2006/relationships/slide" Target="slides/slide108.xml"/><Relationship Id="rId270" Type="http://schemas.openxmlformats.org/officeDocument/2006/relationships/slide" Target="slides/slide259.xml"/><Relationship Id="rId291" Type="http://schemas.openxmlformats.org/officeDocument/2006/relationships/slide" Target="slides/slide280.xml"/><Relationship Id="rId305" Type="http://schemas.openxmlformats.org/officeDocument/2006/relationships/font" Target="fonts/font6.fntdata"/><Relationship Id="rId44" Type="http://schemas.openxmlformats.org/officeDocument/2006/relationships/slide" Target="slides/slide33.xml"/><Relationship Id="rId65" Type="http://schemas.openxmlformats.org/officeDocument/2006/relationships/slide" Target="slides/slide54.xml"/><Relationship Id="rId86" Type="http://schemas.openxmlformats.org/officeDocument/2006/relationships/slide" Target="slides/slide75.xml"/><Relationship Id="rId130" Type="http://schemas.openxmlformats.org/officeDocument/2006/relationships/slide" Target="slides/slide119.xml"/><Relationship Id="rId151" Type="http://schemas.openxmlformats.org/officeDocument/2006/relationships/slide" Target="slides/slide140.xml"/><Relationship Id="rId172" Type="http://schemas.openxmlformats.org/officeDocument/2006/relationships/slide" Target="slides/slide161.xml"/><Relationship Id="rId193" Type="http://schemas.openxmlformats.org/officeDocument/2006/relationships/slide" Target="slides/slide182.xml"/><Relationship Id="rId207" Type="http://schemas.openxmlformats.org/officeDocument/2006/relationships/slide" Target="slides/slide196.xml"/><Relationship Id="rId228" Type="http://schemas.openxmlformats.org/officeDocument/2006/relationships/slide" Target="slides/slide217.xml"/><Relationship Id="rId249" Type="http://schemas.openxmlformats.org/officeDocument/2006/relationships/slide" Target="slides/slide238.xml"/><Relationship Id="rId13" Type="http://schemas.openxmlformats.org/officeDocument/2006/relationships/slide" Target="slides/slide2.xml"/><Relationship Id="rId109" Type="http://schemas.openxmlformats.org/officeDocument/2006/relationships/slide" Target="slides/slide98.xml"/><Relationship Id="rId260" Type="http://schemas.openxmlformats.org/officeDocument/2006/relationships/slide" Target="slides/slide249.xml"/><Relationship Id="rId281" Type="http://schemas.openxmlformats.org/officeDocument/2006/relationships/slide" Target="slides/slide270.xml"/><Relationship Id="rId316" Type="http://schemas.openxmlformats.org/officeDocument/2006/relationships/theme" Target="theme/theme1.xml"/><Relationship Id="rId34" Type="http://schemas.openxmlformats.org/officeDocument/2006/relationships/slide" Target="slides/slide23.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20" Type="http://schemas.openxmlformats.org/officeDocument/2006/relationships/slide" Target="slides/slide109.xml"/><Relationship Id="rId141" Type="http://schemas.openxmlformats.org/officeDocument/2006/relationships/slide" Target="slides/slide130.xml"/><Relationship Id="rId7" Type="http://schemas.openxmlformats.org/officeDocument/2006/relationships/slideMaster" Target="slideMasters/slideMaster7.xml"/><Relationship Id="rId162" Type="http://schemas.openxmlformats.org/officeDocument/2006/relationships/slide" Target="slides/slide151.xml"/><Relationship Id="rId183" Type="http://schemas.openxmlformats.org/officeDocument/2006/relationships/slide" Target="slides/slide172.xml"/><Relationship Id="rId218" Type="http://schemas.openxmlformats.org/officeDocument/2006/relationships/slide" Target="slides/slide207.xml"/><Relationship Id="rId239" Type="http://schemas.openxmlformats.org/officeDocument/2006/relationships/slide" Target="slides/slide228.xml"/><Relationship Id="rId250" Type="http://schemas.openxmlformats.org/officeDocument/2006/relationships/slide" Target="slides/slide239.xml"/><Relationship Id="rId271" Type="http://schemas.openxmlformats.org/officeDocument/2006/relationships/slide" Target="slides/slide260.xml"/><Relationship Id="rId292" Type="http://schemas.openxmlformats.org/officeDocument/2006/relationships/slide" Target="slides/slide281.xml"/><Relationship Id="rId306" Type="http://schemas.openxmlformats.org/officeDocument/2006/relationships/font" Target="fonts/font7.fntdata"/><Relationship Id="rId24" Type="http://schemas.openxmlformats.org/officeDocument/2006/relationships/slide" Target="slides/slide13.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31" Type="http://schemas.openxmlformats.org/officeDocument/2006/relationships/slide" Target="slides/slide120.xml"/><Relationship Id="rId61" Type="http://schemas.openxmlformats.org/officeDocument/2006/relationships/slide" Target="slides/slide50.xml"/><Relationship Id="rId82" Type="http://schemas.openxmlformats.org/officeDocument/2006/relationships/slide" Target="slides/slide71.xml"/><Relationship Id="rId152" Type="http://schemas.openxmlformats.org/officeDocument/2006/relationships/slide" Target="slides/slide141.xml"/><Relationship Id="rId173" Type="http://schemas.openxmlformats.org/officeDocument/2006/relationships/slide" Target="slides/slide162.xml"/><Relationship Id="rId194" Type="http://schemas.openxmlformats.org/officeDocument/2006/relationships/slide" Target="slides/slide183.xml"/><Relationship Id="rId199" Type="http://schemas.openxmlformats.org/officeDocument/2006/relationships/slide" Target="slides/slide188.xml"/><Relationship Id="rId203" Type="http://schemas.openxmlformats.org/officeDocument/2006/relationships/slide" Target="slides/slide192.xml"/><Relationship Id="rId208" Type="http://schemas.openxmlformats.org/officeDocument/2006/relationships/slide" Target="slides/slide197.xml"/><Relationship Id="rId229" Type="http://schemas.openxmlformats.org/officeDocument/2006/relationships/slide" Target="slides/slide218.xml"/><Relationship Id="rId19" Type="http://schemas.openxmlformats.org/officeDocument/2006/relationships/slide" Target="slides/slide8.xml"/><Relationship Id="rId224" Type="http://schemas.openxmlformats.org/officeDocument/2006/relationships/slide" Target="slides/slide213.xml"/><Relationship Id="rId240" Type="http://schemas.openxmlformats.org/officeDocument/2006/relationships/slide" Target="slides/slide229.xml"/><Relationship Id="rId245" Type="http://schemas.openxmlformats.org/officeDocument/2006/relationships/slide" Target="slides/slide234.xml"/><Relationship Id="rId261" Type="http://schemas.openxmlformats.org/officeDocument/2006/relationships/slide" Target="slides/slide250.xml"/><Relationship Id="rId266" Type="http://schemas.openxmlformats.org/officeDocument/2006/relationships/slide" Target="slides/slide255.xml"/><Relationship Id="rId287" Type="http://schemas.openxmlformats.org/officeDocument/2006/relationships/slide" Target="slides/slide276.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slide" Target="slides/slide157.xml"/><Relationship Id="rId282" Type="http://schemas.openxmlformats.org/officeDocument/2006/relationships/slide" Target="slides/slide271.xml"/><Relationship Id="rId312" Type="http://schemas.openxmlformats.org/officeDocument/2006/relationships/font" Target="fonts/font13.fntdata"/><Relationship Id="rId31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slide" Target="slides/slide152.xml"/><Relationship Id="rId184" Type="http://schemas.openxmlformats.org/officeDocument/2006/relationships/slide" Target="slides/slide173.xml"/><Relationship Id="rId189" Type="http://schemas.openxmlformats.org/officeDocument/2006/relationships/slide" Target="slides/slide178.xml"/><Relationship Id="rId219" Type="http://schemas.openxmlformats.org/officeDocument/2006/relationships/slide" Target="slides/slide208.xml"/><Relationship Id="rId3" Type="http://schemas.openxmlformats.org/officeDocument/2006/relationships/slideMaster" Target="slideMasters/slideMaster3.xml"/><Relationship Id="rId214" Type="http://schemas.openxmlformats.org/officeDocument/2006/relationships/slide" Target="slides/slide203.xml"/><Relationship Id="rId230" Type="http://schemas.openxmlformats.org/officeDocument/2006/relationships/slide" Target="slides/slide219.xml"/><Relationship Id="rId235" Type="http://schemas.openxmlformats.org/officeDocument/2006/relationships/slide" Target="slides/slide224.xml"/><Relationship Id="rId251" Type="http://schemas.openxmlformats.org/officeDocument/2006/relationships/slide" Target="slides/slide240.xml"/><Relationship Id="rId256" Type="http://schemas.openxmlformats.org/officeDocument/2006/relationships/slide" Target="slides/slide245.xml"/><Relationship Id="rId277" Type="http://schemas.openxmlformats.org/officeDocument/2006/relationships/slide" Target="slides/slide266.xml"/><Relationship Id="rId298" Type="http://schemas.openxmlformats.org/officeDocument/2006/relationships/slide" Target="slides/slide287.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72" Type="http://schemas.openxmlformats.org/officeDocument/2006/relationships/slide" Target="slides/slide261.xml"/><Relationship Id="rId293" Type="http://schemas.openxmlformats.org/officeDocument/2006/relationships/slide" Target="slides/slide282.xml"/><Relationship Id="rId302" Type="http://schemas.openxmlformats.org/officeDocument/2006/relationships/font" Target="fonts/font3.fntdata"/><Relationship Id="rId307" Type="http://schemas.openxmlformats.org/officeDocument/2006/relationships/font" Target="fonts/font8.fntdata"/><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 Id="rId174" Type="http://schemas.openxmlformats.org/officeDocument/2006/relationships/slide" Target="slides/slide163.xml"/><Relationship Id="rId179" Type="http://schemas.openxmlformats.org/officeDocument/2006/relationships/slide" Target="slides/slide168.xml"/><Relationship Id="rId195" Type="http://schemas.openxmlformats.org/officeDocument/2006/relationships/slide" Target="slides/slide184.xml"/><Relationship Id="rId209" Type="http://schemas.openxmlformats.org/officeDocument/2006/relationships/slide" Target="slides/slide198.xml"/><Relationship Id="rId190" Type="http://schemas.openxmlformats.org/officeDocument/2006/relationships/slide" Target="slides/slide179.xml"/><Relationship Id="rId204" Type="http://schemas.openxmlformats.org/officeDocument/2006/relationships/slide" Target="slides/slide193.xml"/><Relationship Id="rId220" Type="http://schemas.openxmlformats.org/officeDocument/2006/relationships/slide" Target="slides/slide209.xml"/><Relationship Id="rId225" Type="http://schemas.openxmlformats.org/officeDocument/2006/relationships/slide" Target="slides/slide214.xml"/><Relationship Id="rId241" Type="http://schemas.openxmlformats.org/officeDocument/2006/relationships/slide" Target="slides/slide230.xml"/><Relationship Id="rId246" Type="http://schemas.openxmlformats.org/officeDocument/2006/relationships/slide" Target="slides/slide235.xml"/><Relationship Id="rId267" Type="http://schemas.openxmlformats.org/officeDocument/2006/relationships/slide" Target="slides/slide256.xml"/><Relationship Id="rId288" Type="http://schemas.openxmlformats.org/officeDocument/2006/relationships/slide" Target="slides/slide277.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262" Type="http://schemas.openxmlformats.org/officeDocument/2006/relationships/slide" Target="slides/slide251.xml"/><Relationship Id="rId283" Type="http://schemas.openxmlformats.org/officeDocument/2006/relationships/slide" Target="slides/slide272.xml"/><Relationship Id="rId313" Type="http://schemas.openxmlformats.org/officeDocument/2006/relationships/font" Target="fonts/font14.fntdata"/><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48" Type="http://schemas.openxmlformats.org/officeDocument/2006/relationships/slide" Target="slides/slide137.xml"/><Relationship Id="rId164" Type="http://schemas.openxmlformats.org/officeDocument/2006/relationships/slide" Target="slides/slide153.xml"/><Relationship Id="rId169" Type="http://schemas.openxmlformats.org/officeDocument/2006/relationships/slide" Target="slides/slide158.xml"/><Relationship Id="rId185" Type="http://schemas.openxmlformats.org/officeDocument/2006/relationships/slide" Target="slides/slide174.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9.xml"/><Relationship Id="rId210" Type="http://schemas.openxmlformats.org/officeDocument/2006/relationships/slide" Target="slides/slide199.xml"/><Relationship Id="rId215" Type="http://schemas.openxmlformats.org/officeDocument/2006/relationships/slide" Target="slides/slide204.xml"/><Relationship Id="rId236" Type="http://schemas.openxmlformats.org/officeDocument/2006/relationships/slide" Target="slides/slide225.xml"/><Relationship Id="rId257" Type="http://schemas.openxmlformats.org/officeDocument/2006/relationships/slide" Target="slides/slide246.xml"/><Relationship Id="rId278" Type="http://schemas.openxmlformats.org/officeDocument/2006/relationships/slide" Target="slides/slide267.xml"/><Relationship Id="rId26" Type="http://schemas.openxmlformats.org/officeDocument/2006/relationships/slide" Target="slides/slide15.xml"/><Relationship Id="rId231" Type="http://schemas.openxmlformats.org/officeDocument/2006/relationships/slide" Target="slides/slide220.xml"/><Relationship Id="rId252" Type="http://schemas.openxmlformats.org/officeDocument/2006/relationships/slide" Target="slides/slide241.xml"/><Relationship Id="rId273" Type="http://schemas.openxmlformats.org/officeDocument/2006/relationships/slide" Target="slides/slide262.xml"/><Relationship Id="rId294" Type="http://schemas.openxmlformats.org/officeDocument/2006/relationships/slide" Target="slides/slide283.xml"/><Relationship Id="rId308" Type="http://schemas.openxmlformats.org/officeDocument/2006/relationships/font" Target="fonts/font9.fntdata"/><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54" Type="http://schemas.openxmlformats.org/officeDocument/2006/relationships/slide" Target="slides/slide143.xml"/><Relationship Id="rId175" Type="http://schemas.openxmlformats.org/officeDocument/2006/relationships/slide" Target="slides/slide164.xml"/><Relationship Id="rId196" Type="http://schemas.openxmlformats.org/officeDocument/2006/relationships/slide" Target="slides/slide185.xml"/><Relationship Id="rId200" Type="http://schemas.openxmlformats.org/officeDocument/2006/relationships/slide" Target="slides/slide189.xml"/><Relationship Id="rId16" Type="http://schemas.openxmlformats.org/officeDocument/2006/relationships/slide" Target="slides/slide5.xml"/><Relationship Id="rId221" Type="http://schemas.openxmlformats.org/officeDocument/2006/relationships/slide" Target="slides/slide210.xml"/><Relationship Id="rId242" Type="http://schemas.openxmlformats.org/officeDocument/2006/relationships/slide" Target="slides/slide231.xml"/><Relationship Id="rId263" Type="http://schemas.openxmlformats.org/officeDocument/2006/relationships/slide" Target="slides/slide252.xml"/><Relationship Id="rId284" Type="http://schemas.openxmlformats.org/officeDocument/2006/relationships/slide" Target="slides/slide273.xml"/><Relationship Id="rId37" Type="http://schemas.openxmlformats.org/officeDocument/2006/relationships/slide" Target="slides/slide26.xml"/><Relationship Id="rId58" Type="http://schemas.openxmlformats.org/officeDocument/2006/relationships/slide" Target="slides/slide47.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44" Type="http://schemas.openxmlformats.org/officeDocument/2006/relationships/slide" Target="slides/slide133.xml"/><Relationship Id="rId90" Type="http://schemas.openxmlformats.org/officeDocument/2006/relationships/slide" Target="slides/slide79.xml"/><Relationship Id="rId165" Type="http://schemas.openxmlformats.org/officeDocument/2006/relationships/slide" Target="slides/slide154.xml"/><Relationship Id="rId186" Type="http://schemas.openxmlformats.org/officeDocument/2006/relationships/slide" Target="slides/slide175.xml"/><Relationship Id="rId211" Type="http://schemas.openxmlformats.org/officeDocument/2006/relationships/slide" Target="slides/slide200.xml"/><Relationship Id="rId232" Type="http://schemas.openxmlformats.org/officeDocument/2006/relationships/slide" Target="slides/slide221.xml"/><Relationship Id="rId253" Type="http://schemas.openxmlformats.org/officeDocument/2006/relationships/slide" Target="slides/slide242.xml"/><Relationship Id="rId274" Type="http://schemas.openxmlformats.org/officeDocument/2006/relationships/slide" Target="slides/slide263.xml"/><Relationship Id="rId295" Type="http://schemas.openxmlformats.org/officeDocument/2006/relationships/slide" Target="slides/slide284.xml"/><Relationship Id="rId309" Type="http://schemas.openxmlformats.org/officeDocument/2006/relationships/font" Target="fonts/font10.fntdata"/><Relationship Id="rId27" Type="http://schemas.openxmlformats.org/officeDocument/2006/relationships/slide" Target="slides/slide16.xml"/><Relationship Id="rId48" Type="http://schemas.openxmlformats.org/officeDocument/2006/relationships/slide" Target="slides/slide37.xml"/><Relationship Id="rId69" Type="http://schemas.openxmlformats.org/officeDocument/2006/relationships/slide" Target="slides/slide58.xml"/><Relationship Id="rId113" Type="http://schemas.openxmlformats.org/officeDocument/2006/relationships/slide" Target="slides/slide102.xml"/><Relationship Id="rId134" Type="http://schemas.openxmlformats.org/officeDocument/2006/relationships/slide" Target="slides/slide123.xml"/><Relationship Id="rId80" Type="http://schemas.openxmlformats.org/officeDocument/2006/relationships/slide" Target="slides/slide69.xml"/><Relationship Id="rId155" Type="http://schemas.openxmlformats.org/officeDocument/2006/relationships/slide" Target="slides/slide144.xml"/><Relationship Id="rId176" Type="http://schemas.openxmlformats.org/officeDocument/2006/relationships/slide" Target="slides/slide165.xml"/><Relationship Id="rId197" Type="http://schemas.openxmlformats.org/officeDocument/2006/relationships/slide" Target="slides/slide186.xml"/><Relationship Id="rId201" Type="http://schemas.openxmlformats.org/officeDocument/2006/relationships/slide" Target="slides/slide190.xml"/><Relationship Id="rId222" Type="http://schemas.openxmlformats.org/officeDocument/2006/relationships/slide" Target="slides/slide211.xml"/><Relationship Id="rId243" Type="http://schemas.openxmlformats.org/officeDocument/2006/relationships/slide" Target="slides/slide232.xml"/><Relationship Id="rId264" Type="http://schemas.openxmlformats.org/officeDocument/2006/relationships/slide" Target="slides/slide253.xml"/><Relationship Id="rId285" Type="http://schemas.openxmlformats.org/officeDocument/2006/relationships/slide" Target="slides/slide274.xml"/><Relationship Id="rId17" Type="http://schemas.openxmlformats.org/officeDocument/2006/relationships/slide" Target="slides/slide6.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24" Type="http://schemas.openxmlformats.org/officeDocument/2006/relationships/slide" Target="slides/slide113.xml"/><Relationship Id="rId310" Type="http://schemas.openxmlformats.org/officeDocument/2006/relationships/font" Target="fonts/font11.fntdata"/><Relationship Id="rId70" Type="http://schemas.openxmlformats.org/officeDocument/2006/relationships/slide" Target="slides/slide59.xml"/><Relationship Id="rId91" Type="http://schemas.openxmlformats.org/officeDocument/2006/relationships/slide" Target="slides/slide80.xml"/><Relationship Id="rId145" Type="http://schemas.openxmlformats.org/officeDocument/2006/relationships/slide" Target="slides/slide134.xml"/><Relationship Id="rId166" Type="http://schemas.openxmlformats.org/officeDocument/2006/relationships/slide" Target="slides/slide155.xml"/><Relationship Id="rId187" Type="http://schemas.openxmlformats.org/officeDocument/2006/relationships/slide" Target="slides/slide176.xml"/><Relationship Id="rId1" Type="http://schemas.openxmlformats.org/officeDocument/2006/relationships/slideMaster" Target="slideMasters/slideMaster1.xml"/><Relationship Id="rId212" Type="http://schemas.openxmlformats.org/officeDocument/2006/relationships/slide" Target="slides/slide201.xml"/><Relationship Id="rId233" Type="http://schemas.openxmlformats.org/officeDocument/2006/relationships/slide" Target="slides/slide222.xml"/><Relationship Id="rId254" Type="http://schemas.openxmlformats.org/officeDocument/2006/relationships/slide" Target="slides/slide243.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275" Type="http://schemas.openxmlformats.org/officeDocument/2006/relationships/slide" Target="slides/slide264.xml"/><Relationship Id="rId296" Type="http://schemas.openxmlformats.org/officeDocument/2006/relationships/slide" Target="slides/slide285.xml"/><Relationship Id="rId300" Type="http://schemas.openxmlformats.org/officeDocument/2006/relationships/font" Target="fonts/font1.fntdata"/><Relationship Id="rId60" Type="http://schemas.openxmlformats.org/officeDocument/2006/relationships/slide" Target="slides/slide49.xml"/><Relationship Id="rId81" Type="http://schemas.openxmlformats.org/officeDocument/2006/relationships/slide" Target="slides/slide70.xml"/><Relationship Id="rId135" Type="http://schemas.openxmlformats.org/officeDocument/2006/relationships/slide" Target="slides/slide124.xml"/><Relationship Id="rId156" Type="http://schemas.openxmlformats.org/officeDocument/2006/relationships/slide" Target="slides/slide145.xml"/><Relationship Id="rId177" Type="http://schemas.openxmlformats.org/officeDocument/2006/relationships/slide" Target="slides/slide166.xml"/><Relationship Id="rId198" Type="http://schemas.openxmlformats.org/officeDocument/2006/relationships/slide" Target="slides/slide187.xml"/><Relationship Id="rId202" Type="http://schemas.openxmlformats.org/officeDocument/2006/relationships/slide" Target="slides/slide191.xml"/><Relationship Id="rId223" Type="http://schemas.openxmlformats.org/officeDocument/2006/relationships/slide" Target="slides/slide212.xml"/><Relationship Id="rId244" Type="http://schemas.openxmlformats.org/officeDocument/2006/relationships/slide" Target="slides/slide233.xml"/><Relationship Id="rId18" Type="http://schemas.openxmlformats.org/officeDocument/2006/relationships/slide" Target="slides/slide7.xml"/><Relationship Id="rId39" Type="http://schemas.openxmlformats.org/officeDocument/2006/relationships/slide" Target="slides/slide28.xml"/><Relationship Id="rId265" Type="http://schemas.openxmlformats.org/officeDocument/2006/relationships/slide" Target="slides/slide254.xml"/><Relationship Id="rId286" Type="http://schemas.openxmlformats.org/officeDocument/2006/relationships/slide" Target="slides/slide275.xml"/><Relationship Id="rId50" Type="http://schemas.openxmlformats.org/officeDocument/2006/relationships/slide" Target="slides/slide39.xml"/><Relationship Id="rId104" Type="http://schemas.openxmlformats.org/officeDocument/2006/relationships/slide" Target="slides/slide93.xml"/><Relationship Id="rId125" Type="http://schemas.openxmlformats.org/officeDocument/2006/relationships/slide" Target="slides/slide114.xml"/><Relationship Id="rId146" Type="http://schemas.openxmlformats.org/officeDocument/2006/relationships/slide" Target="slides/slide135.xml"/><Relationship Id="rId167" Type="http://schemas.openxmlformats.org/officeDocument/2006/relationships/slide" Target="slides/slide156.xml"/><Relationship Id="rId188" Type="http://schemas.openxmlformats.org/officeDocument/2006/relationships/slide" Target="slides/slide177.xml"/><Relationship Id="rId311" Type="http://schemas.openxmlformats.org/officeDocument/2006/relationships/font" Target="fonts/font12.fntdata"/><Relationship Id="rId71" Type="http://schemas.openxmlformats.org/officeDocument/2006/relationships/slide" Target="slides/slide60.xml"/><Relationship Id="rId92" Type="http://schemas.openxmlformats.org/officeDocument/2006/relationships/slide" Target="slides/slide81.xml"/><Relationship Id="rId213" Type="http://schemas.openxmlformats.org/officeDocument/2006/relationships/slide" Target="slides/slide202.xml"/><Relationship Id="rId234" Type="http://schemas.openxmlformats.org/officeDocument/2006/relationships/slide" Target="slides/slide223.xml"/><Relationship Id="rId2" Type="http://schemas.openxmlformats.org/officeDocument/2006/relationships/slideMaster" Target="slideMasters/slideMaster2.xml"/><Relationship Id="rId29" Type="http://schemas.openxmlformats.org/officeDocument/2006/relationships/slide" Target="slides/slide18.xml"/><Relationship Id="rId255" Type="http://schemas.openxmlformats.org/officeDocument/2006/relationships/slide" Target="slides/slide244.xml"/><Relationship Id="rId276" Type="http://schemas.openxmlformats.org/officeDocument/2006/relationships/slide" Target="slides/slide265.xml"/><Relationship Id="rId297" Type="http://schemas.openxmlformats.org/officeDocument/2006/relationships/slide" Target="slides/slide286.xml"/><Relationship Id="rId40" Type="http://schemas.openxmlformats.org/officeDocument/2006/relationships/slide" Target="slides/slide29.xml"/><Relationship Id="rId115" Type="http://schemas.openxmlformats.org/officeDocument/2006/relationships/slide" Target="slides/slide104.xml"/><Relationship Id="rId136" Type="http://schemas.openxmlformats.org/officeDocument/2006/relationships/slide" Target="slides/slide125.xml"/><Relationship Id="rId157" Type="http://schemas.openxmlformats.org/officeDocument/2006/relationships/slide" Target="slides/slide146.xml"/><Relationship Id="rId178" Type="http://schemas.openxmlformats.org/officeDocument/2006/relationships/slide" Target="slides/slide167.xml"/><Relationship Id="rId301" Type="http://schemas.openxmlformats.org/officeDocument/2006/relationships/font" Target="fonts/font2.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6.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8.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0.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2.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86.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88.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90.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9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6.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0D18FB-7EBB-43C5-8305-61D87DF58584}" type="datetimeFigureOut">
              <a:rPr lang="en-US" smtClean="0"/>
              <a:t>6/5/2023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AAD836-725C-40B7-9880-635076E2C198}" type="slidenum">
              <a:rPr lang="en-US" smtClean="0"/>
              <a:t>‹#›</a:t>
            </a:fld>
            <a:endParaRPr lang="en-US"/>
          </a:p>
        </p:txBody>
      </p:sp>
    </p:spTree>
    <p:extLst>
      <p:ext uri="{BB962C8B-B14F-4D97-AF65-F5344CB8AC3E}">
        <p14:creationId xmlns:p14="http://schemas.microsoft.com/office/powerpoint/2010/main" val="3556832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AAD836-725C-40B7-9880-635076E2C198}" type="slidenum">
              <a:rPr lang="en-US" smtClean="0">
                <a:solidFill>
                  <a:prstClr val="black"/>
                </a:solidFill>
              </a:rPr>
              <a:pPr/>
              <a:t>122</a:t>
            </a:fld>
            <a:endParaRPr lang="en-US">
              <a:solidFill>
                <a:prstClr val="black"/>
              </a:solidFill>
            </a:endParaRPr>
          </a:p>
        </p:txBody>
      </p:sp>
    </p:spTree>
    <p:extLst>
      <p:ext uri="{BB962C8B-B14F-4D97-AF65-F5344CB8AC3E}">
        <p14:creationId xmlns:p14="http://schemas.microsoft.com/office/powerpoint/2010/main" val="2209433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BC1AA5-A579-4431-98D4-620B18958F29}" type="slidenum">
              <a:rPr lang="en-US"/>
              <a:pPr>
                <a:defRPr/>
              </a:pPr>
              <a:t>‹#›</a:t>
            </a:fld>
            <a:endParaRPr lang="en-US"/>
          </a:p>
        </p:txBody>
      </p:sp>
    </p:spTree>
    <p:extLst>
      <p:ext uri="{BB962C8B-B14F-4D97-AF65-F5344CB8AC3E}">
        <p14:creationId xmlns:p14="http://schemas.microsoft.com/office/powerpoint/2010/main" val="2485563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511895-3719-4441-9AC1-2CAD01ED42C6}" type="slidenum">
              <a:rPr lang="en-US"/>
              <a:pPr>
                <a:defRPr/>
              </a:pPr>
              <a:t>‹#›</a:t>
            </a:fld>
            <a:endParaRPr lang="en-US"/>
          </a:p>
        </p:txBody>
      </p:sp>
    </p:spTree>
    <p:extLst>
      <p:ext uri="{BB962C8B-B14F-4D97-AF65-F5344CB8AC3E}">
        <p14:creationId xmlns:p14="http://schemas.microsoft.com/office/powerpoint/2010/main" val="29069815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F7B71F4-8EC4-4511-B0C6-D6F27BD903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02882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2F90474-436A-4C43-8F77-4486017F95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23099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DFFDF5-65DA-4CDE-B6B2-7BB5B90685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76039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7676463-4363-491F-927B-4980D021FE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57329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64EA32-00A3-41FD-AA4A-D32B0D5F3F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121456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B9D0C4-99A0-428A-AA0B-DD4C98600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127192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71625E-4570-4650-8F57-BDFE8ADA42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67889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AF1FB3-F31F-46BB-802B-8BFD1937AB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01490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789F45C-3C33-44CC-BDB6-8B74EFC7F2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795713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9DA23EC-CBC6-4E01-83CC-889935D4D5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9727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5AFAC1-C6A6-4D24-809D-AEC5B9B15DC1}" type="slidenum">
              <a:rPr lang="en-US"/>
              <a:pPr>
                <a:defRPr/>
              </a:pPr>
              <a:t>‹#›</a:t>
            </a:fld>
            <a:endParaRPr lang="en-US"/>
          </a:p>
        </p:txBody>
      </p:sp>
    </p:spTree>
    <p:extLst>
      <p:ext uri="{BB962C8B-B14F-4D97-AF65-F5344CB8AC3E}">
        <p14:creationId xmlns:p14="http://schemas.microsoft.com/office/powerpoint/2010/main" val="401313237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E06C49-7E4B-4EFE-BC09-EE30CE2F3B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490107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1092A1-7D8B-41CC-A970-2D5AF6E2CB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527597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FAF0E0-0A7A-464C-B7B1-CC7601A982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248645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F7FFC45-5EB3-4A79-BEA5-B3DC817903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03797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0DE0968-A4F2-434A-B667-DB2DF998F7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359393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BACC5AB-C20F-4054-A8A8-32C9063DF4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022412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BCA6E5F-65FF-4278-81CA-F09167E3C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62198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D82E73-A22C-4666-9976-F7D6AA8A3F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67048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E39FF3-741B-4524-A8EE-432A6BE8C4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394155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07CFB3-10FA-40A9-9842-18763238E8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4840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DBD756-5448-4E08-82A9-3C5267BDE988}" type="slidenum">
              <a:rPr lang="en-US"/>
              <a:pPr>
                <a:defRPr/>
              </a:pPr>
              <a:t>‹#›</a:t>
            </a:fld>
            <a:endParaRPr lang="en-US"/>
          </a:p>
        </p:txBody>
      </p:sp>
    </p:spTree>
    <p:extLst>
      <p:ext uri="{BB962C8B-B14F-4D97-AF65-F5344CB8AC3E}">
        <p14:creationId xmlns:p14="http://schemas.microsoft.com/office/powerpoint/2010/main" val="185962850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6DCE064-A72B-4A1E-9530-614AA049A83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5FA3AED-0DE9-4653-8944-077CB8D6B7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FF1A1D4-1C50-49D8-A6EC-AAFCCB1BBE1B}"/>
              </a:ext>
            </a:extLst>
          </p:cNvPr>
          <p:cNvSpPr>
            <a:spLocks noGrp="1" noChangeArrowheads="1"/>
          </p:cNvSpPr>
          <p:nvPr>
            <p:ph type="sldNum" sz="quarter" idx="12"/>
          </p:nvPr>
        </p:nvSpPr>
        <p:spPr>
          <a:ln/>
        </p:spPr>
        <p:txBody>
          <a:bodyPr/>
          <a:lstStyle>
            <a:lvl1pPr>
              <a:defRPr/>
            </a:lvl1pPr>
          </a:lstStyle>
          <a:p>
            <a:pPr>
              <a:defRPr/>
            </a:pPr>
            <a:fld id="{D5C1A948-A5C0-46B2-B6E4-E1BE19705427}" type="slidenum">
              <a:rPr lang="en-US" altLang="en-US"/>
              <a:pPr>
                <a:defRPr/>
              </a:pPr>
              <a:t>‹#›</a:t>
            </a:fld>
            <a:endParaRPr lang="en-US" altLang="en-US"/>
          </a:p>
        </p:txBody>
      </p:sp>
    </p:spTree>
    <p:extLst>
      <p:ext uri="{BB962C8B-B14F-4D97-AF65-F5344CB8AC3E}">
        <p14:creationId xmlns:p14="http://schemas.microsoft.com/office/powerpoint/2010/main" val="280820479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520207A-6D4B-476E-A55E-84211FC24B8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50648F8-41F2-41BB-953D-DC28F7C54C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2BFE75E-60BF-432D-B0BD-86E07C622AEF}"/>
              </a:ext>
            </a:extLst>
          </p:cNvPr>
          <p:cNvSpPr>
            <a:spLocks noGrp="1" noChangeArrowheads="1"/>
          </p:cNvSpPr>
          <p:nvPr>
            <p:ph type="sldNum" sz="quarter" idx="12"/>
          </p:nvPr>
        </p:nvSpPr>
        <p:spPr>
          <a:ln/>
        </p:spPr>
        <p:txBody>
          <a:bodyPr/>
          <a:lstStyle>
            <a:lvl1pPr>
              <a:defRPr/>
            </a:lvl1pPr>
          </a:lstStyle>
          <a:p>
            <a:pPr>
              <a:defRPr/>
            </a:pPr>
            <a:fld id="{E9D00B89-3F67-49CB-9B02-2098978B8862}" type="slidenum">
              <a:rPr lang="en-US" altLang="en-US"/>
              <a:pPr>
                <a:defRPr/>
              </a:pPr>
              <a:t>‹#›</a:t>
            </a:fld>
            <a:endParaRPr lang="en-US" altLang="en-US"/>
          </a:p>
        </p:txBody>
      </p:sp>
    </p:spTree>
    <p:extLst>
      <p:ext uri="{BB962C8B-B14F-4D97-AF65-F5344CB8AC3E}">
        <p14:creationId xmlns:p14="http://schemas.microsoft.com/office/powerpoint/2010/main" val="42590908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DD887D7-A388-4D92-8729-62E85D8F30F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7B1292-4439-4141-85CF-B3B89E0324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EE43FC8-BB9D-4375-B0D2-3C160A35C3CA}"/>
              </a:ext>
            </a:extLst>
          </p:cNvPr>
          <p:cNvSpPr>
            <a:spLocks noGrp="1" noChangeArrowheads="1"/>
          </p:cNvSpPr>
          <p:nvPr>
            <p:ph type="sldNum" sz="quarter" idx="12"/>
          </p:nvPr>
        </p:nvSpPr>
        <p:spPr>
          <a:ln/>
        </p:spPr>
        <p:txBody>
          <a:bodyPr/>
          <a:lstStyle>
            <a:lvl1pPr>
              <a:defRPr/>
            </a:lvl1pPr>
          </a:lstStyle>
          <a:p>
            <a:pPr>
              <a:defRPr/>
            </a:pPr>
            <a:fld id="{EDF79C51-59B8-4263-8211-E5A796092D9E}" type="slidenum">
              <a:rPr lang="en-US" altLang="en-US"/>
              <a:pPr>
                <a:defRPr/>
              </a:pPr>
              <a:t>‹#›</a:t>
            </a:fld>
            <a:endParaRPr lang="en-US" altLang="en-US"/>
          </a:p>
        </p:txBody>
      </p:sp>
    </p:spTree>
    <p:extLst>
      <p:ext uri="{BB962C8B-B14F-4D97-AF65-F5344CB8AC3E}">
        <p14:creationId xmlns:p14="http://schemas.microsoft.com/office/powerpoint/2010/main" val="127060326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4D3C12A-BF34-4F1A-B717-D0853C821EF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440BEE8-3F7F-4F3E-9F28-78FB74CED5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27C7087-1F91-4B72-9E0F-4E00C2A09FF3}"/>
              </a:ext>
            </a:extLst>
          </p:cNvPr>
          <p:cNvSpPr>
            <a:spLocks noGrp="1" noChangeArrowheads="1"/>
          </p:cNvSpPr>
          <p:nvPr>
            <p:ph type="sldNum" sz="quarter" idx="12"/>
          </p:nvPr>
        </p:nvSpPr>
        <p:spPr>
          <a:ln/>
        </p:spPr>
        <p:txBody>
          <a:bodyPr/>
          <a:lstStyle>
            <a:lvl1pPr>
              <a:defRPr/>
            </a:lvl1pPr>
          </a:lstStyle>
          <a:p>
            <a:pPr>
              <a:defRPr/>
            </a:pPr>
            <a:fld id="{9EA9288B-3DA7-457D-9511-8727034961C3}" type="slidenum">
              <a:rPr lang="en-US" altLang="en-US"/>
              <a:pPr>
                <a:defRPr/>
              </a:pPr>
              <a:t>‹#›</a:t>
            </a:fld>
            <a:endParaRPr lang="en-US" altLang="en-US"/>
          </a:p>
        </p:txBody>
      </p:sp>
    </p:spTree>
    <p:extLst>
      <p:ext uri="{BB962C8B-B14F-4D97-AF65-F5344CB8AC3E}">
        <p14:creationId xmlns:p14="http://schemas.microsoft.com/office/powerpoint/2010/main" val="69803871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D997CFB-1F42-4E22-9E0C-1FBBD8F3A2C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7E0B13E-5788-445C-8F74-6C8F5308D4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1DD03E8-343B-4E6E-981C-11A86C30A478}"/>
              </a:ext>
            </a:extLst>
          </p:cNvPr>
          <p:cNvSpPr>
            <a:spLocks noGrp="1" noChangeArrowheads="1"/>
          </p:cNvSpPr>
          <p:nvPr>
            <p:ph type="sldNum" sz="quarter" idx="12"/>
          </p:nvPr>
        </p:nvSpPr>
        <p:spPr>
          <a:ln/>
        </p:spPr>
        <p:txBody>
          <a:bodyPr/>
          <a:lstStyle>
            <a:lvl1pPr>
              <a:defRPr/>
            </a:lvl1pPr>
          </a:lstStyle>
          <a:p>
            <a:pPr>
              <a:defRPr/>
            </a:pPr>
            <a:fld id="{12513460-E620-4DB5-8844-B408C3161A86}" type="slidenum">
              <a:rPr lang="en-US" altLang="en-US"/>
              <a:pPr>
                <a:defRPr/>
              </a:pPr>
              <a:t>‹#›</a:t>
            </a:fld>
            <a:endParaRPr lang="en-US" altLang="en-US"/>
          </a:p>
        </p:txBody>
      </p:sp>
    </p:spTree>
    <p:extLst>
      <p:ext uri="{BB962C8B-B14F-4D97-AF65-F5344CB8AC3E}">
        <p14:creationId xmlns:p14="http://schemas.microsoft.com/office/powerpoint/2010/main" val="289239358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82E5077-2DA0-4333-8352-0AEE0DF2B39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D08300D-EAA7-44E6-91C6-E2D81B83B9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6A657F2-C822-4B6E-A682-4B1303ED22EA}"/>
              </a:ext>
            </a:extLst>
          </p:cNvPr>
          <p:cNvSpPr>
            <a:spLocks noGrp="1" noChangeArrowheads="1"/>
          </p:cNvSpPr>
          <p:nvPr>
            <p:ph type="sldNum" sz="quarter" idx="12"/>
          </p:nvPr>
        </p:nvSpPr>
        <p:spPr>
          <a:ln/>
        </p:spPr>
        <p:txBody>
          <a:bodyPr/>
          <a:lstStyle>
            <a:lvl1pPr>
              <a:defRPr/>
            </a:lvl1pPr>
          </a:lstStyle>
          <a:p>
            <a:pPr>
              <a:defRPr/>
            </a:pPr>
            <a:fld id="{6E14F8EE-B81A-4F63-B122-4A209A230F52}" type="slidenum">
              <a:rPr lang="en-US" altLang="en-US"/>
              <a:pPr>
                <a:defRPr/>
              </a:pPr>
              <a:t>‹#›</a:t>
            </a:fld>
            <a:endParaRPr lang="en-US" altLang="en-US"/>
          </a:p>
        </p:txBody>
      </p:sp>
    </p:spTree>
    <p:extLst>
      <p:ext uri="{BB962C8B-B14F-4D97-AF65-F5344CB8AC3E}">
        <p14:creationId xmlns:p14="http://schemas.microsoft.com/office/powerpoint/2010/main" val="187894934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2E093EB-355D-48ED-A6AB-01E24DCDB36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3889FB6-7B5C-4F0D-AEEE-DC01C23251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A061FFC-29E9-4A40-8400-2DD7FFBD91B4}"/>
              </a:ext>
            </a:extLst>
          </p:cNvPr>
          <p:cNvSpPr>
            <a:spLocks noGrp="1" noChangeArrowheads="1"/>
          </p:cNvSpPr>
          <p:nvPr>
            <p:ph type="sldNum" sz="quarter" idx="12"/>
          </p:nvPr>
        </p:nvSpPr>
        <p:spPr>
          <a:ln/>
        </p:spPr>
        <p:txBody>
          <a:bodyPr/>
          <a:lstStyle>
            <a:lvl1pPr>
              <a:defRPr/>
            </a:lvl1pPr>
          </a:lstStyle>
          <a:p>
            <a:pPr>
              <a:defRPr/>
            </a:pPr>
            <a:fld id="{2A150157-F16F-4F89-94E6-00E8B763FF9E}" type="slidenum">
              <a:rPr lang="en-US" altLang="en-US"/>
              <a:pPr>
                <a:defRPr/>
              </a:pPr>
              <a:t>‹#›</a:t>
            </a:fld>
            <a:endParaRPr lang="en-US" altLang="en-US"/>
          </a:p>
        </p:txBody>
      </p:sp>
    </p:spTree>
    <p:extLst>
      <p:ext uri="{BB962C8B-B14F-4D97-AF65-F5344CB8AC3E}">
        <p14:creationId xmlns:p14="http://schemas.microsoft.com/office/powerpoint/2010/main" val="278722680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20086C6-A2BE-4996-A27A-CB476FFACDC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A5AB8B0-8503-434F-9AE4-D41CC86C72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F2815C9-F4C3-4FF9-8E67-856953011120}"/>
              </a:ext>
            </a:extLst>
          </p:cNvPr>
          <p:cNvSpPr>
            <a:spLocks noGrp="1" noChangeArrowheads="1"/>
          </p:cNvSpPr>
          <p:nvPr>
            <p:ph type="sldNum" sz="quarter" idx="12"/>
          </p:nvPr>
        </p:nvSpPr>
        <p:spPr>
          <a:ln/>
        </p:spPr>
        <p:txBody>
          <a:bodyPr/>
          <a:lstStyle>
            <a:lvl1pPr>
              <a:defRPr/>
            </a:lvl1pPr>
          </a:lstStyle>
          <a:p>
            <a:pPr>
              <a:defRPr/>
            </a:pPr>
            <a:fld id="{068998E3-FB8F-440A-ADCC-64F3AE19F744}" type="slidenum">
              <a:rPr lang="en-US" altLang="en-US"/>
              <a:pPr>
                <a:defRPr/>
              </a:pPr>
              <a:t>‹#›</a:t>
            </a:fld>
            <a:endParaRPr lang="en-US" altLang="en-US"/>
          </a:p>
        </p:txBody>
      </p:sp>
    </p:spTree>
    <p:extLst>
      <p:ext uri="{BB962C8B-B14F-4D97-AF65-F5344CB8AC3E}">
        <p14:creationId xmlns:p14="http://schemas.microsoft.com/office/powerpoint/2010/main" val="239823583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2878F96-AF19-4771-97F6-7F7A2B8278D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A961523-ED49-462E-B488-05FBB7734F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5ACCADD-68C5-419F-8A73-E4A2AD60E0D5}"/>
              </a:ext>
            </a:extLst>
          </p:cNvPr>
          <p:cNvSpPr>
            <a:spLocks noGrp="1" noChangeArrowheads="1"/>
          </p:cNvSpPr>
          <p:nvPr>
            <p:ph type="sldNum" sz="quarter" idx="12"/>
          </p:nvPr>
        </p:nvSpPr>
        <p:spPr>
          <a:ln/>
        </p:spPr>
        <p:txBody>
          <a:bodyPr/>
          <a:lstStyle>
            <a:lvl1pPr>
              <a:defRPr/>
            </a:lvl1pPr>
          </a:lstStyle>
          <a:p>
            <a:pPr>
              <a:defRPr/>
            </a:pPr>
            <a:fld id="{B9798286-C253-4B9C-92C3-9842984DC7F7}" type="slidenum">
              <a:rPr lang="en-US" altLang="en-US"/>
              <a:pPr>
                <a:defRPr/>
              </a:pPr>
              <a:t>‹#›</a:t>
            </a:fld>
            <a:endParaRPr lang="en-US" altLang="en-US"/>
          </a:p>
        </p:txBody>
      </p:sp>
    </p:spTree>
    <p:extLst>
      <p:ext uri="{BB962C8B-B14F-4D97-AF65-F5344CB8AC3E}">
        <p14:creationId xmlns:p14="http://schemas.microsoft.com/office/powerpoint/2010/main" val="56127052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23B5C21-3EDD-4059-B179-5BEF3037AE9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5522C9-DE7D-4996-9FB0-FEE9197667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540446-91CF-4ECB-9DD0-F3BB3D9F0D8D}"/>
              </a:ext>
            </a:extLst>
          </p:cNvPr>
          <p:cNvSpPr>
            <a:spLocks noGrp="1" noChangeArrowheads="1"/>
          </p:cNvSpPr>
          <p:nvPr>
            <p:ph type="sldNum" sz="quarter" idx="12"/>
          </p:nvPr>
        </p:nvSpPr>
        <p:spPr>
          <a:ln/>
        </p:spPr>
        <p:txBody>
          <a:bodyPr/>
          <a:lstStyle>
            <a:lvl1pPr>
              <a:defRPr/>
            </a:lvl1pPr>
          </a:lstStyle>
          <a:p>
            <a:pPr>
              <a:defRPr/>
            </a:pPr>
            <a:fld id="{90A41012-1E26-49B6-89BB-1EB0233DDC99}" type="slidenum">
              <a:rPr lang="en-US" altLang="en-US"/>
              <a:pPr>
                <a:defRPr/>
              </a:pPr>
              <a:t>‹#›</a:t>
            </a:fld>
            <a:endParaRPr lang="en-US" altLang="en-US"/>
          </a:p>
        </p:txBody>
      </p:sp>
    </p:spTree>
    <p:extLst>
      <p:ext uri="{BB962C8B-B14F-4D97-AF65-F5344CB8AC3E}">
        <p14:creationId xmlns:p14="http://schemas.microsoft.com/office/powerpoint/2010/main" val="31532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2DEF80-FCCA-4817-89E6-F79E265A3327}" type="slidenum">
              <a:rPr lang="en-US"/>
              <a:pPr>
                <a:defRPr/>
              </a:pPr>
              <a:t>‹#›</a:t>
            </a:fld>
            <a:endParaRPr lang="en-US"/>
          </a:p>
        </p:txBody>
      </p:sp>
    </p:spTree>
    <p:extLst>
      <p:ext uri="{BB962C8B-B14F-4D97-AF65-F5344CB8AC3E}">
        <p14:creationId xmlns:p14="http://schemas.microsoft.com/office/powerpoint/2010/main" val="201426209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715E4AC-FA0B-4C02-A3AE-964D55471F5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EF9962C-32B9-4C31-9ED7-96411035AE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099A69A-F051-42F1-8D7D-593C753CC78A}"/>
              </a:ext>
            </a:extLst>
          </p:cNvPr>
          <p:cNvSpPr>
            <a:spLocks noGrp="1" noChangeArrowheads="1"/>
          </p:cNvSpPr>
          <p:nvPr>
            <p:ph type="sldNum" sz="quarter" idx="12"/>
          </p:nvPr>
        </p:nvSpPr>
        <p:spPr>
          <a:ln/>
        </p:spPr>
        <p:txBody>
          <a:bodyPr/>
          <a:lstStyle>
            <a:lvl1pPr>
              <a:defRPr/>
            </a:lvl1pPr>
          </a:lstStyle>
          <a:p>
            <a:pPr>
              <a:defRPr/>
            </a:pPr>
            <a:fld id="{1DEE75CC-19C4-4980-9AEF-860A99EA4FB3}" type="slidenum">
              <a:rPr lang="en-US" altLang="en-US"/>
              <a:pPr>
                <a:defRPr/>
              </a:pPr>
              <a:t>‹#›</a:t>
            </a:fld>
            <a:endParaRPr lang="en-US" altLang="en-US"/>
          </a:p>
        </p:txBody>
      </p:sp>
    </p:spTree>
    <p:extLst>
      <p:ext uri="{BB962C8B-B14F-4D97-AF65-F5344CB8AC3E}">
        <p14:creationId xmlns:p14="http://schemas.microsoft.com/office/powerpoint/2010/main" val="3510748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A919A0-9011-4702-ACA9-C1975AA6E628}" type="slidenum">
              <a:rPr lang="en-US"/>
              <a:pPr>
                <a:defRPr/>
              </a:pPr>
              <a:t>‹#›</a:t>
            </a:fld>
            <a:endParaRPr lang="en-US"/>
          </a:p>
        </p:txBody>
      </p:sp>
    </p:spTree>
    <p:extLst>
      <p:ext uri="{BB962C8B-B14F-4D97-AF65-F5344CB8AC3E}">
        <p14:creationId xmlns:p14="http://schemas.microsoft.com/office/powerpoint/2010/main" val="13711998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EB62E1-5A8E-4887-9C9F-8D33A82361D2}" type="slidenum">
              <a:rPr lang="en-US"/>
              <a:pPr>
                <a:defRPr/>
              </a:pPr>
              <a:t>‹#›</a:t>
            </a:fld>
            <a:endParaRPr lang="en-US"/>
          </a:p>
        </p:txBody>
      </p:sp>
    </p:spTree>
    <p:extLst>
      <p:ext uri="{BB962C8B-B14F-4D97-AF65-F5344CB8AC3E}">
        <p14:creationId xmlns:p14="http://schemas.microsoft.com/office/powerpoint/2010/main" val="10344463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7B71F4-8EC4-4511-B0C6-D6F27BD9030C}" type="slidenum">
              <a:rPr lang="en-US"/>
              <a:pPr>
                <a:defRPr/>
              </a:pPr>
              <a:t>‹#›</a:t>
            </a:fld>
            <a:endParaRPr lang="en-US"/>
          </a:p>
        </p:txBody>
      </p:sp>
    </p:spTree>
    <p:extLst>
      <p:ext uri="{BB962C8B-B14F-4D97-AF65-F5344CB8AC3E}">
        <p14:creationId xmlns:p14="http://schemas.microsoft.com/office/powerpoint/2010/main" val="15696503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2F90474-436A-4C43-8F77-4486017F9597}" type="slidenum">
              <a:rPr lang="en-US"/>
              <a:pPr>
                <a:defRPr/>
              </a:pPr>
              <a:t>‹#›</a:t>
            </a:fld>
            <a:endParaRPr lang="en-US"/>
          </a:p>
        </p:txBody>
      </p:sp>
    </p:spTree>
    <p:extLst>
      <p:ext uri="{BB962C8B-B14F-4D97-AF65-F5344CB8AC3E}">
        <p14:creationId xmlns:p14="http://schemas.microsoft.com/office/powerpoint/2010/main" val="633492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4DFFDF5-65DA-4CDE-B6B2-7BB5B90685D0}" type="slidenum">
              <a:rPr lang="en-US"/>
              <a:pPr>
                <a:defRPr/>
              </a:pPr>
              <a:t>‹#›</a:t>
            </a:fld>
            <a:endParaRPr lang="en-US"/>
          </a:p>
        </p:txBody>
      </p:sp>
    </p:spTree>
    <p:extLst>
      <p:ext uri="{BB962C8B-B14F-4D97-AF65-F5344CB8AC3E}">
        <p14:creationId xmlns:p14="http://schemas.microsoft.com/office/powerpoint/2010/main" val="9342196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7676463-4363-491F-927B-4980D021FEDA}" type="slidenum">
              <a:rPr lang="en-US"/>
              <a:pPr>
                <a:defRPr/>
              </a:pPr>
              <a:t>‹#›</a:t>
            </a:fld>
            <a:endParaRPr lang="en-US"/>
          </a:p>
        </p:txBody>
      </p:sp>
    </p:spTree>
    <p:extLst>
      <p:ext uri="{BB962C8B-B14F-4D97-AF65-F5344CB8AC3E}">
        <p14:creationId xmlns:p14="http://schemas.microsoft.com/office/powerpoint/2010/main" val="2812769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A99046-0AE6-4D35-B737-C7E1038A2EF2}" type="slidenum">
              <a:rPr lang="en-US"/>
              <a:pPr>
                <a:defRPr/>
              </a:pPr>
              <a:t>‹#›</a:t>
            </a:fld>
            <a:endParaRPr lang="en-US"/>
          </a:p>
        </p:txBody>
      </p:sp>
    </p:spTree>
    <p:extLst>
      <p:ext uri="{BB962C8B-B14F-4D97-AF65-F5344CB8AC3E}">
        <p14:creationId xmlns:p14="http://schemas.microsoft.com/office/powerpoint/2010/main" val="18318223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64EA32-00A3-41FD-AA4A-D32B0D5F3FBA}" type="slidenum">
              <a:rPr lang="en-US"/>
              <a:pPr>
                <a:defRPr/>
              </a:pPr>
              <a:t>‹#›</a:t>
            </a:fld>
            <a:endParaRPr lang="en-US"/>
          </a:p>
        </p:txBody>
      </p:sp>
    </p:spTree>
    <p:extLst>
      <p:ext uri="{BB962C8B-B14F-4D97-AF65-F5344CB8AC3E}">
        <p14:creationId xmlns:p14="http://schemas.microsoft.com/office/powerpoint/2010/main" val="37216835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B9D0C4-99A0-428A-AA0B-DD4C98600D9C}" type="slidenum">
              <a:rPr lang="en-US"/>
              <a:pPr>
                <a:defRPr/>
              </a:pPr>
              <a:t>‹#›</a:t>
            </a:fld>
            <a:endParaRPr lang="en-US"/>
          </a:p>
        </p:txBody>
      </p:sp>
    </p:spTree>
    <p:extLst>
      <p:ext uri="{BB962C8B-B14F-4D97-AF65-F5344CB8AC3E}">
        <p14:creationId xmlns:p14="http://schemas.microsoft.com/office/powerpoint/2010/main" val="24787867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71625E-4570-4650-8F57-BDFE8ADA4220}" type="slidenum">
              <a:rPr lang="en-US"/>
              <a:pPr>
                <a:defRPr/>
              </a:pPr>
              <a:t>‹#›</a:t>
            </a:fld>
            <a:endParaRPr lang="en-US"/>
          </a:p>
        </p:txBody>
      </p:sp>
    </p:spTree>
    <p:extLst>
      <p:ext uri="{BB962C8B-B14F-4D97-AF65-F5344CB8AC3E}">
        <p14:creationId xmlns:p14="http://schemas.microsoft.com/office/powerpoint/2010/main" val="8539000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AF1FB3-F31F-46BB-802B-8BFD1937ABDA}" type="slidenum">
              <a:rPr lang="en-US"/>
              <a:pPr>
                <a:defRPr/>
              </a:pPr>
              <a:t>‹#›</a:t>
            </a:fld>
            <a:endParaRPr lang="en-US"/>
          </a:p>
        </p:txBody>
      </p:sp>
    </p:spTree>
    <p:extLst>
      <p:ext uri="{BB962C8B-B14F-4D97-AF65-F5344CB8AC3E}">
        <p14:creationId xmlns:p14="http://schemas.microsoft.com/office/powerpoint/2010/main" val="23658294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789F45C-3C33-44CC-BDB6-8B74EFC7F2B5}" type="slidenum">
              <a:rPr lang="en-US"/>
              <a:pPr>
                <a:defRPr/>
              </a:pPr>
              <a:t>‹#›</a:t>
            </a:fld>
            <a:endParaRPr lang="en-US"/>
          </a:p>
        </p:txBody>
      </p:sp>
    </p:spTree>
    <p:extLst>
      <p:ext uri="{BB962C8B-B14F-4D97-AF65-F5344CB8AC3E}">
        <p14:creationId xmlns:p14="http://schemas.microsoft.com/office/powerpoint/2010/main" val="16080076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2DEF80-FCCA-4817-89E6-F79E265A33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52718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A919A0-9011-4702-ACA9-C1975AA6E6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35604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EB62E1-5A8E-4887-9C9F-8D33A82361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4928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F7B71F4-8EC4-4511-B0C6-D6F27BD903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39763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2F90474-436A-4C43-8F77-4486017F95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7171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CDE1D7-C666-426E-9B96-07C956A0C9F2}" type="slidenum">
              <a:rPr lang="en-US"/>
              <a:pPr>
                <a:defRPr/>
              </a:pPr>
              <a:t>‹#›</a:t>
            </a:fld>
            <a:endParaRPr lang="en-US"/>
          </a:p>
        </p:txBody>
      </p:sp>
    </p:spTree>
    <p:extLst>
      <p:ext uri="{BB962C8B-B14F-4D97-AF65-F5344CB8AC3E}">
        <p14:creationId xmlns:p14="http://schemas.microsoft.com/office/powerpoint/2010/main" val="24405199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DFFDF5-65DA-4CDE-B6B2-7BB5B90685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45540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7676463-4363-491F-927B-4980D021FE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48371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64EA32-00A3-41FD-AA4A-D32B0D5F3F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07023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B9D0C4-99A0-428A-AA0B-DD4C98600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57210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71625E-4570-4650-8F57-BDFE8ADA42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83779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AF1FB3-F31F-46BB-802B-8BFD1937AB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45937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789F45C-3C33-44CC-BDB6-8B74EFC7F2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39870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2DEF80-FCCA-4817-89E6-F79E265A33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69000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A919A0-9011-4702-ACA9-C1975AA6E6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08178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EB62E1-5A8E-4887-9C9F-8D33A82361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6638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7042BF-27DD-4C7C-B56F-803E8AE262B5}" type="slidenum">
              <a:rPr lang="en-US"/>
              <a:pPr>
                <a:defRPr/>
              </a:pPr>
              <a:t>‹#›</a:t>
            </a:fld>
            <a:endParaRPr lang="en-US"/>
          </a:p>
        </p:txBody>
      </p:sp>
    </p:spTree>
    <p:extLst>
      <p:ext uri="{BB962C8B-B14F-4D97-AF65-F5344CB8AC3E}">
        <p14:creationId xmlns:p14="http://schemas.microsoft.com/office/powerpoint/2010/main" val="2780793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F7B71F4-8EC4-4511-B0C6-D6F27BD903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83266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2F90474-436A-4C43-8F77-4486017F95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81672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DFFDF5-65DA-4CDE-B6B2-7BB5B90685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97715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7676463-4363-491F-927B-4980D021FE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04279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64EA32-00A3-41FD-AA4A-D32B0D5F3F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3940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B9D0C4-99A0-428A-AA0B-DD4C98600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1330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71625E-4570-4650-8F57-BDFE8ADA42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66443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AF1FB3-F31F-46BB-802B-8BFD1937AB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70147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789F45C-3C33-44CC-BDB6-8B74EFC7F2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86659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BC1AA5-A579-4431-98D4-620B18958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4586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9DC6828-27E6-4602-8809-44F29EAD4A3E}" type="slidenum">
              <a:rPr lang="en-US"/>
              <a:pPr>
                <a:defRPr/>
              </a:pPr>
              <a:t>‹#›</a:t>
            </a:fld>
            <a:endParaRPr lang="en-US"/>
          </a:p>
        </p:txBody>
      </p:sp>
    </p:spTree>
    <p:extLst>
      <p:ext uri="{BB962C8B-B14F-4D97-AF65-F5344CB8AC3E}">
        <p14:creationId xmlns:p14="http://schemas.microsoft.com/office/powerpoint/2010/main" val="32766508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A99046-0AE6-4D35-B737-C7E1038A2E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34770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CDE1D7-C666-426E-9B96-07C956A0C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06069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7042BF-27DD-4C7C-B56F-803E8AE262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41410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9DC6828-27E6-4602-8809-44F29EAD4A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86404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D91E396-BBF9-4622-890D-802B6B220C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34829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4CC0A2D-ECF1-40DB-81CD-7F10DB1DC6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14964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02C018-F0D1-4F48-81F2-95FA43AC1A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82932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80EC069-EE27-4A47-B46A-B5C799D19F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4062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511895-3719-4441-9AC1-2CAD01ED42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21519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5AFAC1-C6A6-4D24-809D-AEC5B9B15D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2974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D91E396-BBF9-4622-890D-802B6B220C78}" type="slidenum">
              <a:rPr lang="en-US"/>
              <a:pPr>
                <a:defRPr/>
              </a:pPr>
              <a:t>‹#›</a:t>
            </a:fld>
            <a:endParaRPr lang="en-US"/>
          </a:p>
        </p:txBody>
      </p:sp>
    </p:spTree>
    <p:extLst>
      <p:ext uri="{BB962C8B-B14F-4D97-AF65-F5344CB8AC3E}">
        <p14:creationId xmlns:p14="http://schemas.microsoft.com/office/powerpoint/2010/main" val="18298428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EDBD756-5448-4E08-82A9-3C5267BDE9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24609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2DEF80-FCCA-4817-89E6-F79E265A33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2296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A919A0-9011-4702-ACA9-C1975AA6E6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02956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EB62E1-5A8E-4887-9C9F-8D33A82361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93072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F7B71F4-8EC4-4511-B0C6-D6F27BD903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75659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2F90474-436A-4C43-8F77-4486017F95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92484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DFFDF5-65DA-4CDE-B6B2-7BB5B90685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06095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7676463-4363-491F-927B-4980D021FE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55983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64EA32-00A3-41FD-AA4A-D32B0D5F3F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93522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B9D0C4-99A0-428A-AA0B-DD4C98600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738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CC0A2D-ECF1-40DB-81CD-7F10DB1DC656}" type="slidenum">
              <a:rPr lang="en-US"/>
              <a:pPr>
                <a:defRPr/>
              </a:pPr>
              <a:t>‹#›</a:t>
            </a:fld>
            <a:endParaRPr lang="en-US"/>
          </a:p>
        </p:txBody>
      </p:sp>
    </p:spTree>
    <p:extLst>
      <p:ext uri="{BB962C8B-B14F-4D97-AF65-F5344CB8AC3E}">
        <p14:creationId xmlns:p14="http://schemas.microsoft.com/office/powerpoint/2010/main" val="16658965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71625E-4570-4650-8F57-BDFE8ADA42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30269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AF1FB3-F31F-46BB-802B-8BFD1937AB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59558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789F45C-3C33-44CC-BDB6-8B74EFC7F2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79554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BC1AA5-A579-4431-98D4-620B18958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02229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A99046-0AE6-4D35-B737-C7E1038A2E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10139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CDE1D7-C666-426E-9B96-07C956A0C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00298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7042BF-27DD-4C7C-B56F-803E8AE262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33052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9DC6828-27E6-4602-8809-44F29EAD4A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33681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D91E396-BBF9-4622-890D-802B6B220C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1003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4CC0A2D-ECF1-40DB-81CD-7F10DB1DC6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7700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02C018-F0D1-4F48-81F2-95FA43AC1A8A}" type="slidenum">
              <a:rPr lang="en-US"/>
              <a:pPr>
                <a:defRPr/>
              </a:pPr>
              <a:t>‹#›</a:t>
            </a:fld>
            <a:endParaRPr lang="en-US"/>
          </a:p>
        </p:txBody>
      </p:sp>
    </p:spTree>
    <p:extLst>
      <p:ext uri="{BB962C8B-B14F-4D97-AF65-F5344CB8AC3E}">
        <p14:creationId xmlns:p14="http://schemas.microsoft.com/office/powerpoint/2010/main" val="36955646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02C018-F0D1-4F48-81F2-95FA43AC1A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52303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80EC069-EE27-4A47-B46A-B5C799D19F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2241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511895-3719-4441-9AC1-2CAD01ED42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79506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5AFAC1-C6A6-4D24-809D-AEC5B9B15D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1247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EDBD756-5448-4E08-82A9-3C5267BDE9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04657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BC1AA5-A579-4431-98D4-620B18958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52877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A99046-0AE6-4D35-B737-C7E1038A2E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09525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CDE1D7-C666-426E-9B96-07C956A0C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34281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7042BF-27DD-4C7C-B56F-803E8AE262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11228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9DC6828-27E6-4602-8809-44F29EAD4A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2705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0EC069-EE27-4A47-B46A-B5C799D19FFE}" type="slidenum">
              <a:rPr lang="en-US"/>
              <a:pPr>
                <a:defRPr/>
              </a:pPr>
              <a:t>‹#›</a:t>
            </a:fld>
            <a:endParaRPr lang="en-US"/>
          </a:p>
        </p:txBody>
      </p:sp>
    </p:spTree>
    <p:extLst>
      <p:ext uri="{BB962C8B-B14F-4D97-AF65-F5344CB8AC3E}">
        <p14:creationId xmlns:p14="http://schemas.microsoft.com/office/powerpoint/2010/main" val="27696642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D91E396-BBF9-4622-890D-802B6B220C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34044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4CC0A2D-ECF1-40DB-81CD-7F10DB1DC6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42789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02C018-F0D1-4F48-81F2-95FA43AC1A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57326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80EC069-EE27-4A47-B46A-B5C799D19F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5912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511895-3719-4441-9AC1-2CAD01ED42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28614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5AFAC1-C6A6-4D24-809D-AEC5B9B15D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9280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EDBD756-5448-4E08-82A9-3C5267BDE9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734936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2DEF80-FCCA-4817-89E6-F79E265A33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53741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A919A0-9011-4702-ACA9-C1975AA6E6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00342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EB62E1-5A8E-4887-9C9F-8D33A82361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9491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b="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DE20D246-9B94-4ED2-9A03-DDDCFDCB8EB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664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lvl1pPr>
          </a:lstStyle>
          <a:p>
            <a:pPr>
              <a:defRPr/>
            </a:pPr>
            <a:endParaRPr lang="en-US">
              <a:solidFill>
                <a:srgbClr val="000000"/>
              </a:solidFill>
            </a:endParaRPr>
          </a:p>
        </p:txBody>
      </p:sp>
      <p:sp>
        <p:nvSpPr>
          <p:cNvPr id="49664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solidFill>
                <a:srgbClr val="000000"/>
              </a:solidFill>
            </a:endParaRPr>
          </a:p>
        </p:txBody>
      </p:sp>
      <p:sp>
        <p:nvSpPr>
          <p:cNvPr id="49664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pPr>
              <a:defRPr/>
            </a:pPr>
            <a:fld id="{64D3661E-E13E-443A-9688-F0BB0D81A1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1033365"/>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5F00C5E-B0FF-4D5F-8AE4-97638C1F7FEC}"/>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EF0A90C-9E03-4B2A-AACA-C76A5B9C8B71}"/>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09EA075-058D-4000-BBAD-24C8D4DF7191}"/>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b="0"/>
            </a:lvl1pPr>
          </a:lstStyle>
          <a:p>
            <a:pPr>
              <a:defRPr/>
            </a:pPr>
            <a:endParaRPr lang="en-US"/>
          </a:p>
        </p:txBody>
      </p:sp>
      <p:sp>
        <p:nvSpPr>
          <p:cNvPr id="1029" name="Rectangle 5">
            <a:extLst>
              <a:ext uri="{FF2B5EF4-FFF2-40B4-BE49-F238E27FC236}">
                <a16:creationId xmlns:a16="http://schemas.microsoft.com/office/drawing/2014/main" id="{E4D9D37D-DBAF-4D4C-B201-8B8F0601B5F3}"/>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b="0"/>
            </a:lvl1pPr>
          </a:lstStyle>
          <a:p>
            <a:pPr>
              <a:defRPr/>
            </a:pPr>
            <a:endParaRPr lang="en-US"/>
          </a:p>
        </p:txBody>
      </p:sp>
      <p:sp>
        <p:nvSpPr>
          <p:cNvPr id="1030" name="Rectangle 6">
            <a:extLst>
              <a:ext uri="{FF2B5EF4-FFF2-40B4-BE49-F238E27FC236}">
                <a16:creationId xmlns:a16="http://schemas.microsoft.com/office/drawing/2014/main" id="{0145C8C2-0B87-4256-91B1-BB0494470B6F}"/>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b="0"/>
            </a:lvl1pPr>
          </a:lstStyle>
          <a:p>
            <a:pPr>
              <a:defRPr/>
            </a:pPr>
            <a:fld id="{48931F2B-53BA-48C2-A22E-5C527653ACBF}" type="slidenum">
              <a:rPr lang="en-US" altLang="en-US"/>
              <a:pPr>
                <a:defRPr/>
              </a:pPr>
              <a:t>‹#›</a:t>
            </a:fld>
            <a:endParaRPr lang="en-US" altLang="en-US"/>
          </a:p>
        </p:txBody>
      </p:sp>
    </p:spTree>
    <p:extLst>
      <p:ext uri="{BB962C8B-B14F-4D97-AF65-F5344CB8AC3E}">
        <p14:creationId xmlns:p14="http://schemas.microsoft.com/office/powerpoint/2010/main" val="4124179600"/>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36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lvl1pPr>
          </a:lstStyle>
          <a:p>
            <a:pPr>
              <a:defRPr/>
            </a:pPr>
            <a:endParaRPr lang="en-US"/>
          </a:p>
        </p:txBody>
      </p:sp>
      <p:sp>
        <p:nvSpPr>
          <p:cNvPr id="39936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p>
        </p:txBody>
      </p:sp>
      <p:sp>
        <p:nvSpPr>
          <p:cNvPr id="39936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pPr>
              <a:defRPr/>
            </a:pPr>
            <a:fld id="{89C71BDC-A5AC-447B-9BEB-D1F602294D6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36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lvl1pPr>
          </a:lstStyle>
          <a:p>
            <a:pPr>
              <a:defRPr/>
            </a:pPr>
            <a:endParaRPr lang="en-US">
              <a:solidFill>
                <a:srgbClr val="000000"/>
              </a:solidFill>
            </a:endParaRPr>
          </a:p>
        </p:txBody>
      </p:sp>
      <p:sp>
        <p:nvSpPr>
          <p:cNvPr id="39936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solidFill>
                <a:srgbClr val="000000"/>
              </a:solidFill>
            </a:endParaRPr>
          </a:p>
        </p:txBody>
      </p:sp>
      <p:sp>
        <p:nvSpPr>
          <p:cNvPr id="39936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pPr>
              <a:defRPr/>
            </a:pPr>
            <a:fld id="{89C71BDC-A5AC-447B-9BEB-D1F602294D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261098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36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lvl1pPr>
          </a:lstStyle>
          <a:p>
            <a:pPr>
              <a:defRPr/>
            </a:pPr>
            <a:endParaRPr lang="en-US">
              <a:solidFill>
                <a:srgbClr val="000000"/>
              </a:solidFill>
            </a:endParaRPr>
          </a:p>
        </p:txBody>
      </p:sp>
      <p:sp>
        <p:nvSpPr>
          <p:cNvPr id="39936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solidFill>
                <a:srgbClr val="000000"/>
              </a:solidFill>
            </a:endParaRPr>
          </a:p>
        </p:txBody>
      </p:sp>
      <p:sp>
        <p:nvSpPr>
          <p:cNvPr id="39936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pPr>
              <a:defRPr/>
            </a:pPr>
            <a:fld id="{89C71BDC-A5AC-447B-9BEB-D1F602294D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768359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b="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DE20D246-9B94-4ED2-9A03-DDDCFDCB8E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711476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36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lvl1pPr>
          </a:lstStyle>
          <a:p>
            <a:pPr>
              <a:defRPr/>
            </a:pPr>
            <a:endParaRPr lang="en-US">
              <a:solidFill>
                <a:srgbClr val="000000"/>
              </a:solidFill>
            </a:endParaRPr>
          </a:p>
        </p:txBody>
      </p:sp>
      <p:sp>
        <p:nvSpPr>
          <p:cNvPr id="39936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solidFill>
                <a:srgbClr val="000000"/>
              </a:solidFill>
            </a:endParaRPr>
          </a:p>
        </p:txBody>
      </p:sp>
      <p:sp>
        <p:nvSpPr>
          <p:cNvPr id="39936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pPr>
              <a:defRPr/>
            </a:pPr>
            <a:fld id="{89C71BDC-A5AC-447B-9BEB-D1F602294D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796701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b="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DE20D246-9B94-4ED2-9A03-DDDCFDCB8E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304347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b="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DE20D246-9B94-4ED2-9A03-DDDCFDCB8E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8008992"/>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36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lvl1pPr>
          </a:lstStyle>
          <a:p>
            <a:pPr>
              <a:defRPr/>
            </a:pPr>
            <a:endParaRPr lang="en-US">
              <a:solidFill>
                <a:srgbClr val="000000"/>
              </a:solidFill>
            </a:endParaRPr>
          </a:p>
        </p:txBody>
      </p:sp>
      <p:sp>
        <p:nvSpPr>
          <p:cNvPr id="39936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solidFill>
                <a:srgbClr val="000000"/>
              </a:solidFill>
            </a:endParaRPr>
          </a:p>
        </p:txBody>
      </p:sp>
      <p:sp>
        <p:nvSpPr>
          <p:cNvPr id="39936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pPr>
              <a:defRPr/>
            </a:pPr>
            <a:fld id="{89C71BDC-A5AC-447B-9BEB-D1F602294D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8040469"/>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audio" Target="../media/audio4.wav"/><Relationship Id="rId1" Type="http://schemas.openxmlformats.org/officeDocument/2006/relationships/slideLayout" Target="../slideLayouts/slideLayout37.xml"/><Relationship Id="rId5" Type="http://schemas.openxmlformats.org/officeDocument/2006/relationships/image" Target="../media/image25.jpeg"/><Relationship Id="rId4" Type="http://schemas.openxmlformats.org/officeDocument/2006/relationships/image" Target="../media/image24.jpeg"/></Relationships>
</file>

<file path=ppt/slides/_rels/slide10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7.xml"/><Relationship Id="rId4" Type="http://schemas.openxmlformats.org/officeDocument/2006/relationships/image" Target="../media/image23.jpeg"/></Relationships>
</file>

<file path=ppt/slides/_rels/slide10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7.xml"/></Relationships>
</file>

<file path=ppt/slides/_rels/slide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7.xml"/></Relationships>
</file>

<file path=ppt/slides/_rels/slide10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7.xml"/></Relationships>
</file>

<file path=ppt/slides/_rels/slide10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3.xml"/><Relationship Id="rId1" Type="http://schemas.openxmlformats.org/officeDocument/2006/relationships/vmlDrawing" Target="../drawings/vmlDrawing1.vml"/><Relationship Id="rId4" Type="http://schemas.openxmlformats.org/officeDocument/2006/relationships/image" Target="../media/image29.emf"/></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7.xml"/></Relationships>
</file>

<file path=ppt/slides/_rels/slide10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3.xml"/></Relationships>
</file>

<file path=ppt/slides/_rels/slide11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43.xml"/></Relationships>
</file>

<file path=ppt/slides/_rels/slide1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43.xml"/><Relationship Id="rId1" Type="http://schemas.openxmlformats.org/officeDocument/2006/relationships/vmlDrawing" Target="../drawings/vmlDrawing2.vml"/><Relationship Id="rId4" Type="http://schemas.openxmlformats.org/officeDocument/2006/relationships/image" Target="../media/image34.emf"/></Relationships>
</file>

<file path=ppt/slides/_rels/slide11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43.xml"/><Relationship Id="rId1" Type="http://schemas.openxmlformats.org/officeDocument/2006/relationships/vmlDrawing" Target="../drawings/vmlDrawing3.vml"/><Relationship Id="rId4" Type="http://schemas.openxmlformats.org/officeDocument/2006/relationships/image" Target="../media/image35.emf"/></Relationships>
</file>

<file path=ppt/slides/_rels/slide11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43.xml"/><Relationship Id="rId1" Type="http://schemas.openxmlformats.org/officeDocument/2006/relationships/vmlDrawing" Target="../drawings/vmlDrawing4.vml"/><Relationship Id="rId4" Type="http://schemas.openxmlformats.org/officeDocument/2006/relationships/image" Target="../media/image34.emf"/></Relationships>
</file>

<file path=ppt/slides/_rels/slide11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43.xml"/><Relationship Id="rId1" Type="http://schemas.openxmlformats.org/officeDocument/2006/relationships/vmlDrawing" Target="../drawings/vmlDrawing5.vml"/><Relationship Id="rId4" Type="http://schemas.openxmlformats.org/officeDocument/2006/relationships/image" Target="../media/image35.emf"/></Relationships>
</file>

<file path=ppt/slides/_rels/slide1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2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37.xml"/><Relationship Id="rId1" Type="http://schemas.openxmlformats.org/officeDocument/2006/relationships/vmlDrawing" Target="../drawings/vmlDrawing6.vml"/><Relationship Id="rId4" Type="http://schemas.openxmlformats.org/officeDocument/2006/relationships/image" Target="../media/image37.png"/></Relationships>
</file>

<file path=ppt/slides/_rels/slide122.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1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1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7.xml"/></Relationships>
</file>

<file path=ppt/slides/_rels/slide1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37.xml"/></Relationships>
</file>

<file path=ppt/slides/_rels/slide1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7.xml"/></Relationships>
</file>

<file path=ppt/slides/_rels/slide1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7.xml"/></Relationships>
</file>

<file path=ppt/slides/_rels/slide1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37.xml"/></Relationships>
</file>

<file path=ppt/slides/_rels/slide1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37.xml"/><Relationship Id="rId4" Type="http://schemas.openxmlformats.org/officeDocument/2006/relationships/image" Target="../media/image47.jpeg"/></Relationships>
</file>

<file path=ppt/slides/_rels/slide1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7.xml"/></Relationships>
</file>

<file path=ppt/slides/_rels/slide1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3.xml"/></Relationships>
</file>

<file path=ppt/slides/_rels/slide1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3.xml"/></Relationships>
</file>

<file path=ppt/slides/_rels/slide1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3.xml"/></Relationships>
</file>

<file path=ppt/slides/_rels/slide1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3.xml"/></Relationships>
</file>

<file path=ppt/slides/_rels/slide1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8.xml"/></Relationships>
</file>

<file path=ppt/slides/_rels/slide1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3.xml"/></Relationships>
</file>

<file path=ppt/slides/_rels/slide1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7.xml"/></Relationships>
</file>

<file path=ppt/slides/_rels/slide1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49.xml.rels><?xml version="1.0" encoding="UTF-8" standalone="yes"?>
<Relationships xmlns="http://schemas.openxmlformats.org/package/2006/relationships"><Relationship Id="rId2" Type="http://schemas.openxmlformats.org/officeDocument/2006/relationships/audio" Target="../media/audio6.wav"/><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audio" Target="../media/audio7.wav"/><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audio" Target="../media/audio7.wav"/><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audio" Target="../media/audio8.wav"/><Relationship Id="rId7" Type="http://schemas.openxmlformats.org/officeDocument/2006/relationships/image" Target="../media/image56.wmf"/><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oleObject" Target="../embeddings/oleObject7.bin"/><Relationship Id="rId5" Type="http://schemas.openxmlformats.org/officeDocument/2006/relationships/audio" Target="../media/audio10.wav"/><Relationship Id="rId4" Type="http://schemas.openxmlformats.org/officeDocument/2006/relationships/audio" Target="../media/audio9.wav"/><Relationship Id="rId9" Type="http://schemas.openxmlformats.org/officeDocument/2006/relationships/image" Target="../media/image57.wmf"/></Relationships>
</file>

<file path=ppt/slides/_rels/slide16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audio" Target="../media/audio11.wav"/><Relationship Id="rId1" Type="http://schemas.openxmlformats.org/officeDocument/2006/relationships/slideLayout" Target="../slideLayouts/slideLayout7.xml"/><Relationship Id="rId4" Type="http://schemas.openxmlformats.org/officeDocument/2006/relationships/image" Target="../media/image60.emf"/></Relationships>
</file>

<file path=ppt/slides/_rels/slide16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audio" Target="../media/audio11.wav"/><Relationship Id="rId1" Type="http://schemas.openxmlformats.org/officeDocument/2006/relationships/slideLayout" Target="../slideLayouts/slideLayout7.xml"/><Relationship Id="rId4" Type="http://schemas.openxmlformats.org/officeDocument/2006/relationships/image" Target="../media/image60.emf"/></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17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audio" Target="../media/audio11.wav"/><Relationship Id="rId1" Type="http://schemas.openxmlformats.org/officeDocument/2006/relationships/slideLayout" Target="../slideLayouts/slideLayout7.xml"/><Relationship Id="rId4" Type="http://schemas.openxmlformats.org/officeDocument/2006/relationships/image" Target="../media/image60.emf"/></Relationships>
</file>

<file path=ppt/slides/_rels/slide17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audio" Target="../media/audio11.wav"/><Relationship Id="rId1" Type="http://schemas.openxmlformats.org/officeDocument/2006/relationships/slideLayout" Target="../slideLayouts/slideLayout7.xml"/><Relationship Id="rId4" Type="http://schemas.openxmlformats.org/officeDocument/2006/relationships/image" Target="../media/image60.emf"/></Relationships>
</file>

<file path=ppt/slides/_rels/slide17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2" Type="http://schemas.openxmlformats.org/officeDocument/2006/relationships/audio" Target="../media/audio12.wav"/><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180.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89.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9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19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19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19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19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01.xml.rels><?xml version="1.0" encoding="UTF-8" standalone="yes"?>
<Relationships xmlns="http://schemas.openxmlformats.org/package/2006/relationships"><Relationship Id="rId2" Type="http://schemas.openxmlformats.org/officeDocument/2006/relationships/audio" Target="../media/audio13.wav"/><Relationship Id="rId1" Type="http://schemas.openxmlformats.org/officeDocument/2006/relationships/slideLayout" Target="../slideLayouts/slideLayout18.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8.xml"/></Relationships>
</file>

<file path=ppt/slides/_rels/slide20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8.xml"/></Relationships>
</file>

<file path=ppt/slides/_rels/slide20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8.xml"/></Relationships>
</file>

<file path=ppt/slides/_rels/slide20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8.xml"/></Relationships>
</file>

<file path=ppt/slides/_rels/slide207.xml.rels><?xml version="1.0" encoding="UTF-8" standalone="yes"?>
<Relationships xmlns="http://schemas.openxmlformats.org/package/2006/relationships"><Relationship Id="rId2" Type="http://schemas.openxmlformats.org/officeDocument/2006/relationships/audio" Target="../media/audio14.wav"/><Relationship Id="rId1" Type="http://schemas.openxmlformats.org/officeDocument/2006/relationships/slideLayout" Target="../slideLayouts/slideLayout18.xml"/></Relationships>
</file>

<file path=ppt/slides/_rels/slide20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8.xml"/></Relationships>
</file>

<file path=ppt/slides/_rels/slide209.xml.rels><?xml version="1.0" encoding="UTF-8" standalone="yes"?>
<Relationships xmlns="http://schemas.openxmlformats.org/package/2006/relationships"><Relationship Id="rId2" Type="http://schemas.openxmlformats.org/officeDocument/2006/relationships/audio" Target="../media/audio14.wav"/><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8.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8.xml"/></Relationships>
</file>

<file path=ppt/slides/_rels/slide213.xml.rels><?xml version="1.0" encoding="UTF-8" standalone="yes"?>
<Relationships xmlns="http://schemas.openxmlformats.org/package/2006/relationships"><Relationship Id="rId2" Type="http://schemas.openxmlformats.org/officeDocument/2006/relationships/audio" Target="../media/audio10.wav"/><Relationship Id="rId1" Type="http://schemas.openxmlformats.org/officeDocument/2006/relationships/slideLayout" Target="../slideLayouts/slideLayout18.xml"/></Relationships>
</file>

<file path=ppt/slides/_rels/slide2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15.xml.rels><?xml version="1.0" encoding="UTF-8" standalone="yes"?>
<Relationships xmlns="http://schemas.openxmlformats.org/package/2006/relationships"><Relationship Id="rId2" Type="http://schemas.openxmlformats.org/officeDocument/2006/relationships/audio" Target="../media/audio10.wav"/><Relationship Id="rId1" Type="http://schemas.openxmlformats.org/officeDocument/2006/relationships/slideLayout" Target="../slideLayouts/slideLayout18.xml"/></Relationships>
</file>

<file path=ppt/slides/_rels/slide216.xml.rels><?xml version="1.0" encoding="UTF-8" standalone="yes"?>
<Relationships xmlns="http://schemas.openxmlformats.org/package/2006/relationships"><Relationship Id="rId2" Type="http://schemas.openxmlformats.org/officeDocument/2006/relationships/audio" Target="../media/audio14.wav"/><Relationship Id="rId1" Type="http://schemas.openxmlformats.org/officeDocument/2006/relationships/slideLayout" Target="../slideLayouts/slideLayout18.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9.xml"/><Relationship Id="rId1" Type="http://schemas.openxmlformats.org/officeDocument/2006/relationships/vmlDrawing" Target="../drawings/vmlDrawing8.vml"/><Relationship Id="rId4" Type="http://schemas.openxmlformats.org/officeDocument/2006/relationships/image" Target="../media/image86.wmf"/></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22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8.xml"/></Relationships>
</file>

<file path=ppt/slides/_rels/slide22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9.xml"/><Relationship Id="rId1" Type="http://schemas.openxmlformats.org/officeDocument/2006/relationships/vmlDrawing" Target="../drawings/vmlDrawing9.vml"/><Relationship Id="rId4" Type="http://schemas.openxmlformats.org/officeDocument/2006/relationships/image" Target="../media/image88.wmf"/></Relationships>
</file>

<file path=ppt/slides/_rels/slide2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7.png"/><Relationship Id="rId1" Type="http://schemas.openxmlformats.org/officeDocument/2006/relationships/slideLayout" Target="../slideLayouts/slideLayout18.xml"/></Relationships>
</file>

<file path=ppt/slides/_rels/slide22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9.xml"/><Relationship Id="rId1" Type="http://schemas.openxmlformats.org/officeDocument/2006/relationships/vmlDrawing" Target="../drawings/vmlDrawing10.vml"/><Relationship Id="rId4" Type="http://schemas.openxmlformats.org/officeDocument/2006/relationships/image" Target="../media/image90.emf"/></Relationships>
</file>

<file path=ppt/slides/_rels/slide22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7.png"/><Relationship Id="rId1" Type="http://schemas.openxmlformats.org/officeDocument/2006/relationships/slideLayout" Target="../slideLayouts/slideLayout18.xml"/><Relationship Id="rId4" Type="http://schemas.openxmlformats.org/officeDocument/2006/relationships/image" Target="../media/image91.png"/></Relationships>
</file>

<file path=ppt/slides/_rels/slide22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9.xml"/><Relationship Id="rId1" Type="http://schemas.openxmlformats.org/officeDocument/2006/relationships/vmlDrawing" Target="../drawings/vmlDrawing11.vml"/><Relationship Id="rId4" Type="http://schemas.openxmlformats.org/officeDocument/2006/relationships/image" Target="../media/image92.emf"/></Relationships>
</file>

<file path=ppt/slides/_rels/slide22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7.png"/><Relationship Id="rId1" Type="http://schemas.openxmlformats.org/officeDocument/2006/relationships/slideLayout" Target="../slideLayouts/slideLayout18.xml"/><Relationship Id="rId5" Type="http://schemas.openxmlformats.org/officeDocument/2006/relationships/image" Target="../media/image93.png"/><Relationship Id="rId4" Type="http://schemas.openxmlformats.org/officeDocument/2006/relationships/image" Target="../media/image91.png"/></Relationships>
</file>

<file path=ppt/slides/_rels/slide22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8.xml"/></Relationships>
</file>

<file path=ppt/slides/_rels/slide2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7.png"/><Relationship Id="rId1" Type="http://schemas.openxmlformats.org/officeDocument/2006/relationships/slideLayout" Target="../slideLayouts/slideLayout18.xml"/><Relationship Id="rId5" Type="http://schemas.openxmlformats.org/officeDocument/2006/relationships/image" Target="../media/image93.png"/><Relationship Id="rId4" Type="http://schemas.openxmlformats.org/officeDocument/2006/relationships/image" Target="../media/image91.png"/></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8.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9.xml"/></Relationships>
</file>

<file path=ppt/slides/_rels/slide2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9.xml"/></Relationships>
</file>

<file path=ppt/slides/_rels/slide23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9.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8.xml"/></Relationships>
</file>

<file path=ppt/slides/_rels/slide2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6.xml"/></Relationships>
</file>

<file path=ppt/slides/_rels/slide23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2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25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9.xml"/><Relationship Id="rId1" Type="http://schemas.openxmlformats.org/officeDocument/2006/relationships/vmlDrawing" Target="../drawings/vmlDrawing12.vml"/><Relationship Id="rId4" Type="http://schemas.openxmlformats.org/officeDocument/2006/relationships/image" Target="../media/image86.wmf"/></Relationships>
</file>

<file path=ppt/slides/_rels/slide25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9.xml"/><Relationship Id="rId1" Type="http://schemas.openxmlformats.org/officeDocument/2006/relationships/vmlDrawing" Target="../drawings/vmlDrawing13.vml"/><Relationship Id="rId4" Type="http://schemas.openxmlformats.org/officeDocument/2006/relationships/image" Target="../media/image88.wmf"/></Relationships>
</file>

<file path=ppt/slides/_rels/slide25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9.xml"/><Relationship Id="rId1" Type="http://schemas.openxmlformats.org/officeDocument/2006/relationships/vmlDrawing" Target="../drawings/vmlDrawing14.vml"/><Relationship Id="rId4" Type="http://schemas.openxmlformats.org/officeDocument/2006/relationships/image" Target="../media/image90.emf"/></Relationships>
</file>

<file path=ppt/slides/_rels/slide25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9.xml"/><Relationship Id="rId1" Type="http://schemas.openxmlformats.org/officeDocument/2006/relationships/vmlDrawing" Target="../drawings/vmlDrawing15.vml"/><Relationship Id="rId4" Type="http://schemas.openxmlformats.org/officeDocument/2006/relationships/image" Target="../media/image92.emf"/></Relationships>
</file>

<file path=ppt/slides/_rels/slide2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6.xml"/></Relationships>
</file>

<file path=ppt/slides/_rels/slide2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6.xml"/></Relationships>
</file>

<file path=ppt/slides/_rels/slide2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6.xml"/></Relationships>
</file>

<file path=ppt/slides/_rels/slide25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7.png"/><Relationship Id="rId1" Type="http://schemas.openxmlformats.org/officeDocument/2006/relationships/slideLayout" Target="../slideLayouts/slideLayout18.xml"/><Relationship Id="rId5" Type="http://schemas.openxmlformats.org/officeDocument/2006/relationships/image" Target="../media/image93.png"/><Relationship Id="rId4" Type="http://schemas.openxmlformats.org/officeDocument/2006/relationships/image" Target="../media/image91.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260.xml.rels><?xml version="1.0" encoding="UTF-8" standalone="yes"?>
<Relationships xmlns="http://schemas.openxmlformats.org/package/2006/relationships"><Relationship Id="rId2" Type="http://schemas.openxmlformats.org/officeDocument/2006/relationships/audio" Target="../media/audio14.wav"/><Relationship Id="rId1" Type="http://schemas.openxmlformats.org/officeDocument/2006/relationships/slideLayout" Target="../slideLayouts/slideLayout18.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2.xml.rels><?xml version="1.0" encoding="UTF-8" standalone="yes"?>
<Relationships xmlns="http://schemas.openxmlformats.org/package/2006/relationships"><Relationship Id="rId2" Type="http://schemas.openxmlformats.org/officeDocument/2006/relationships/audio" Target="../media/audio14.wav"/><Relationship Id="rId1" Type="http://schemas.openxmlformats.org/officeDocument/2006/relationships/slideLayout" Target="../slideLayouts/slideLayout18.xml"/></Relationships>
</file>

<file path=ppt/slides/_rels/slide263.xml.rels><?xml version="1.0" encoding="UTF-8" standalone="yes"?>
<Relationships xmlns="http://schemas.openxmlformats.org/package/2006/relationships"><Relationship Id="rId2" Type="http://schemas.openxmlformats.org/officeDocument/2006/relationships/audio" Target="../media/audio14.wav"/><Relationship Id="rId1" Type="http://schemas.openxmlformats.org/officeDocument/2006/relationships/slideLayout" Target="../slideLayouts/slideLayout18.xml"/></Relationships>
</file>

<file path=ppt/slides/_rels/slide264.xml.rels><?xml version="1.0" encoding="UTF-8" standalone="yes"?>
<Relationships xmlns="http://schemas.openxmlformats.org/package/2006/relationships"><Relationship Id="rId2" Type="http://schemas.openxmlformats.org/officeDocument/2006/relationships/audio" Target="../media/audio14.wav"/><Relationship Id="rId1" Type="http://schemas.openxmlformats.org/officeDocument/2006/relationships/slideLayout" Target="../slideLayouts/slideLayout18.xml"/></Relationships>
</file>

<file path=ppt/slides/_rels/slide265.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9.xml"/><Relationship Id="rId1" Type="http://schemas.openxmlformats.org/officeDocument/2006/relationships/vmlDrawing" Target="../drawings/vmlDrawing16.vml"/><Relationship Id="rId4" Type="http://schemas.openxmlformats.org/officeDocument/2006/relationships/image" Target="../media/image86.wmf"/></Relationships>
</file>

<file path=ppt/slides/_rels/slide26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9.xml"/><Relationship Id="rId1" Type="http://schemas.openxmlformats.org/officeDocument/2006/relationships/vmlDrawing" Target="../drawings/vmlDrawing17.vml"/><Relationship Id="rId4" Type="http://schemas.openxmlformats.org/officeDocument/2006/relationships/image" Target="../media/image88.wmf"/></Relationships>
</file>

<file path=ppt/slides/_rels/slide26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9.xml"/><Relationship Id="rId1" Type="http://schemas.openxmlformats.org/officeDocument/2006/relationships/vmlDrawing" Target="../drawings/vmlDrawing18.vml"/><Relationship Id="rId4" Type="http://schemas.openxmlformats.org/officeDocument/2006/relationships/image" Target="../media/image90.emf"/></Relationships>
</file>

<file path=ppt/slides/_rels/slide26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9.xml"/><Relationship Id="rId1" Type="http://schemas.openxmlformats.org/officeDocument/2006/relationships/vmlDrawing" Target="../drawings/vmlDrawing19.vml"/><Relationship Id="rId4" Type="http://schemas.openxmlformats.org/officeDocument/2006/relationships/image" Target="../media/image92.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2" Type="http://schemas.openxmlformats.org/officeDocument/2006/relationships/audio" Target="../media/audio15.wav"/><Relationship Id="rId1" Type="http://schemas.openxmlformats.org/officeDocument/2006/relationships/slideLayout" Target="../slideLayouts/slideLayout115.xml"/></Relationships>
</file>

<file path=ppt/slides/_rels/slide2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8.xml"/></Relationships>
</file>

<file path=ppt/slides/_rels/slide2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8.xml"/></Relationships>
</file>

<file path=ppt/slides/_rels/slide2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8.xml"/></Relationships>
</file>

<file path=ppt/slides/_rels/slide27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0.xml"/></Relationships>
</file>

<file path=ppt/slides/_rels/slide27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0.xml"/></Relationships>
</file>

<file path=ppt/slides/_rels/slide27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0.xml"/></Relationships>
</file>

<file path=ppt/slides/_rels/slide27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0.xml"/></Relationships>
</file>

<file path=ppt/slides/_rels/slide27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0.xml"/></Relationships>
</file>

<file path=ppt/slides/_rels/slide2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28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0.xml"/></Relationships>
</file>

<file path=ppt/slides/_rels/slide28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60.xml"/></Relationships>
</file>

<file path=ppt/slides/_rels/slide28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0.xml"/></Relationships>
</file>

<file path=ppt/slides/_rels/slide28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60.xml"/></Relationships>
</file>

<file path=ppt/slides/_rels/slide28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0.xml"/></Relationships>
</file>

<file path=ppt/slides/_rels/slide285.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60.xml"/></Relationships>
</file>

<file path=ppt/slides/_rels/slide28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0.xml"/></Relationships>
</file>

<file path=ppt/slides/_rels/slide28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0.xml"/></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google.com/url?sa=i&amp;rct=j&amp;q=&amp;esrc=s&amp;source=images&amp;cd=&amp;cad=rja&amp;uact=8&amp;ved=0CAcQjRw&amp;url=http://www.tybeemarinescience.org/naturalist/atlantic-horseshoe-crab/&amp;ei=1w5fVaSHDoulyQS0sIOYBw&amp;bvm=bv.93990622,d.aWw&amp;psig=AFQjCNEALBp-DiNKCzDbHeUbXmsm5OMarQ&amp;ust=1432379477841471" TargetMode="Externa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08.xml"/></Relationships>
</file>

<file path=ppt/slides/_rels/slide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1.xml"/></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08.xml"/></Relationships>
</file>

<file path=ppt/slides/_rels/slide8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1.xml"/></Relationships>
</file>

<file path=ppt/slides/_rels/slide84.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6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2.xml"/></Relationships>
</file>

<file path=ppt/slides/_rels/slide8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2.xml"/></Relationships>
</file>

<file path=ppt/slides/_rels/slide8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6.xml"/><Relationship Id="rId4" Type="http://schemas.openxmlformats.org/officeDocument/2006/relationships/image" Target="../media/image19.png"/></Relationships>
</file>

<file path=ppt/slides/_rels/slide8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6.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9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7.xml"/></Relationships>
</file>

<file path=ppt/slides/_rels/slide9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7.xml"/></Relationships>
</file>

<file path=ppt/slides/_rels/slide9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3.wav"/><Relationship Id="rId1" Type="http://schemas.openxmlformats.org/officeDocument/2006/relationships/slideLayout" Target="../slideLayouts/slideLayout37.xml"/></Relationships>
</file>

<file path=ppt/slides/_rels/slide9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7.xml"/></Relationships>
</file>

<file path=ppt/slides/_rels/slide9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7.xml"/></Relationships>
</file>

<file path=ppt/slides/_rels/slide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0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0" y="0"/>
            <a:ext cx="9144000" cy="990600"/>
          </a:xfrm>
          <a:solidFill>
            <a:schemeClr val="tx2"/>
          </a:solidFill>
        </p:spPr>
        <p:txBody>
          <a:bodyPr/>
          <a:lstStyle/>
          <a:p>
            <a:pPr eaLnBrk="1" hangingPunct="1"/>
            <a:r>
              <a:rPr lang="en-US" sz="6000" dirty="0">
                <a:solidFill>
                  <a:schemeClr val="accent1"/>
                </a:solidFill>
                <a:latin typeface="Arial Black" pitchFamily="34" charset="0"/>
              </a:rPr>
              <a:t>5/19</a:t>
            </a:r>
          </a:p>
        </p:txBody>
      </p:sp>
      <p:sp>
        <p:nvSpPr>
          <p:cNvPr id="50179" name="Rectangle 5"/>
          <p:cNvSpPr>
            <a:spLocks noChangeArrowheads="1"/>
          </p:cNvSpPr>
          <p:nvPr/>
        </p:nvSpPr>
        <p:spPr bwMode="auto">
          <a:xfrm>
            <a:off x="0" y="1024467"/>
            <a:ext cx="9144000" cy="341632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7200" b="0" dirty="0">
                <a:solidFill>
                  <a:schemeClr val="bg1"/>
                </a:solidFill>
                <a:latin typeface="Arial Narrow" pitchFamily="34" charset="0"/>
              </a:rPr>
              <a:t>Today we start the last topic of the year! </a:t>
            </a:r>
            <a:br>
              <a:rPr lang="en-US" sz="7200" b="0" dirty="0">
                <a:solidFill>
                  <a:schemeClr val="bg1"/>
                </a:solidFill>
                <a:latin typeface="Arial Narrow" pitchFamily="34" charset="0"/>
              </a:rPr>
            </a:br>
            <a:r>
              <a:rPr lang="en-US" sz="7200" b="0" dirty="0">
                <a:solidFill>
                  <a:schemeClr val="bg1"/>
                </a:solidFill>
                <a:latin typeface="Arial Narrow" pitchFamily="34" charset="0"/>
              </a:rPr>
              <a:t>Woohoo!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457200" y="304800"/>
            <a:ext cx="8382000" cy="1107996"/>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6600" b="0" dirty="0">
                <a:latin typeface="Arial Narrow" pitchFamily="34" charset="0"/>
              </a:rPr>
              <a:t>2.  </a:t>
            </a:r>
          </a:p>
        </p:txBody>
      </p:sp>
      <p:sp>
        <p:nvSpPr>
          <p:cNvPr id="3" name="Text Box 4"/>
          <p:cNvSpPr txBox="1">
            <a:spLocks noChangeArrowheads="1"/>
          </p:cNvSpPr>
          <p:nvPr/>
        </p:nvSpPr>
        <p:spPr bwMode="auto">
          <a:xfrm>
            <a:off x="479612" y="1600200"/>
            <a:ext cx="8382000" cy="3139321"/>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6600" b="0" dirty="0">
                <a:latin typeface="Arial Narrow" pitchFamily="34" charset="0"/>
              </a:rPr>
              <a:t>The Earth is approximately 4600 million years old </a:t>
            </a:r>
            <a:br>
              <a:rPr lang="en-US" sz="6600" b="0" dirty="0">
                <a:latin typeface="Arial Narrow" pitchFamily="34" charset="0"/>
              </a:rPr>
            </a:br>
            <a:r>
              <a:rPr lang="en-US" sz="6600" b="0" dirty="0">
                <a:latin typeface="Arial Narrow" pitchFamily="34" charset="0"/>
              </a:rPr>
              <a:t>(4.6 billion years old)</a:t>
            </a:r>
          </a:p>
        </p:txBody>
      </p:sp>
    </p:spTree>
    <p:extLst>
      <p:ext uri="{BB962C8B-B14F-4D97-AF65-F5344CB8AC3E}">
        <p14:creationId xmlns:p14="http://schemas.microsoft.com/office/powerpoint/2010/main" val="190305592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428036" name="Picture 4" descr="laye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460500"/>
            <a:ext cx="3119438"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8034" name="Picture 2" descr="laye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2286000"/>
            <a:ext cx="2840038" cy="435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8035" name="Picture 3" descr="layer2"/>
          <p:cNvPicPr>
            <a:picLocks noChangeAspect="1" noChangeArrowheads="1"/>
          </p:cNvPicPr>
          <p:nvPr/>
        </p:nvPicPr>
        <p:blipFill>
          <a:blip r:embed="rId5">
            <a:lum bright="6000"/>
            <a:extLst>
              <a:ext uri="{28A0092B-C50C-407E-A947-70E740481C1C}">
                <a14:useLocalDpi xmlns:a14="http://schemas.microsoft.com/office/drawing/2010/main" val="0"/>
              </a:ext>
            </a:extLst>
          </a:blip>
          <a:srcRect l="19148" t="17323" r="17873" b="14954"/>
          <a:stretch>
            <a:fillRect/>
          </a:stretch>
        </p:blipFill>
        <p:spPr bwMode="auto">
          <a:xfrm>
            <a:off x="2895600" y="4114800"/>
            <a:ext cx="32305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8037" name="Freeform 5"/>
          <p:cNvSpPr>
            <a:spLocks/>
          </p:cNvSpPr>
          <p:nvPr/>
        </p:nvSpPr>
        <p:spPr bwMode="auto">
          <a:xfrm>
            <a:off x="3276600" y="3962400"/>
            <a:ext cx="2667000" cy="241300"/>
          </a:xfrm>
          <a:custGeom>
            <a:avLst/>
            <a:gdLst>
              <a:gd name="T0" fmla="*/ 0 w 1680"/>
              <a:gd name="T1" fmla="*/ 383063750 h 152"/>
              <a:gd name="T2" fmla="*/ 846772500 w 1680"/>
              <a:gd name="T3" fmla="*/ 20161250 h 152"/>
              <a:gd name="T4" fmla="*/ 1209675000 w 1680"/>
              <a:gd name="T5" fmla="*/ 262096250 h 152"/>
              <a:gd name="T6" fmla="*/ 2147483647 w 1680"/>
              <a:gd name="T7" fmla="*/ 141128750 h 152"/>
              <a:gd name="T8" fmla="*/ 2147483647 w 1680"/>
              <a:gd name="T9" fmla="*/ 262096250 h 152"/>
              <a:gd name="T10" fmla="*/ 2147483647 w 1680"/>
              <a:gd name="T11" fmla="*/ 141128750 h 152"/>
              <a:gd name="T12" fmla="*/ 2147483647 w 1680"/>
              <a:gd name="T13" fmla="*/ 383063750 h 1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80" h="152">
                <a:moveTo>
                  <a:pt x="0" y="152"/>
                </a:moveTo>
                <a:cubicBezTo>
                  <a:pt x="128" y="84"/>
                  <a:pt x="256" y="16"/>
                  <a:pt x="336" y="8"/>
                </a:cubicBezTo>
                <a:cubicBezTo>
                  <a:pt x="416" y="0"/>
                  <a:pt x="384" y="96"/>
                  <a:pt x="480" y="104"/>
                </a:cubicBezTo>
                <a:cubicBezTo>
                  <a:pt x="576" y="112"/>
                  <a:pt x="800" y="56"/>
                  <a:pt x="912" y="56"/>
                </a:cubicBezTo>
                <a:cubicBezTo>
                  <a:pt x="1024" y="56"/>
                  <a:pt x="1056" y="104"/>
                  <a:pt x="1152" y="104"/>
                </a:cubicBezTo>
                <a:cubicBezTo>
                  <a:pt x="1248" y="104"/>
                  <a:pt x="1400" y="48"/>
                  <a:pt x="1488" y="56"/>
                </a:cubicBezTo>
                <a:cubicBezTo>
                  <a:pt x="1576" y="64"/>
                  <a:pt x="1628" y="108"/>
                  <a:pt x="1680" y="152"/>
                </a:cubicBezTo>
              </a:path>
            </a:pathLst>
          </a:custGeom>
          <a:noFill/>
          <a:ln w="1778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8038" name="WordArt 6"/>
          <p:cNvSpPr>
            <a:spLocks noChangeArrowheads="1" noChangeShapeType="1" noTextEdit="1"/>
          </p:cNvSpPr>
          <p:nvPr/>
        </p:nvSpPr>
        <p:spPr bwMode="auto">
          <a:xfrm>
            <a:off x="381000" y="457200"/>
            <a:ext cx="8534400" cy="638175"/>
          </a:xfrm>
          <a:prstGeom prst="rect">
            <a:avLst/>
          </a:prstGeom>
        </p:spPr>
        <p:txBody>
          <a:bodyPr wrap="none" fromWordArt="1">
            <a:prstTxWarp prst="textPlain">
              <a:avLst>
                <a:gd name="adj" fmla="val 50000"/>
              </a:avLst>
            </a:prstTxWarp>
          </a:bodyPr>
          <a:lstStyle/>
          <a:p>
            <a:r>
              <a:rPr lang="en-US" sz="3600" i="1" kern="10">
                <a:ln w="9525">
                  <a:solidFill>
                    <a:srgbClr val="000000"/>
                  </a:solidFill>
                  <a:round/>
                  <a:headEnd/>
                  <a:tailEnd/>
                </a:ln>
                <a:solidFill>
                  <a:srgbClr val="000000"/>
                </a:solidFill>
                <a:effectLst>
                  <a:outerShdw dist="35921" dir="2700000" algn="ctr" rotWithShape="0">
                    <a:srgbClr val="808080">
                      <a:alpha val="79999"/>
                    </a:srgbClr>
                  </a:outerShdw>
                </a:effectLst>
                <a:latin typeface="Arial Black"/>
              </a:rPr>
              <a:t>this is what is observed presently...</a:t>
            </a:r>
          </a:p>
        </p:txBody>
      </p:sp>
      <p:sp>
        <p:nvSpPr>
          <p:cNvPr id="428039" name="WordArt 7"/>
          <p:cNvSpPr>
            <a:spLocks noChangeArrowheads="1" noChangeShapeType="1" noTextEdit="1"/>
          </p:cNvSpPr>
          <p:nvPr/>
        </p:nvSpPr>
        <p:spPr bwMode="auto">
          <a:xfrm>
            <a:off x="1905000" y="457200"/>
            <a:ext cx="6048375" cy="638175"/>
          </a:xfrm>
          <a:prstGeom prst="rect">
            <a:avLst/>
          </a:prstGeom>
        </p:spPr>
        <p:txBody>
          <a:bodyPr wrap="none" fromWordArt="1">
            <a:prstTxWarp prst="textPlain">
              <a:avLst>
                <a:gd name="adj" fmla="val 50000"/>
              </a:avLst>
            </a:prstTxWarp>
          </a:bodyPr>
          <a:lstStyle/>
          <a:p>
            <a:r>
              <a:rPr lang="en-US" sz="3600" i="1" kern="10">
                <a:ln w="9525">
                  <a:solidFill>
                    <a:srgbClr val="000000"/>
                  </a:solidFill>
                  <a:round/>
                  <a:headEnd/>
                  <a:tailEnd/>
                </a:ln>
                <a:solidFill>
                  <a:srgbClr val="000000"/>
                </a:solidFill>
                <a:effectLst>
                  <a:outerShdw dist="35921" dir="2700000" algn="ctr" rotWithShape="0">
                    <a:srgbClr val="808080">
                      <a:alpha val="79999"/>
                    </a:srgbClr>
                  </a:outerShdw>
                </a:effectLst>
                <a:latin typeface="Arial Black"/>
              </a:rPr>
              <a:t>this is how it formed ...</a:t>
            </a:r>
          </a:p>
        </p:txBody>
      </p:sp>
      <p:grpSp>
        <p:nvGrpSpPr>
          <p:cNvPr id="428045" name="Group 13"/>
          <p:cNvGrpSpPr>
            <a:grpSpLocks/>
          </p:cNvGrpSpPr>
          <p:nvPr/>
        </p:nvGrpSpPr>
        <p:grpSpPr bwMode="auto">
          <a:xfrm>
            <a:off x="304800" y="3352800"/>
            <a:ext cx="2819400" cy="1676400"/>
            <a:chOff x="144" y="2160"/>
            <a:chExt cx="1776" cy="1056"/>
          </a:xfrm>
        </p:grpSpPr>
        <p:sp>
          <p:nvSpPr>
            <p:cNvPr id="96265" name="AutoShape 8"/>
            <p:cNvSpPr>
              <a:spLocks noChangeArrowheads="1"/>
            </p:cNvSpPr>
            <p:nvPr/>
          </p:nvSpPr>
          <p:spPr bwMode="auto">
            <a:xfrm>
              <a:off x="144" y="2160"/>
              <a:ext cx="1776" cy="1056"/>
            </a:xfrm>
            <a:prstGeom prst="rightArrow">
              <a:avLst>
                <a:gd name="adj1" fmla="val 50000"/>
                <a:gd name="adj2" fmla="val 42045"/>
              </a:avLst>
            </a:prstGeom>
            <a:solidFill>
              <a:srgbClr val="FFFF66"/>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6266" name="Text Box 12"/>
            <p:cNvSpPr txBox="1">
              <a:spLocks noChangeArrowheads="1"/>
            </p:cNvSpPr>
            <p:nvPr/>
          </p:nvSpPr>
          <p:spPr bwMode="auto">
            <a:xfrm>
              <a:off x="240" y="2496"/>
              <a:ext cx="1424" cy="327"/>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r>
                <a:rPr lang="en-US" sz="2800">
                  <a:solidFill>
                    <a:srgbClr val="000000"/>
                  </a:solidFill>
                </a:rPr>
                <a:t>unconformity</a:t>
              </a:r>
            </a:p>
          </p:txBody>
        </p:sp>
      </p:grpSp>
    </p:spTree>
    <p:extLst>
      <p:ext uri="{BB962C8B-B14F-4D97-AF65-F5344CB8AC3E}">
        <p14:creationId xmlns:p14="http://schemas.microsoft.com/office/powerpoint/2010/main" val="26229126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8037"/>
                                        </p:tgtEl>
                                        <p:attrNameLst>
                                          <p:attrName>style.visibility</p:attrName>
                                        </p:attrNameLst>
                                      </p:cBhvr>
                                      <p:to>
                                        <p:strVal val="visible"/>
                                      </p:to>
                                    </p:set>
                                    <p:animEffect transition="in" filter="fade">
                                      <p:cBhvr>
                                        <p:cTn id="7" dur="1000"/>
                                        <p:tgtEl>
                                          <p:spTgt spid="428037"/>
                                        </p:tgtEl>
                                      </p:cBhvr>
                                    </p:animEffect>
                                  </p:childTnLst>
                                  <p:subTnLst>
                                    <p:audio>
                                      <p:cMediaNode>
                                        <p:cTn display="0" masterRel="sameClick">
                                          <p:stCondLst>
                                            <p:cond evt="begin" delay="0">
                                              <p:tn val="5"/>
                                            </p:cond>
                                          </p:stCondLst>
                                          <p:endCondLst>
                                            <p:cond evt="onStopAudio" delay="0">
                                              <p:tgtEl>
                                                <p:sldTgt/>
                                              </p:tgtEl>
                                            </p:cond>
                                          </p:endCondLst>
                                        </p:cTn>
                                        <p:tgtEl>
                                          <p:sndTgt r:embed="rId2" name="voltage.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428045"/>
                                        </p:tgtEl>
                                        <p:attrNameLst>
                                          <p:attrName>style.visibility</p:attrName>
                                        </p:attrNameLst>
                                      </p:cBhvr>
                                      <p:to>
                                        <p:strVal val="visible"/>
                                      </p:to>
                                    </p:set>
                                    <p:anim calcmode="lin" valueType="num">
                                      <p:cBhvr>
                                        <p:cTn id="12" dur="500" fill="hold"/>
                                        <p:tgtEl>
                                          <p:spTgt spid="428045"/>
                                        </p:tgtEl>
                                        <p:attrNameLst>
                                          <p:attrName>ppt_w</p:attrName>
                                        </p:attrNameLst>
                                      </p:cBhvr>
                                      <p:tavLst>
                                        <p:tav tm="0">
                                          <p:val>
                                            <p:fltVal val="0"/>
                                          </p:val>
                                        </p:tav>
                                        <p:tav tm="100000">
                                          <p:val>
                                            <p:strVal val="#ppt_w"/>
                                          </p:val>
                                        </p:tav>
                                      </p:tavLst>
                                    </p:anim>
                                    <p:anim calcmode="lin" valueType="num">
                                      <p:cBhvr>
                                        <p:cTn id="13" dur="500" fill="hold"/>
                                        <p:tgtEl>
                                          <p:spTgt spid="428045"/>
                                        </p:tgtEl>
                                        <p:attrNameLst>
                                          <p:attrName>ppt_h</p:attrName>
                                        </p:attrNameLst>
                                      </p:cBhvr>
                                      <p:tavLst>
                                        <p:tav tm="0">
                                          <p:val>
                                            <p:fltVal val="0"/>
                                          </p:val>
                                        </p:tav>
                                        <p:tav tm="100000">
                                          <p:val>
                                            <p:strVal val="#ppt_h"/>
                                          </p:val>
                                        </p:tav>
                                      </p:tavLst>
                                    </p:anim>
                                    <p:anim calcmode="lin" valueType="num">
                                      <p:cBhvr>
                                        <p:cTn id="14" dur="500" fill="hold"/>
                                        <p:tgtEl>
                                          <p:spTgt spid="428045"/>
                                        </p:tgtEl>
                                        <p:attrNameLst>
                                          <p:attrName>style.rotation</p:attrName>
                                        </p:attrNameLst>
                                      </p:cBhvr>
                                      <p:tavLst>
                                        <p:tav tm="0">
                                          <p:val>
                                            <p:fltVal val="360"/>
                                          </p:val>
                                        </p:tav>
                                        <p:tav tm="100000">
                                          <p:val>
                                            <p:fltVal val="0"/>
                                          </p:val>
                                        </p:tav>
                                      </p:tavLst>
                                    </p:anim>
                                    <p:animEffect transition="in" filter="fade">
                                      <p:cBhvr>
                                        <p:cTn id="15" dur="500"/>
                                        <p:tgtEl>
                                          <p:spTgt spid="42804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xit" presetSubtype="0" fill="hold" grpId="0" nodeType="clickEffect">
                                  <p:stCondLst>
                                    <p:cond delay="0"/>
                                  </p:stCondLst>
                                  <p:childTnLst>
                                    <p:set>
                                      <p:cBhvr>
                                        <p:cTn id="19" dur="1" fill="hold">
                                          <p:stCondLst>
                                            <p:cond delay="0"/>
                                          </p:stCondLst>
                                        </p:cTn>
                                        <p:tgtEl>
                                          <p:spTgt spid="428038"/>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428045"/>
                                        </p:tgtEl>
                                        <p:attrNameLst>
                                          <p:attrName>style.visibility</p:attrName>
                                        </p:attrNameLst>
                                      </p:cBhvr>
                                      <p:to>
                                        <p:strVal val="hidden"/>
                                      </p:to>
                                    </p:set>
                                  </p:childTnLst>
                                </p:cTn>
                              </p:par>
                            </p:childTnLst>
                          </p:cTn>
                        </p:par>
                        <p:par>
                          <p:cTn id="22" fill="hold" nodeType="afterGroup">
                            <p:stCondLst>
                              <p:cond delay="0"/>
                            </p:stCondLst>
                            <p:childTnLst>
                              <p:par>
                                <p:cTn id="23" presetID="10" presetClass="entr" presetSubtype="0" fill="hold" grpId="0" nodeType="afterEffect">
                                  <p:stCondLst>
                                    <p:cond delay="0"/>
                                  </p:stCondLst>
                                  <p:childTnLst>
                                    <p:set>
                                      <p:cBhvr>
                                        <p:cTn id="24" dur="1" fill="hold">
                                          <p:stCondLst>
                                            <p:cond delay="0"/>
                                          </p:stCondLst>
                                        </p:cTn>
                                        <p:tgtEl>
                                          <p:spTgt spid="428039"/>
                                        </p:tgtEl>
                                        <p:attrNameLst>
                                          <p:attrName>style.visibility</p:attrName>
                                        </p:attrNameLst>
                                      </p:cBhvr>
                                      <p:to>
                                        <p:strVal val="visible"/>
                                      </p:to>
                                    </p:set>
                                    <p:animEffect transition="in" filter="fade">
                                      <p:cBhvr>
                                        <p:cTn id="25" dur="2000"/>
                                        <p:tgtEl>
                                          <p:spTgt spid="428039"/>
                                        </p:tgtEl>
                                      </p:cBhvr>
                                    </p:animEffect>
                                  </p:childTnLst>
                                </p:cTn>
                              </p:par>
                              <p:par>
                                <p:cTn id="26" presetID="1" presetClass="exit" presetSubtype="0" fill="hold" grpId="1" nodeType="withEffect">
                                  <p:stCondLst>
                                    <p:cond delay="0"/>
                                  </p:stCondLst>
                                  <p:childTnLst>
                                    <p:set>
                                      <p:cBhvr>
                                        <p:cTn id="27" dur="1" fill="hold">
                                          <p:stCondLst>
                                            <p:cond delay="0"/>
                                          </p:stCondLst>
                                        </p:cTn>
                                        <p:tgtEl>
                                          <p:spTgt spid="428037"/>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428036"/>
                                        </p:tgtEl>
                                        <p:attrNameLst>
                                          <p:attrName>style.visibility</p:attrName>
                                        </p:attrNameLst>
                                      </p:cBhvr>
                                      <p:to>
                                        <p:strVal val="hidden"/>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4" fill="hold" nodeType="clickEffect">
                                  <p:stCondLst>
                                    <p:cond delay="0"/>
                                  </p:stCondLst>
                                  <p:childTnLst>
                                    <p:set>
                                      <p:cBhvr>
                                        <p:cTn id="33" dur="1" fill="hold">
                                          <p:stCondLst>
                                            <p:cond delay="0"/>
                                          </p:stCondLst>
                                        </p:cTn>
                                        <p:tgtEl>
                                          <p:spTgt spid="428034"/>
                                        </p:tgtEl>
                                        <p:attrNameLst>
                                          <p:attrName>style.visibility</p:attrName>
                                        </p:attrNameLst>
                                      </p:cBhvr>
                                      <p:to>
                                        <p:strVal val="visible"/>
                                      </p:to>
                                    </p:set>
                                    <p:animEffect transition="in" filter="wipe(down)">
                                      <p:cBhvr>
                                        <p:cTn id="34" dur="500"/>
                                        <p:tgtEl>
                                          <p:spTgt spid="42803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xit" presetSubtype="0" fill="hold" nodeType="clickEffect">
                                  <p:stCondLst>
                                    <p:cond delay="0"/>
                                  </p:stCondLst>
                                  <p:childTnLst>
                                    <p:set>
                                      <p:cBhvr>
                                        <p:cTn id="38" dur="1" fill="hold">
                                          <p:stCondLst>
                                            <p:cond delay="0"/>
                                          </p:stCondLst>
                                        </p:cTn>
                                        <p:tgtEl>
                                          <p:spTgt spid="428034"/>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428035"/>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4" fill="hold" nodeType="clickEffect">
                                  <p:stCondLst>
                                    <p:cond delay="0"/>
                                  </p:stCondLst>
                                  <p:childTnLst>
                                    <p:set>
                                      <p:cBhvr>
                                        <p:cTn id="44" dur="1" fill="hold">
                                          <p:stCondLst>
                                            <p:cond delay="0"/>
                                          </p:stCondLst>
                                        </p:cTn>
                                        <p:tgtEl>
                                          <p:spTgt spid="428036"/>
                                        </p:tgtEl>
                                        <p:attrNameLst>
                                          <p:attrName>style.visibility</p:attrName>
                                        </p:attrNameLst>
                                      </p:cBhvr>
                                      <p:to>
                                        <p:strVal val="visible"/>
                                      </p:to>
                                    </p:set>
                                    <p:animEffect transition="in" filter="wipe(down)">
                                      <p:cBhvr>
                                        <p:cTn id="45" dur="500"/>
                                        <p:tgtEl>
                                          <p:spTgt spid="428036"/>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grpId="2" nodeType="clickEffect">
                                  <p:stCondLst>
                                    <p:cond delay="0"/>
                                  </p:stCondLst>
                                  <p:childTnLst>
                                    <p:set>
                                      <p:cBhvr>
                                        <p:cTn id="49" dur="1" fill="hold">
                                          <p:stCondLst>
                                            <p:cond delay="0"/>
                                          </p:stCondLst>
                                        </p:cTn>
                                        <p:tgtEl>
                                          <p:spTgt spid="4280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037" grpId="0" animBg="1"/>
      <p:bldP spid="428037" grpId="1" animBg="1"/>
      <p:bldP spid="428037" grpId="2" animBg="1"/>
      <p:bldP spid="428038" grpId="0" animBg="1"/>
      <p:bldP spid="428039" grpId="0" animBg="1"/>
    </p:bld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grpSp>
        <p:nvGrpSpPr>
          <p:cNvPr id="97282" name="Group 2"/>
          <p:cNvGrpSpPr>
            <a:grpSpLocks/>
          </p:cNvGrpSpPr>
          <p:nvPr/>
        </p:nvGrpSpPr>
        <p:grpSpPr bwMode="auto">
          <a:xfrm>
            <a:off x="304800" y="2362200"/>
            <a:ext cx="8839200" cy="3059113"/>
            <a:chOff x="680" y="1481"/>
            <a:chExt cx="3888" cy="1161"/>
          </a:xfrm>
        </p:grpSpPr>
        <p:pic>
          <p:nvPicPr>
            <p:cNvPr id="97283" name="Picture 3" descr="laye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 y="1697"/>
              <a:ext cx="703" cy="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4" descr="layer2"/>
            <p:cNvPicPr>
              <a:picLocks noChangeAspect="1" noChangeArrowheads="1"/>
            </p:cNvPicPr>
            <p:nvPr/>
          </p:nvPicPr>
          <p:blipFill>
            <a:blip r:embed="rId3">
              <a:extLst>
                <a:ext uri="{28A0092B-C50C-407E-A947-70E740481C1C}">
                  <a14:useLocalDpi xmlns:a14="http://schemas.microsoft.com/office/drawing/2010/main" val="0"/>
                </a:ext>
              </a:extLst>
            </a:blip>
            <a:srcRect l="19148" r="17873" b="14954"/>
            <a:stretch>
              <a:fillRect/>
            </a:stretch>
          </p:blipFill>
          <p:spPr bwMode="auto">
            <a:xfrm>
              <a:off x="1780" y="1913"/>
              <a:ext cx="792" cy="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5" descr="layer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4" y="1481"/>
              <a:ext cx="772"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6" name="Line 6"/>
            <p:cNvSpPr>
              <a:spLocks noChangeShapeType="1"/>
            </p:cNvSpPr>
            <p:nvPr/>
          </p:nvSpPr>
          <p:spPr bwMode="auto">
            <a:xfrm flipH="1">
              <a:off x="3704" y="1841"/>
              <a:ext cx="360" cy="21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97287" name="Text Box 7"/>
            <p:cNvSpPr txBox="1">
              <a:spLocks noChangeArrowheads="1"/>
            </p:cNvSpPr>
            <p:nvPr/>
          </p:nvSpPr>
          <p:spPr bwMode="auto">
            <a:xfrm>
              <a:off x="3992" y="1625"/>
              <a:ext cx="576" cy="216"/>
            </a:xfrm>
            <a:prstGeom prst="rect">
              <a:avLst/>
            </a:prstGeom>
            <a:solidFill>
              <a:srgbClr val="FFFFFF"/>
            </a:solidFill>
            <a:ln w="9525">
              <a:solidFill>
                <a:srgbClr val="000000"/>
              </a:solidFill>
              <a:miter lim="800000"/>
              <a:headEnd/>
              <a:tailEnd/>
            </a:ln>
          </p:spPr>
          <p:txBody>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lgn="l"/>
              <a:r>
                <a:rPr lang="en-US" altLang="ko-KR" sz="1600">
                  <a:solidFill>
                    <a:srgbClr val="000000"/>
                  </a:solidFill>
                  <a:latin typeface="Arial Narrow" pitchFamily="34" charset="0"/>
                  <a:ea typeface="Batang" pitchFamily="18" charset="-127"/>
                </a:rPr>
                <a:t>unconformity</a:t>
              </a:r>
              <a:endParaRPr lang="en-US" sz="3200">
                <a:solidFill>
                  <a:srgbClr val="000000"/>
                </a:solidFill>
                <a:latin typeface="Arial Narrow" pitchFamily="34" charset="0"/>
              </a:endParaRPr>
            </a:p>
          </p:txBody>
        </p:sp>
        <p:sp>
          <p:nvSpPr>
            <p:cNvPr id="97288" name="Line 8"/>
            <p:cNvSpPr>
              <a:spLocks noChangeShapeType="1"/>
            </p:cNvSpPr>
            <p:nvPr/>
          </p:nvSpPr>
          <p:spPr bwMode="auto">
            <a:xfrm>
              <a:off x="1400" y="2344"/>
              <a:ext cx="432"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97289" name="Line 9"/>
            <p:cNvSpPr>
              <a:spLocks noChangeShapeType="1"/>
            </p:cNvSpPr>
            <p:nvPr/>
          </p:nvSpPr>
          <p:spPr bwMode="auto">
            <a:xfrm>
              <a:off x="2552" y="2344"/>
              <a:ext cx="432"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grpSp>
      <p:sp>
        <p:nvSpPr>
          <p:cNvPr id="10" name="Rectangle 2"/>
          <p:cNvSpPr>
            <a:spLocks noGrp="1" noChangeArrowheads="1"/>
          </p:cNvSpPr>
          <p:nvPr>
            <p:ph type="subTitle" idx="1"/>
          </p:nvPr>
        </p:nvSpPr>
        <p:spPr>
          <a:xfrm>
            <a:off x="-22412" y="0"/>
            <a:ext cx="9144000" cy="2000548"/>
          </a:xfrm>
          <a:noFill/>
        </p:spPr>
        <p:txBody>
          <a:bodyPr anchor="ctr" anchorCtr="1">
            <a:spAutoFit/>
          </a:bodyPr>
          <a:lstStyle/>
          <a:p>
            <a:r>
              <a:rPr lang="en-US" sz="6200" dirty="0">
                <a:solidFill>
                  <a:srgbClr val="003300"/>
                </a:solidFill>
                <a:latin typeface="Arial Narrow" pitchFamily="34" charset="0"/>
              </a:rPr>
              <a:t>uplift, erosion, submergence, more deposition </a:t>
            </a:r>
            <a:endParaRPr lang="en-US" sz="4000" b="1" u="sng" dirty="0">
              <a:latin typeface="Arial Narrow" pitchFamily="34" charset="0"/>
            </a:endParaRPr>
          </a:p>
        </p:txBody>
      </p:sp>
    </p:spTree>
    <p:extLst>
      <p:ext uri="{BB962C8B-B14F-4D97-AF65-F5344CB8AC3E}">
        <p14:creationId xmlns:p14="http://schemas.microsoft.com/office/powerpoint/2010/main" val="75219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98306" name="Picture 2" descr="layers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066800"/>
            <a:ext cx="7150100"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083" name="Text Box 3"/>
          <p:cNvSpPr txBox="1">
            <a:spLocks noChangeArrowheads="1"/>
          </p:cNvSpPr>
          <p:nvPr/>
        </p:nvSpPr>
        <p:spPr bwMode="auto">
          <a:xfrm>
            <a:off x="3352800" y="4419600"/>
            <a:ext cx="914400" cy="777875"/>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a:solidFill>
                  <a:srgbClr val="000000"/>
                </a:solidFill>
              </a:rPr>
              <a:t>1</a:t>
            </a:r>
          </a:p>
        </p:txBody>
      </p:sp>
      <p:sp>
        <p:nvSpPr>
          <p:cNvPr id="430084" name="Text Box 4"/>
          <p:cNvSpPr txBox="1">
            <a:spLocks noChangeArrowheads="1"/>
          </p:cNvSpPr>
          <p:nvPr/>
        </p:nvSpPr>
        <p:spPr bwMode="auto">
          <a:xfrm>
            <a:off x="3352800" y="3581400"/>
            <a:ext cx="914400" cy="595313"/>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2800">
                <a:solidFill>
                  <a:srgbClr val="000000"/>
                </a:solidFill>
              </a:rPr>
              <a:t>2</a:t>
            </a:r>
          </a:p>
        </p:txBody>
      </p:sp>
      <p:sp>
        <p:nvSpPr>
          <p:cNvPr id="430085" name="Text Box 5"/>
          <p:cNvSpPr txBox="1">
            <a:spLocks noChangeArrowheads="1"/>
          </p:cNvSpPr>
          <p:nvPr/>
        </p:nvSpPr>
        <p:spPr bwMode="auto">
          <a:xfrm>
            <a:off x="3429000" y="1676400"/>
            <a:ext cx="914400" cy="900113"/>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4800">
                <a:solidFill>
                  <a:srgbClr val="000000"/>
                </a:solidFill>
              </a:rPr>
              <a:t>4</a:t>
            </a:r>
          </a:p>
        </p:txBody>
      </p:sp>
      <p:sp>
        <p:nvSpPr>
          <p:cNvPr id="430086" name="AutoShape 6"/>
          <p:cNvSpPr>
            <a:spLocks noChangeArrowheads="1"/>
          </p:cNvSpPr>
          <p:nvPr/>
        </p:nvSpPr>
        <p:spPr bwMode="auto">
          <a:xfrm>
            <a:off x="0" y="1981200"/>
            <a:ext cx="3505200" cy="2438400"/>
          </a:xfrm>
          <a:prstGeom prst="rightArrowCallout">
            <a:avLst>
              <a:gd name="adj1" fmla="val 25000"/>
              <a:gd name="adj2" fmla="val 25000"/>
              <a:gd name="adj3" fmla="val 23958"/>
              <a:gd name="adj4" fmla="val 66667"/>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4800" dirty="0">
                <a:solidFill>
                  <a:srgbClr val="000000"/>
                </a:solidFill>
              </a:rPr>
              <a:t>3 </a:t>
            </a:r>
          </a:p>
          <a:p>
            <a:r>
              <a:rPr lang="en-US" sz="2400" dirty="0">
                <a:solidFill>
                  <a:srgbClr val="000000"/>
                </a:solidFill>
              </a:rPr>
              <a:t>Uplift/Erosion</a:t>
            </a:r>
            <a:br>
              <a:rPr lang="en-US" sz="2400" dirty="0">
                <a:solidFill>
                  <a:srgbClr val="000000"/>
                </a:solidFill>
              </a:rPr>
            </a:br>
            <a:r>
              <a:rPr lang="en-US" sz="2400" dirty="0">
                <a:solidFill>
                  <a:srgbClr val="000000"/>
                </a:solidFill>
              </a:rPr>
              <a:t>(unconformity)</a:t>
            </a:r>
          </a:p>
        </p:txBody>
      </p:sp>
    </p:spTree>
    <p:extLst>
      <p:ext uri="{BB962C8B-B14F-4D97-AF65-F5344CB8AC3E}">
        <p14:creationId xmlns:p14="http://schemas.microsoft.com/office/powerpoint/2010/main" val="1397950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30083"/>
                                        </p:tgtEl>
                                        <p:attrNameLst>
                                          <p:attrName>style.visibility</p:attrName>
                                        </p:attrNameLst>
                                      </p:cBhvr>
                                      <p:to>
                                        <p:strVal val="visible"/>
                                      </p:to>
                                    </p:set>
                                    <p:animEffect transition="in" filter="fade">
                                      <p:cBhvr>
                                        <p:cTn id="7" dur="1000"/>
                                        <p:tgtEl>
                                          <p:spTgt spid="430083"/>
                                        </p:tgtEl>
                                      </p:cBhvr>
                                    </p:animEffect>
                                    <p:anim calcmode="lin" valueType="num">
                                      <p:cBhvr>
                                        <p:cTn id="8" dur="1000" fill="hold"/>
                                        <p:tgtEl>
                                          <p:spTgt spid="430083"/>
                                        </p:tgtEl>
                                        <p:attrNameLst>
                                          <p:attrName>style.rotation</p:attrName>
                                        </p:attrNameLst>
                                      </p:cBhvr>
                                      <p:tavLst>
                                        <p:tav tm="0">
                                          <p:val>
                                            <p:fltVal val="720"/>
                                          </p:val>
                                        </p:tav>
                                        <p:tav tm="100000">
                                          <p:val>
                                            <p:fltVal val="0"/>
                                          </p:val>
                                        </p:tav>
                                      </p:tavLst>
                                    </p:anim>
                                    <p:anim calcmode="lin" valueType="num">
                                      <p:cBhvr>
                                        <p:cTn id="9" dur="1000" fill="hold"/>
                                        <p:tgtEl>
                                          <p:spTgt spid="430083"/>
                                        </p:tgtEl>
                                        <p:attrNameLst>
                                          <p:attrName>ppt_h</p:attrName>
                                        </p:attrNameLst>
                                      </p:cBhvr>
                                      <p:tavLst>
                                        <p:tav tm="0">
                                          <p:val>
                                            <p:fltVal val="0"/>
                                          </p:val>
                                        </p:tav>
                                        <p:tav tm="100000">
                                          <p:val>
                                            <p:strVal val="#ppt_h"/>
                                          </p:val>
                                        </p:tav>
                                      </p:tavLst>
                                    </p:anim>
                                    <p:anim calcmode="lin" valueType="num">
                                      <p:cBhvr>
                                        <p:cTn id="10" dur="1000" fill="hold"/>
                                        <p:tgtEl>
                                          <p:spTgt spid="430083"/>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430084"/>
                                        </p:tgtEl>
                                        <p:attrNameLst>
                                          <p:attrName>style.visibility</p:attrName>
                                        </p:attrNameLst>
                                      </p:cBhvr>
                                      <p:to>
                                        <p:strVal val="visible"/>
                                      </p:to>
                                    </p:set>
                                    <p:animEffect transition="in" filter="fade">
                                      <p:cBhvr>
                                        <p:cTn id="15" dur="1000"/>
                                        <p:tgtEl>
                                          <p:spTgt spid="430084"/>
                                        </p:tgtEl>
                                      </p:cBhvr>
                                    </p:animEffect>
                                    <p:anim calcmode="lin" valueType="num">
                                      <p:cBhvr>
                                        <p:cTn id="16" dur="1000" fill="hold"/>
                                        <p:tgtEl>
                                          <p:spTgt spid="430084"/>
                                        </p:tgtEl>
                                        <p:attrNameLst>
                                          <p:attrName>style.rotation</p:attrName>
                                        </p:attrNameLst>
                                      </p:cBhvr>
                                      <p:tavLst>
                                        <p:tav tm="0">
                                          <p:val>
                                            <p:fltVal val="720"/>
                                          </p:val>
                                        </p:tav>
                                        <p:tav tm="100000">
                                          <p:val>
                                            <p:fltVal val="0"/>
                                          </p:val>
                                        </p:tav>
                                      </p:tavLst>
                                    </p:anim>
                                    <p:anim calcmode="lin" valueType="num">
                                      <p:cBhvr>
                                        <p:cTn id="17" dur="1000" fill="hold"/>
                                        <p:tgtEl>
                                          <p:spTgt spid="430084"/>
                                        </p:tgtEl>
                                        <p:attrNameLst>
                                          <p:attrName>ppt_h</p:attrName>
                                        </p:attrNameLst>
                                      </p:cBhvr>
                                      <p:tavLst>
                                        <p:tav tm="0">
                                          <p:val>
                                            <p:fltVal val="0"/>
                                          </p:val>
                                        </p:tav>
                                        <p:tav tm="100000">
                                          <p:val>
                                            <p:strVal val="#ppt_h"/>
                                          </p:val>
                                        </p:tav>
                                      </p:tavLst>
                                    </p:anim>
                                    <p:anim calcmode="lin" valueType="num">
                                      <p:cBhvr>
                                        <p:cTn id="18" dur="1000" fill="hold"/>
                                        <p:tgtEl>
                                          <p:spTgt spid="430084"/>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430086"/>
                                        </p:tgtEl>
                                        <p:attrNameLst>
                                          <p:attrName>style.visibility</p:attrName>
                                        </p:attrNameLst>
                                      </p:cBhvr>
                                      <p:to>
                                        <p:strVal val="visible"/>
                                      </p:to>
                                    </p:set>
                                    <p:animEffect transition="in" filter="fade">
                                      <p:cBhvr>
                                        <p:cTn id="23" dur="1000"/>
                                        <p:tgtEl>
                                          <p:spTgt spid="430086"/>
                                        </p:tgtEl>
                                      </p:cBhvr>
                                    </p:animEffect>
                                    <p:anim calcmode="lin" valueType="num">
                                      <p:cBhvr>
                                        <p:cTn id="24" dur="1000" fill="hold"/>
                                        <p:tgtEl>
                                          <p:spTgt spid="430086"/>
                                        </p:tgtEl>
                                        <p:attrNameLst>
                                          <p:attrName>style.rotation</p:attrName>
                                        </p:attrNameLst>
                                      </p:cBhvr>
                                      <p:tavLst>
                                        <p:tav tm="0">
                                          <p:val>
                                            <p:fltVal val="720"/>
                                          </p:val>
                                        </p:tav>
                                        <p:tav tm="100000">
                                          <p:val>
                                            <p:fltVal val="0"/>
                                          </p:val>
                                        </p:tav>
                                      </p:tavLst>
                                    </p:anim>
                                    <p:anim calcmode="lin" valueType="num">
                                      <p:cBhvr>
                                        <p:cTn id="25" dur="1000" fill="hold"/>
                                        <p:tgtEl>
                                          <p:spTgt spid="430086"/>
                                        </p:tgtEl>
                                        <p:attrNameLst>
                                          <p:attrName>ppt_h</p:attrName>
                                        </p:attrNameLst>
                                      </p:cBhvr>
                                      <p:tavLst>
                                        <p:tav tm="0">
                                          <p:val>
                                            <p:fltVal val="0"/>
                                          </p:val>
                                        </p:tav>
                                        <p:tav tm="100000">
                                          <p:val>
                                            <p:strVal val="#ppt_h"/>
                                          </p:val>
                                        </p:tav>
                                      </p:tavLst>
                                    </p:anim>
                                    <p:anim calcmode="lin" valueType="num">
                                      <p:cBhvr>
                                        <p:cTn id="26" dur="1000" fill="hold"/>
                                        <p:tgtEl>
                                          <p:spTgt spid="430086"/>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grpId="0" nodeType="clickEffect">
                                  <p:stCondLst>
                                    <p:cond delay="0"/>
                                  </p:stCondLst>
                                  <p:childTnLst>
                                    <p:set>
                                      <p:cBhvr>
                                        <p:cTn id="30" dur="1" fill="hold">
                                          <p:stCondLst>
                                            <p:cond delay="0"/>
                                          </p:stCondLst>
                                        </p:cTn>
                                        <p:tgtEl>
                                          <p:spTgt spid="430085"/>
                                        </p:tgtEl>
                                        <p:attrNameLst>
                                          <p:attrName>style.visibility</p:attrName>
                                        </p:attrNameLst>
                                      </p:cBhvr>
                                      <p:to>
                                        <p:strVal val="visible"/>
                                      </p:to>
                                    </p:set>
                                    <p:animEffect transition="in" filter="fade">
                                      <p:cBhvr>
                                        <p:cTn id="31" dur="1000"/>
                                        <p:tgtEl>
                                          <p:spTgt spid="430085"/>
                                        </p:tgtEl>
                                      </p:cBhvr>
                                    </p:animEffect>
                                    <p:anim calcmode="lin" valueType="num">
                                      <p:cBhvr>
                                        <p:cTn id="32" dur="1000" fill="hold"/>
                                        <p:tgtEl>
                                          <p:spTgt spid="430085"/>
                                        </p:tgtEl>
                                        <p:attrNameLst>
                                          <p:attrName>style.rotation</p:attrName>
                                        </p:attrNameLst>
                                      </p:cBhvr>
                                      <p:tavLst>
                                        <p:tav tm="0">
                                          <p:val>
                                            <p:fltVal val="720"/>
                                          </p:val>
                                        </p:tav>
                                        <p:tav tm="100000">
                                          <p:val>
                                            <p:fltVal val="0"/>
                                          </p:val>
                                        </p:tav>
                                      </p:tavLst>
                                    </p:anim>
                                    <p:anim calcmode="lin" valueType="num">
                                      <p:cBhvr>
                                        <p:cTn id="33" dur="1000" fill="hold"/>
                                        <p:tgtEl>
                                          <p:spTgt spid="430085"/>
                                        </p:tgtEl>
                                        <p:attrNameLst>
                                          <p:attrName>ppt_h</p:attrName>
                                        </p:attrNameLst>
                                      </p:cBhvr>
                                      <p:tavLst>
                                        <p:tav tm="0">
                                          <p:val>
                                            <p:fltVal val="0"/>
                                          </p:val>
                                        </p:tav>
                                        <p:tav tm="100000">
                                          <p:val>
                                            <p:strVal val="#ppt_h"/>
                                          </p:val>
                                        </p:tav>
                                      </p:tavLst>
                                    </p:anim>
                                    <p:anim calcmode="lin" valueType="num">
                                      <p:cBhvr>
                                        <p:cTn id="34" dur="1000" fill="hold"/>
                                        <p:tgtEl>
                                          <p:spTgt spid="43008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083" grpId="0" animBg="1"/>
      <p:bldP spid="430084" grpId="0" animBg="1"/>
      <p:bldP spid="430085" grpId="0" animBg="1"/>
      <p:bldP spid="430086"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grpSp>
        <p:nvGrpSpPr>
          <p:cNvPr id="79874" name="Group 2"/>
          <p:cNvGrpSpPr>
            <a:grpSpLocks/>
          </p:cNvGrpSpPr>
          <p:nvPr/>
        </p:nvGrpSpPr>
        <p:grpSpPr bwMode="auto">
          <a:xfrm>
            <a:off x="0" y="304800"/>
            <a:ext cx="9144000" cy="6248400"/>
            <a:chOff x="0" y="0"/>
            <a:chExt cx="5760" cy="3936"/>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1"/>
          <p:cNvSpPr/>
          <p:nvPr/>
        </p:nvSpPr>
        <p:spPr bwMode="auto">
          <a:xfrm>
            <a:off x="661146" y="4648200"/>
            <a:ext cx="786653"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6" name="Rectangle 5"/>
          <p:cNvSpPr/>
          <p:nvPr/>
        </p:nvSpPr>
        <p:spPr bwMode="auto">
          <a:xfrm>
            <a:off x="152400" y="1516794"/>
            <a:ext cx="224118" cy="3398106"/>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7" name="Freeform 6"/>
          <p:cNvSpPr/>
          <p:nvPr/>
        </p:nvSpPr>
        <p:spPr bwMode="auto">
          <a:xfrm>
            <a:off x="358655" y="1512245"/>
            <a:ext cx="7436223" cy="3665363"/>
          </a:xfrm>
          <a:custGeom>
            <a:avLst/>
            <a:gdLst>
              <a:gd name="connsiteX0" fmla="*/ 0 w 7436223"/>
              <a:gd name="connsiteY0" fmla="*/ 6013 h 3860887"/>
              <a:gd name="connsiteX1" fmla="*/ 389964 w 7436223"/>
              <a:gd name="connsiteY1" fmla="*/ 19460 h 3860887"/>
              <a:gd name="connsiteX2" fmla="*/ 605117 w 7436223"/>
              <a:gd name="connsiteY2" fmla="*/ 167377 h 3860887"/>
              <a:gd name="connsiteX3" fmla="*/ 699247 w 7436223"/>
              <a:gd name="connsiteY3" fmla="*/ 476660 h 3860887"/>
              <a:gd name="connsiteX4" fmla="*/ 1237129 w 7436223"/>
              <a:gd name="connsiteY4" fmla="*/ 3623271 h 3860887"/>
              <a:gd name="connsiteX5" fmla="*/ 1748117 w 7436223"/>
              <a:gd name="connsiteY5" fmla="*/ 3636719 h 3860887"/>
              <a:gd name="connsiteX6" fmla="*/ 7436223 w 7436223"/>
              <a:gd name="connsiteY6" fmla="*/ 3636719 h 3860887"/>
              <a:gd name="connsiteX0" fmla="*/ 0 w 7436223"/>
              <a:gd name="connsiteY0" fmla="*/ 6013 h 3680546"/>
              <a:gd name="connsiteX1" fmla="*/ 389964 w 7436223"/>
              <a:gd name="connsiteY1" fmla="*/ 19460 h 3680546"/>
              <a:gd name="connsiteX2" fmla="*/ 605117 w 7436223"/>
              <a:gd name="connsiteY2" fmla="*/ 167377 h 3680546"/>
              <a:gd name="connsiteX3" fmla="*/ 699247 w 7436223"/>
              <a:gd name="connsiteY3" fmla="*/ 476660 h 3680546"/>
              <a:gd name="connsiteX4" fmla="*/ 1129553 w 7436223"/>
              <a:gd name="connsiteY4" fmla="*/ 3045048 h 3680546"/>
              <a:gd name="connsiteX5" fmla="*/ 1748117 w 7436223"/>
              <a:gd name="connsiteY5" fmla="*/ 3636719 h 3680546"/>
              <a:gd name="connsiteX6" fmla="*/ 7436223 w 7436223"/>
              <a:gd name="connsiteY6" fmla="*/ 3636719 h 3680546"/>
              <a:gd name="connsiteX0" fmla="*/ 0 w 7436223"/>
              <a:gd name="connsiteY0" fmla="*/ 6013 h 3731346"/>
              <a:gd name="connsiteX1" fmla="*/ 389964 w 7436223"/>
              <a:gd name="connsiteY1" fmla="*/ 19460 h 3731346"/>
              <a:gd name="connsiteX2" fmla="*/ 605117 w 7436223"/>
              <a:gd name="connsiteY2" fmla="*/ 167377 h 3731346"/>
              <a:gd name="connsiteX3" fmla="*/ 699247 w 7436223"/>
              <a:gd name="connsiteY3" fmla="*/ 476660 h 3731346"/>
              <a:gd name="connsiteX4" fmla="*/ 1048871 w 7436223"/>
              <a:gd name="connsiteY4" fmla="*/ 2359248 h 3731346"/>
              <a:gd name="connsiteX5" fmla="*/ 1748117 w 7436223"/>
              <a:gd name="connsiteY5" fmla="*/ 3636719 h 3731346"/>
              <a:gd name="connsiteX6" fmla="*/ 7436223 w 7436223"/>
              <a:gd name="connsiteY6" fmla="*/ 3636719 h 3731346"/>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2595282 w 7436223"/>
              <a:gd name="connsiteY5" fmla="*/ 3663613 h 3751738"/>
              <a:gd name="connsiteX6" fmla="*/ 7436223 w 7436223"/>
              <a:gd name="connsiteY6" fmla="*/ 3636719 h 3751738"/>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1573305 w 7436223"/>
              <a:gd name="connsiteY5" fmla="*/ 3179519 h 3751738"/>
              <a:gd name="connsiteX6" fmla="*/ 2595282 w 7436223"/>
              <a:gd name="connsiteY6" fmla="*/ 3663613 h 3751738"/>
              <a:gd name="connsiteX7" fmla="*/ 7436223 w 7436223"/>
              <a:gd name="connsiteY7" fmla="*/ 3636719 h 3751738"/>
              <a:gd name="connsiteX0" fmla="*/ 0 w 7436223"/>
              <a:gd name="connsiteY0" fmla="*/ 6013 h 3750931"/>
              <a:gd name="connsiteX1" fmla="*/ 389964 w 7436223"/>
              <a:gd name="connsiteY1" fmla="*/ 19460 h 3750931"/>
              <a:gd name="connsiteX2" fmla="*/ 605117 w 7436223"/>
              <a:gd name="connsiteY2" fmla="*/ 167377 h 3750931"/>
              <a:gd name="connsiteX3" fmla="*/ 699247 w 7436223"/>
              <a:gd name="connsiteY3" fmla="*/ 476660 h 3750931"/>
              <a:gd name="connsiteX4" fmla="*/ 1048871 w 7436223"/>
              <a:gd name="connsiteY4" fmla="*/ 2359248 h 3750931"/>
              <a:gd name="connsiteX5" fmla="*/ 1317810 w 7436223"/>
              <a:gd name="connsiteY5" fmla="*/ 3650166 h 3750931"/>
              <a:gd name="connsiteX6" fmla="*/ 2595282 w 7436223"/>
              <a:gd name="connsiteY6" fmla="*/ 3663613 h 3750931"/>
              <a:gd name="connsiteX7" fmla="*/ 7436223 w 7436223"/>
              <a:gd name="connsiteY7" fmla="*/ 3636719 h 3750931"/>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1531 h 3664173"/>
              <a:gd name="connsiteX1" fmla="*/ 389964 w 7436223"/>
              <a:gd name="connsiteY1" fmla="*/ 14978 h 3664173"/>
              <a:gd name="connsiteX2" fmla="*/ 437029 w 7436223"/>
              <a:gd name="connsiteY2" fmla="*/ 17920 h 3664173"/>
              <a:gd name="connsiteX3" fmla="*/ 605117 w 7436223"/>
              <a:gd name="connsiteY3" fmla="*/ 162895 h 3664173"/>
              <a:gd name="connsiteX4" fmla="*/ 699247 w 7436223"/>
              <a:gd name="connsiteY4" fmla="*/ 472178 h 3664173"/>
              <a:gd name="connsiteX5" fmla="*/ 1048871 w 7436223"/>
              <a:gd name="connsiteY5" fmla="*/ 2354766 h 3664173"/>
              <a:gd name="connsiteX6" fmla="*/ 1317810 w 7436223"/>
              <a:gd name="connsiteY6" fmla="*/ 3645684 h 3664173"/>
              <a:gd name="connsiteX7" fmla="*/ 2595282 w 7436223"/>
              <a:gd name="connsiteY7" fmla="*/ 3659131 h 3664173"/>
              <a:gd name="connsiteX8" fmla="*/ 7436223 w 7436223"/>
              <a:gd name="connsiteY8" fmla="*/ 3632237 h 3664173"/>
              <a:gd name="connsiteX0" fmla="*/ 0 w 7436223"/>
              <a:gd name="connsiteY0" fmla="*/ 2240 h 3664882"/>
              <a:gd name="connsiteX1" fmla="*/ 368533 w 7436223"/>
              <a:gd name="connsiteY1" fmla="*/ 8543 h 3664882"/>
              <a:gd name="connsiteX2" fmla="*/ 437029 w 7436223"/>
              <a:gd name="connsiteY2" fmla="*/ 18629 h 3664882"/>
              <a:gd name="connsiteX3" fmla="*/ 605117 w 7436223"/>
              <a:gd name="connsiteY3" fmla="*/ 163604 h 3664882"/>
              <a:gd name="connsiteX4" fmla="*/ 699247 w 7436223"/>
              <a:gd name="connsiteY4" fmla="*/ 472887 h 3664882"/>
              <a:gd name="connsiteX5" fmla="*/ 1048871 w 7436223"/>
              <a:gd name="connsiteY5" fmla="*/ 2355475 h 3664882"/>
              <a:gd name="connsiteX6" fmla="*/ 1317810 w 7436223"/>
              <a:gd name="connsiteY6" fmla="*/ 3646393 h 3664882"/>
              <a:gd name="connsiteX7" fmla="*/ 2595282 w 7436223"/>
              <a:gd name="connsiteY7" fmla="*/ 3659840 h 3664882"/>
              <a:gd name="connsiteX8" fmla="*/ 7436223 w 7436223"/>
              <a:gd name="connsiteY8" fmla="*/ 3632946 h 3664882"/>
              <a:gd name="connsiteX0" fmla="*/ 0 w 7436223"/>
              <a:gd name="connsiteY0" fmla="*/ 2463 h 3665105"/>
              <a:gd name="connsiteX1" fmla="*/ 368533 w 7436223"/>
              <a:gd name="connsiteY1" fmla="*/ 8766 h 3665105"/>
              <a:gd name="connsiteX2" fmla="*/ 487035 w 7436223"/>
              <a:gd name="connsiteY2" fmla="*/ 28377 h 3665105"/>
              <a:gd name="connsiteX3" fmla="*/ 605117 w 7436223"/>
              <a:gd name="connsiteY3" fmla="*/ 163827 h 3665105"/>
              <a:gd name="connsiteX4" fmla="*/ 699247 w 7436223"/>
              <a:gd name="connsiteY4" fmla="*/ 473110 h 3665105"/>
              <a:gd name="connsiteX5" fmla="*/ 1048871 w 7436223"/>
              <a:gd name="connsiteY5" fmla="*/ 2355698 h 3665105"/>
              <a:gd name="connsiteX6" fmla="*/ 1317810 w 7436223"/>
              <a:gd name="connsiteY6" fmla="*/ 3646616 h 3665105"/>
              <a:gd name="connsiteX7" fmla="*/ 2595282 w 7436223"/>
              <a:gd name="connsiteY7" fmla="*/ 3660063 h 3665105"/>
              <a:gd name="connsiteX8" fmla="*/ 7436223 w 7436223"/>
              <a:gd name="connsiteY8" fmla="*/ 3633169 h 3665105"/>
              <a:gd name="connsiteX0" fmla="*/ 0 w 7436223"/>
              <a:gd name="connsiteY0" fmla="*/ 9505 h 3672147"/>
              <a:gd name="connsiteX1" fmla="*/ 380439 w 7436223"/>
              <a:gd name="connsiteY1" fmla="*/ 1520 h 3672147"/>
              <a:gd name="connsiteX2" fmla="*/ 487035 w 7436223"/>
              <a:gd name="connsiteY2" fmla="*/ 35419 h 3672147"/>
              <a:gd name="connsiteX3" fmla="*/ 605117 w 7436223"/>
              <a:gd name="connsiteY3" fmla="*/ 170869 h 3672147"/>
              <a:gd name="connsiteX4" fmla="*/ 699247 w 7436223"/>
              <a:gd name="connsiteY4" fmla="*/ 480152 h 3672147"/>
              <a:gd name="connsiteX5" fmla="*/ 1048871 w 7436223"/>
              <a:gd name="connsiteY5" fmla="*/ 2362740 h 3672147"/>
              <a:gd name="connsiteX6" fmla="*/ 1317810 w 7436223"/>
              <a:gd name="connsiteY6" fmla="*/ 3653658 h 3672147"/>
              <a:gd name="connsiteX7" fmla="*/ 2595282 w 7436223"/>
              <a:gd name="connsiteY7" fmla="*/ 3667105 h 3672147"/>
              <a:gd name="connsiteX8" fmla="*/ 7436223 w 7436223"/>
              <a:gd name="connsiteY8" fmla="*/ 3640211 h 3672147"/>
              <a:gd name="connsiteX0" fmla="*/ 0 w 7436223"/>
              <a:gd name="connsiteY0" fmla="*/ 4567 h 3667209"/>
              <a:gd name="connsiteX1" fmla="*/ 382820 w 7436223"/>
              <a:gd name="connsiteY1" fmla="*/ 3726 h 3667209"/>
              <a:gd name="connsiteX2" fmla="*/ 487035 w 7436223"/>
              <a:gd name="connsiteY2" fmla="*/ 30481 h 3667209"/>
              <a:gd name="connsiteX3" fmla="*/ 605117 w 7436223"/>
              <a:gd name="connsiteY3" fmla="*/ 165931 h 3667209"/>
              <a:gd name="connsiteX4" fmla="*/ 699247 w 7436223"/>
              <a:gd name="connsiteY4" fmla="*/ 475214 h 3667209"/>
              <a:gd name="connsiteX5" fmla="*/ 1048871 w 7436223"/>
              <a:gd name="connsiteY5" fmla="*/ 2357802 h 3667209"/>
              <a:gd name="connsiteX6" fmla="*/ 1317810 w 7436223"/>
              <a:gd name="connsiteY6" fmla="*/ 3648720 h 3667209"/>
              <a:gd name="connsiteX7" fmla="*/ 2595282 w 7436223"/>
              <a:gd name="connsiteY7" fmla="*/ 3662167 h 3667209"/>
              <a:gd name="connsiteX8" fmla="*/ 7436223 w 7436223"/>
              <a:gd name="connsiteY8" fmla="*/ 3635273 h 3667209"/>
              <a:gd name="connsiteX0" fmla="*/ 0 w 7436223"/>
              <a:gd name="connsiteY0" fmla="*/ 5162 h 3667804"/>
              <a:gd name="connsiteX1" fmla="*/ 382820 w 7436223"/>
              <a:gd name="connsiteY1" fmla="*/ 4321 h 3667804"/>
              <a:gd name="connsiteX2" fmla="*/ 487035 w 7436223"/>
              <a:gd name="connsiteY2" fmla="*/ 40601 h 3667804"/>
              <a:gd name="connsiteX3" fmla="*/ 605117 w 7436223"/>
              <a:gd name="connsiteY3" fmla="*/ 166526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10126 h 3672768"/>
              <a:gd name="connsiteX1" fmla="*/ 382820 w 7436223"/>
              <a:gd name="connsiteY1" fmla="*/ 9285 h 3672768"/>
              <a:gd name="connsiteX2" fmla="*/ 487035 w 7436223"/>
              <a:gd name="connsiteY2" fmla="*/ 45565 h 3672768"/>
              <a:gd name="connsiteX3" fmla="*/ 699247 w 7436223"/>
              <a:gd name="connsiteY3" fmla="*/ 480773 h 3672768"/>
              <a:gd name="connsiteX4" fmla="*/ 1048871 w 7436223"/>
              <a:gd name="connsiteY4" fmla="*/ 2363361 h 3672768"/>
              <a:gd name="connsiteX5" fmla="*/ 1317810 w 7436223"/>
              <a:gd name="connsiteY5" fmla="*/ 3654279 h 3672768"/>
              <a:gd name="connsiteX6" fmla="*/ 2595282 w 7436223"/>
              <a:gd name="connsiteY6" fmla="*/ 3667726 h 3672768"/>
              <a:gd name="connsiteX7" fmla="*/ 7436223 w 7436223"/>
              <a:gd name="connsiteY7" fmla="*/ 3640832 h 3672768"/>
              <a:gd name="connsiteX0" fmla="*/ 0 w 7436223"/>
              <a:gd name="connsiteY0" fmla="*/ 11572 h 3674214"/>
              <a:gd name="connsiteX1" fmla="*/ 382820 w 7436223"/>
              <a:gd name="connsiteY1" fmla="*/ 10731 h 3674214"/>
              <a:gd name="connsiteX2" fmla="*/ 584666 w 7436223"/>
              <a:gd name="connsiteY2" fmla="*/ 137498 h 3674214"/>
              <a:gd name="connsiteX3" fmla="*/ 699247 w 7436223"/>
              <a:gd name="connsiteY3" fmla="*/ 482219 h 3674214"/>
              <a:gd name="connsiteX4" fmla="*/ 1048871 w 7436223"/>
              <a:gd name="connsiteY4" fmla="*/ 2364807 h 3674214"/>
              <a:gd name="connsiteX5" fmla="*/ 1317810 w 7436223"/>
              <a:gd name="connsiteY5" fmla="*/ 3655725 h 3674214"/>
              <a:gd name="connsiteX6" fmla="*/ 2595282 w 7436223"/>
              <a:gd name="connsiteY6" fmla="*/ 3669172 h 3674214"/>
              <a:gd name="connsiteX7" fmla="*/ 7436223 w 7436223"/>
              <a:gd name="connsiteY7" fmla="*/ 3642278 h 3674214"/>
              <a:gd name="connsiteX0" fmla="*/ 0 w 7436223"/>
              <a:gd name="connsiteY0" fmla="*/ 11051 h 3673693"/>
              <a:gd name="connsiteX1" fmla="*/ 382820 w 7436223"/>
              <a:gd name="connsiteY1" fmla="*/ 10210 h 3673693"/>
              <a:gd name="connsiteX2" fmla="*/ 567997 w 7436223"/>
              <a:gd name="connsiteY2" fmla="*/ 129834 h 3673693"/>
              <a:gd name="connsiteX3" fmla="*/ 699247 w 7436223"/>
              <a:gd name="connsiteY3" fmla="*/ 481698 h 3673693"/>
              <a:gd name="connsiteX4" fmla="*/ 1048871 w 7436223"/>
              <a:gd name="connsiteY4" fmla="*/ 2364286 h 3673693"/>
              <a:gd name="connsiteX5" fmla="*/ 1317810 w 7436223"/>
              <a:gd name="connsiteY5" fmla="*/ 3655204 h 3673693"/>
              <a:gd name="connsiteX6" fmla="*/ 2595282 w 7436223"/>
              <a:gd name="connsiteY6" fmla="*/ 3668651 h 3673693"/>
              <a:gd name="connsiteX7" fmla="*/ 7436223 w 7436223"/>
              <a:gd name="connsiteY7" fmla="*/ 3641757 h 3673693"/>
              <a:gd name="connsiteX0" fmla="*/ 0 w 7436223"/>
              <a:gd name="connsiteY0" fmla="*/ 10011 h 3672653"/>
              <a:gd name="connsiteX1" fmla="*/ 382820 w 7436223"/>
              <a:gd name="connsiteY1" fmla="*/ 9170 h 3672653"/>
              <a:gd name="connsiteX2" fmla="*/ 553710 w 7436223"/>
              <a:gd name="connsiteY2" fmla="*/ 114506 h 3672653"/>
              <a:gd name="connsiteX3" fmla="*/ 699247 w 7436223"/>
              <a:gd name="connsiteY3" fmla="*/ 480658 h 3672653"/>
              <a:gd name="connsiteX4" fmla="*/ 1048871 w 7436223"/>
              <a:gd name="connsiteY4" fmla="*/ 2363246 h 3672653"/>
              <a:gd name="connsiteX5" fmla="*/ 1317810 w 7436223"/>
              <a:gd name="connsiteY5" fmla="*/ 3654164 h 3672653"/>
              <a:gd name="connsiteX6" fmla="*/ 2595282 w 7436223"/>
              <a:gd name="connsiteY6" fmla="*/ 3667611 h 3672653"/>
              <a:gd name="connsiteX7" fmla="*/ 7436223 w 7436223"/>
              <a:gd name="connsiteY7" fmla="*/ 3640717 h 3672653"/>
              <a:gd name="connsiteX0" fmla="*/ 0 w 7436223"/>
              <a:gd name="connsiteY0" fmla="*/ 5953 h 3668595"/>
              <a:gd name="connsiteX1" fmla="*/ 382820 w 7436223"/>
              <a:gd name="connsiteY1" fmla="*/ 5112 h 3668595"/>
              <a:gd name="connsiteX2" fmla="*/ 553710 w 7436223"/>
              <a:gd name="connsiteY2" fmla="*/ 110448 h 3668595"/>
              <a:gd name="connsiteX3" fmla="*/ 699247 w 7436223"/>
              <a:gd name="connsiteY3" fmla="*/ 476600 h 3668595"/>
              <a:gd name="connsiteX4" fmla="*/ 1048871 w 7436223"/>
              <a:gd name="connsiteY4" fmla="*/ 2359188 h 3668595"/>
              <a:gd name="connsiteX5" fmla="*/ 1317810 w 7436223"/>
              <a:gd name="connsiteY5" fmla="*/ 3650106 h 3668595"/>
              <a:gd name="connsiteX6" fmla="*/ 2595282 w 7436223"/>
              <a:gd name="connsiteY6" fmla="*/ 3663553 h 3668595"/>
              <a:gd name="connsiteX7" fmla="*/ 7436223 w 7436223"/>
              <a:gd name="connsiteY7" fmla="*/ 3636659 h 3668595"/>
              <a:gd name="connsiteX0" fmla="*/ 0 w 7436223"/>
              <a:gd name="connsiteY0" fmla="*/ 9837 h 3672479"/>
              <a:gd name="connsiteX1" fmla="*/ 382820 w 7436223"/>
              <a:gd name="connsiteY1" fmla="*/ 8996 h 3672479"/>
              <a:gd name="connsiteX2" fmla="*/ 563235 w 7436223"/>
              <a:gd name="connsiteY2" fmla="*/ 111951 h 3672479"/>
              <a:gd name="connsiteX3" fmla="*/ 699247 w 7436223"/>
              <a:gd name="connsiteY3" fmla="*/ 480484 h 3672479"/>
              <a:gd name="connsiteX4" fmla="*/ 1048871 w 7436223"/>
              <a:gd name="connsiteY4" fmla="*/ 2363072 h 3672479"/>
              <a:gd name="connsiteX5" fmla="*/ 1317810 w 7436223"/>
              <a:gd name="connsiteY5" fmla="*/ 3653990 h 3672479"/>
              <a:gd name="connsiteX6" fmla="*/ 2595282 w 7436223"/>
              <a:gd name="connsiteY6" fmla="*/ 3667437 h 3672479"/>
              <a:gd name="connsiteX7" fmla="*/ 7436223 w 7436223"/>
              <a:gd name="connsiteY7"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65617 w 7436223"/>
              <a:gd name="connsiteY3" fmla="*/ 116715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27517 w 7436223"/>
              <a:gd name="connsiteY3" fmla="*/ 85758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4712 h 3667354"/>
              <a:gd name="connsiteX1" fmla="*/ 382820 w 7436223"/>
              <a:gd name="connsiteY1" fmla="*/ 3871 h 3667354"/>
              <a:gd name="connsiteX2" fmla="*/ 463223 w 7436223"/>
              <a:gd name="connsiteY2" fmla="*/ 33007 h 3667354"/>
              <a:gd name="connsiteX3" fmla="*/ 527517 w 7436223"/>
              <a:gd name="connsiteY3" fmla="*/ 80633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672773 w 7436223"/>
              <a:gd name="connsiteY6" fmla="*/ 346906 h 3666927"/>
              <a:gd name="connsiteX7" fmla="*/ 1048871 w 7436223"/>
              <a:gd name="connsiteY7" fmla="*/ 2357520 h 3666927"/>
              <a:gd name="connsiteX8" fmla="*/ 1317810 w 7436223"/>
              <a:gd name="connsiteY8" fmla="*/ 3648438 h 3666927"/>
              <a:gd name="connsiteX9" fmla="*/ 2595282 w 7436223"/>
              <a:gd name="connsiteY9" fmla="*/ 3661885 h 3666927"/>
              <a:gd name="connsiteX10" fmla="*/ 7436223 w 7436223"/>
              <a:gd name="connsiteY10"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672773 w 7436223"/>
              <a:gd name="connsiteY5" fmla="*/ 346906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18130 h 3680772"/>
              <a:gd name="connsiteX1" fmla="*/ 382820 w 7436223"/>
              <a:gd name="connsiteY1" fmla="*/ 17289 h 3680772"/>
              <a:gd name="connsiteX2" fmla="*/ 432267 w 7436223"/>
              <a:gd name="connsiteY2" fmla="*/ 27376 h 3680772"/>
              <a:gd name="connsiteX3" fmla="*/ 680197 w 7436223"/>
              <a:gd name="connsiteY3" fmla="*/ 353045 h 3680772"/>
              <a:gd name="connsiteX4" fmla="*/ 1048871 w 7436223"/>
              <a:gd name="connsiteY4" fmla="*/ 2371365 h 3680772"/>
              <a:gd name="connsiteX5" fmla="*/ 1317810 w 7436223"/>
              <a:gd name="connsiteY5" fmla="*/ 3662283 h 3680772"/>
              <a:gd name="connsiteX6" fmla="*/ 2595282 w 7436223"/>
              <a:gd name="connsiteY6" fmla="*/ 3675730 h 3680772"/>
              <a:gd name="connsiteX7" fmla="*/ 7436223 w 7436223"/>
              <a:gd name="connsiteY7" fmla="*/ 3648836 h 3680772"/>
              <a:gd name="connsiteX0" fmla="*/ 0 w 7436223"/>
              <a:gd name="connsiteY0" fmla="*/ 26972 h 3689614"/>
              <a:gd name="connsiteX1" fmla="*/ 382820 w 7436223"/>
              <a:gd name="connsiteY1" fmla="*/ 26131 h 3689614"/>
              <a:gd name="connsiteX2" fmla="*/ 680197 w 7436223"/>
              <a:gd name="connsiteY2" fmla="*/ 361887 h 3689614"/>
              <a:gd name="connsiteX3" fmla="*/ 1048871 w 7436223"/>
              <a:gd name="connsiteY3" fmla="*/ 2380207 h 3689614"/>
              <a:gd name="connsiteX4" fmla="*/ 1317810 w 7436223"/>
              <a:gd name="connsiteY4" fmla="*/ 3671125 h 3689614"/>
              <a:gd name="connsiteX5" fmla="*/ 2595282 w 7436223"/>
              <a:gd name="connsiteY5" fmla="*/ 3684572 h 3689614"/>
              <a:gd name="connsiteX6" fmla="*/ 7436223 w 7436223"/>
              <a:gd name="connsiteY6" fmla="*/ 3657678 h 3689614"/>
              <a:gd name="connsiteX0" fmla="*/ 0 w 7436223"/>
              <a:gd name="connsiteY0" fmla="*/ 49335 h 3711977"/>
              <a:gd name="connsiteX1" fmla="*/ 511408 w 7436223"/>
              <a:gd name="connsiteY1" fmla="*/ 19919 h 3711977"/>
              <a:gd name="connsiteX2" fmla="*/ 680197 w 7436223"/>
              <a:gd name="connsiteY2" fmla="*/ 384250 h 3711977"/>
              <a:gd name="connsiteX3" fmla="*/ 1048871 w 7436223"/>
              <a:gd name="connsiteY3" fmla="*/ 2402570 h 3711977"/>
              <a:gd name="connsiteX4" fmla="*/ 1317810 w 7436223"/>
              <a:gd name="connsiteY4" fmla="*/ 3693488 h 3711977"/>
              <a:gd name="connsiteX5" fmla="*/ 2595282 w 7436223"/>
              <a:gd name="connsiteY5" fmla="*/ 3706935 h 3711977"/>
              <a:gd name="connsiteX6" fmla="*/ 7436223 w 7436223"/>
              <a:gd name="connsiteY6" fmla="*/ 3680041 h 3711977"/>
              <a:gd name="connsiteX0" fmla="*/ 0 w 7436223"/>
              <a:gd name="connsiteY0" fmla="*/ 55476 h 3718118"/>
              <a:gd name="connsiteX1" fmla="*/ 511408 w 7436223"/>
              <a:gd name="connsiteY1" fmla="*/ 26060 h 3718118"/>
              <a:gd name="connsiteX2" fmla="*/ 680197 w 7436223"/>
              <a:gd name="connsiteY2" fmla="*/ 390391 h 3718118"/>
              <a:gd name="connsiteX3" fmla="*/ 1048871 w 7436223"/>
              <a:gd name="connsiteY3" fmla="*/ 2408711 h 3718118"/>
              <a:gd name="connsiteX4" fmla="*/ 1317810 w 7436223"/>
              <a:gd name="connsiteY4" fmla="*/ 3699629 h 3718118"/>
              <a:gd name="connsiteX5" fmla="*/ 2595282 w 7436223"/>
              <a:gd name="connsiteY5" fmla="*/ 3713076 h 3718118"/>
              <a:gd name="connsiteX6" fmla="*/ 7436223 w 7436223"/>
              <a:gd name="connsiteY6" fmla="*/ 3686182 h 3718118"/>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3606 h 3666248"/>
              <a:gd name="connsiteX1" fmla="*/ 680197 w 7436223"/>
              <a:gd name="connsiteY1" fmla="*/ 338521 h 3666248"/>
              <a:gd name="connsiteX2" fmla="*/ 1048871 w 7436223"/>
              <a:gd name="connsiteY2" fmla="*/ 2356841 h 3666248"/>
              <a:gd name="connsiteX3" fmla="*/ 1317810 w 7436223"/>
              <a:gd name="connsiteY3" fmla="*/ 3647759 h 3666248"/>
              <a:gd name="connsiteX4" fmla="*/ 2595282 w 7436223"/>
              <a:gd name="connsiteY4" fmla="*/ 3661206 h 3666248"/>
              <a:gd name="connsiteX5" fmla="*/ 7436223 w 7436223"/>
              <a:gd name="connsiteY5" fmla="*/ 3634312 h 3666248"/>
              <a:gd name="connsiteX0" fmla="*/ 0 w 7436223"/>
              <a:gd name="connsiteY0" fmla="*/ 0 h 3662642"/>
              <a:gd name="connsiteX1" fmla="*/ 432267 w 7436223"/>
              <a:gd name="connsiteY1" fmla="*/ 54490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9341 h 3671983"/>
              <a:gd name="connsiteX1" fmla="*/ 429886 w 7436223"/>
              <a:gd name="connsiteY1" fmla="*/ 28112 h 3671983"/>
              <a:gd name="connsiteX2" fmla="*/ 680197 w 7436223"/>
              <a:gd name="connsiteY2" fmla="*/ 344256 h 3671983"/>
              <a:gd name="connsiteX3" fmla="*/ 1048871 w 7436223"/>
              <a:gd name="connsiteY3" fmla="*/ 2362576 h 3671983"/>
              <a:gd name="connsiteX4" fmla="*/ 1317810 w 7436223"/>
              <a:gd name="connsiteY4" fmla="*/ 3653494 h 3671983"/>
              <a:gd name="connsiteX5" fmla="*/ 2595282 w 7436223"/>
              <a:gd name="connsiteY5" fmla="*/ 3666941 h 3671983"/>
              <a:gd name="connsiteX6" fmla="*/ 7436223 w 7436223"/>
              <a:gd name="connsiteY6" fmla="*/ 3640047 h 3671983"/>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7855 h 3670497"/>
              <a:gd name="connsiteX1" fmla="*/ 344161 w 7436223"/>
              <a:gd name="connsiteY1" fmla="*/ 12339 h 3670497"/>
              <a:gd name="connsiteX2" fmla="*/ 680197 w 7436223"/>
              <a:gd name="connsiteY2" fmla="*/ 342770 h 3670497"/>
              <a:gd name="connsiteX3" fmla="*/ 1048871 w 7436223"/>
              <a:gd name="connsiteY3" fmla="*/ 2361090 h 3670497"/>
              <a:gd name="connsiteX4" fmla="*/ 1317810 w 7436223"/>
              <a:gd name="connsiteY4" fmla="*/ 3652008 h 3670497"/>
              <a:gd name="connsiteX5" fmla="*/ 2595282 w 7436223"/>
              <a:gd name="connsiteY5" fmla="*/ 3665455 h 3670497"/>
              <a:gd name="connsiteX6" fmla="*/ 7436223 w 7436223"/>
              <a:gd name="connsiteY6" fmla="*/ 3638561 h 3670497"/>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6555 h 3669197"/>
              <a:gd name="connsiteX1" fmla="*/ 344161 w 7436223"/>
              <a:gd name="connsiteY1" fmla="*/ 11039 h 3669197"/>
              <a:gd name="connsiteX2" fmla="*/ 680197 w 7436223"/>
              <a:gd name="connsiteY2" fmla="*/ 341470 h 3669197"/>
              <a:gd name="connsiteX3" fmla="*/ 1048871 w 7436223"/>
              <a:gd name="connsiteY3" fmla="*/ 2359790 h 3669197"/>
              <a:gd name="connsiteX4" fmla="*/ 1317810 w 7436223"/>
              <a:gd name="connsiteY4" fmla="*/ 3650708 h 3669197"/>
              <a:gd name="connsiteX5" fmla="*/ 2595282 w 7436223"/>
              <a:gd name="connsiteY5" fmla="*/ 3664155 h 3669197"/>
              <a:gd name="connsiteX6" fmla="*/ 7436223 w 7436223"/>
              <a:gd name="connsiteY6" fmla="*/ 3637261 h 3669197"/>
              <a:gd name="connsiteX0" fmla="*/ 0 w 7436223"/>
              <a:gd name="connsiteY0" fmla="*/ 12725 h 3675367"/>
              <a:gd name="connsiteX1" fmla="*/ 344161 w 7436223"/>
              <a:gd name="connsiteY1" fmla="*/ 10066 h 3675367"/>
              <a:gd name="connsiteX2" fmla="*/ 680197 w 7436223"/>
              <a:gd name="connsiteY2" fmla="*/ 347640 h 3675367"/>
              <a:gd name="connsiteX3" fmla="*/ 1048871 w 7436223"/>
              <a:gd name="connsiteY3" fmla="*/ 2365960 h 3675367"/>
              <a:gd name="connsiteX4" fmla="*/ 1317810 w 7436223"/>
              <a:gd name="connsiteY4" fmla="*/ 3656878 h 3675367"/>
              <a:gd name="connsiteX5" fmla="*/ 2595282 w 7436223"/>
              <a:gd name="connsiteY5" fmla="*/ 3670325 h 3675367"/>
              <a:gd name="connsiteX6" fmla="*/ 7436223 w 7436223"/>
              <a:gd name="connsiteY6" fmla="*/ 3643431 h 3675367"/>
              <a:gd name="connsiteX0" fmla="*/ 0 w 7436223"/>
              <a:gd name="connsiteY0" fmla="*/ 6505 h 3669147"/>
              <a:gd name="connsiteX1" fmla="*/ 344161 w 7436223"/>
              <a:gd name="connsiteY1" fmla="*/ 3846 h 3669147"/>
              <a:gd name="connsiteX2" fmla="*/ 680197 w 7436223"/>
              <a:gd name="connsiteY2" fmla="*/ 341420 h 3669147"/>
              <a:gd name="connsiteX3" fmla="*/ 1048871 w 7436223"/>
              <a:gd name="connsiteY3" fmla="*/ 2359740 h 3669147"/>
              <a:gd name="connsiteX4" fmla="*/ 1317810 w 7436223"/>
              <a:gd name="connsiteY4" fmla="*/ 3650658 h 3669147"/>
              <a:gd name="connsiteX5" fmla="*/ 2595282 w 7436223"/>
              <a:gd name="connsiteY5" fmla="*/ 3664105 h 3669147"/>
              <a:gd name="connsiteX6" fmla="*/ 7436223 w 7436223"/>
              <a:gd name="connsiteY6" fmla="*/ 3637211 h 3669147"/>
              <a:gd name="connsiteX0" fmla="*/ 0 w 7436223"/>
              <a:gd name="connsiteY0" fmla="*/ 2721 h 3665363"/>
              <a:gd name="connsiteX1" fmla="*/ 344161 w 7436223"/>
              <a:gd name="connsiteY1" fmla="*/ 62 h 3665363"/>
              <a:gd name="connsiteX2" fmla="*/ 680197 w 7436223"/>
              <a:gd name="connsiteY2" fmla="*/ 337636 h 3665363"/>
              <a:gd name="connsiteX3" fmla="*/ 1048871 w 7436223"/>
              <a:gd name="connsiteY3" fmla="*/ 2355956 h 3665363"/>
              <a:gd name="connsiteX4" fmla="*/ 1317810 w 7436223"/>
              <a:gd name="connsiteY4" fmla="*/ 3646874 h 3665363"/>
              <a:gd name="connsiteX5" fmla="*/ 2595282 w 7436223"/>
              <a:gd name="connsiteY5" fmla="*/ 3660321 h 3665363"/>
              <a:gd name="connsiteX6" fmla="*/ 7436223 w 7436223"/>
              <a:gd name="connsiteY6" fmla="*/ 3633427 h 366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36223" h="3665363">
                <a:moveTo>
                  <a:pt x="0" y="2721"/>
                </a:moveTo>
                <a:cubicBezTo>
                  <a:pt x="72045" y="11803"/>
                  <a:pt x="214128" y="-989"/>
                  <a:pt x="344161" y="62"/>
                </a:cubicBezTo>
                <a:cubicBezTo>
                  <a:pt x="347989" y="8256"/>
                  <a:pt x="562745" y="-55013"/>
                  <a:pt x="680197" y="337636"/>
                </a:cubicBezTo>
                <a:cubicBezTo>
                  <a:pt x="797649" y="730285"/>
                  <a:pt x="942602" y="1804416"/>
                  <a:pt x="1048871" y="2355956"/>
                </a:cubicBezTo>
                <a:cubicBezTo>
                  <a:pt x="1156377" y="2906211"/>
                  <a:pt x="1140758" y="3402585"/>
                  <a:pt x="1317810" y="3646874"/>
                </a:cubicBezTo>
                <a:cubicBezTo>
                  <a:pt x="1710015" y="3676009"/>
                  <a:pt x="1575547" y="3662562"/>
                  <a:pt x="2595282" y="3660321"/>
                </a:cubicBezTo>
                <a:lnTo>
                  <a:pt x="7436223" y="3633427"/>
                </a:lnTo>
              </a:path>
            </a:pathLst>
          </a:cu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0" name="Rectangle 9"/>
          <p:cNvSpPr/>
          <p:nvPr/>
        </p:nvSpPr>
        <p:spPr bwMode="auto">
          <a:xfrm>
            <a:off x="2819400" y="5181600"/>
            <a:ext cx="1295400" cy="2667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3" name="Rectangle 12"/>
          <p:cNvSpPr/>
          <p:nvPr/>
        </p:nvSpPr>
        <p:spPr bwMode="auto">
          <a:xfrm>
            <a:off x="2819400" y="1535844"/>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4" name="Rectangle 13"/>
          <p:cNvSpPr/>
          <p:nvPr/>
        </p:nvSpPr>
        <p:spPr bwMode="auto">
          <a:xfrm>
            <a:off x="2819400" y="2743200"/>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 name="Rectangle 2"/>
          <p:cNvSpPr/>
          <p:nvPr/>
        </p:nvSpPr>
        <p:spPr>
          <a:xfrm>
            <a:off x="4168085" y="937853"/>
            <a:ext cx="416615" cy="769441"/>
          </a:xfrm>
          <a:prstGeom prst="rect">
            <a:avLst/>
          </a:prstGeom>
          <a:noFill/>
        </p:spPr>
        <p:txBody>
          <a:bodyPr wrap="square" lIns="91440" tIns="45720" rIns="91440" bIns="45720">
            <a:spAutoFit/>
          </a:bodyPr>
          <a:lstStyle/>
          <a:p>
            <a:r>
              <a:rPr lang="en-US" sz="4400" b="0" dirty="0">
                <a:ln w="18415" cmpd="sng">
                  <a:solidFill>
                    <a:srgbClr val="000000"/>
                  </a:solidFill>
                  <a:prstDash val="solid"/>
                </a:ln>
                <a:solidFill>
                  <a:srgbClr val="FF0000"/>
                </a:solidFill>
                <a:effectLst>
                  <a:outerShdw blurRad="63500" dir="3600000" algn="tl" rotWithShape="0">
                    <a:srgbClr val="000000">
                      <a:alpha val="70000"/>
                    </a:srgbClr>
                  </a:outerShdw>
                </a:effectLst>
              </a:rPr>
              <a:t>x</a:t>
            </a:r>
          </a:p>
        </p:txBody>
      </p:sp>
      <p:sp>
        <p:nvSpPr>
          <p:cNvPr id="15" name="Rectangle 14"/>
          <p:cNvSpPr/>
          <p:nvPr/>
        </p:nvSpPr>
        <p:spPr>
          <a:xfrm>
            <a:off x="4177610" y="2616732"/>
            <a:ext cx="416615" cy="769441"/>
          </a:xfrm>
          <a:prstGeom prst="rect">
            <a:avLst/>
          </a:prstGeom>
          <a:noFill/>
        </p:spPr>
        <p:txBody>
          <a:bodyPr wrap="square" lIns="91440" tIns="45720" rIns="91440" bIns="45720">
            <a:spAutoFit/>
          </a:bodyPr>
          <a:lstStyle/>
          <a:p>
            <a:r>
              <a:rPr lang="en-US" sz="4400" b="0" dirty="0">
                <a:ln w="18415" cmpd="sng">
                  <a:solidFill>
                    <a:srgbClr val="000000"/>
                  </a:solidFill>
                  <a:prstDash val="solid"/>
                </a:ln>
                <a:solidFill>
                  <a:srgbClr val="FF0000"/>
                </a:solidFill>
                <a:effectLst>
                  <a:outerShdw blurRad="63500" dir="3600000" algn="tl" rotWithShape="0">
                    <a:srgbClr val="000000">
                      <a:alpha val="70000"/>
                    </a:srgbClr>
                  </a:outerShdw>
                </a:effectLst>
              </a:rPr>
              <a:t>x</a:t>
            </a:r>
          </a:p>
        </p:txBody>
      </p:sp>
      <p:sp>
        <p:nvSpPr>
          <p:cNvPr id="16" name="Rectangle 15"/>
          <p:cNvSpPr/>
          <p:nvPr/>
        </p:nvSpPr>
        <p:spPr bwMode="auto">
          <a:xfrm>
            <a:off x="13447" y="5524500"/>
            <a:ext cx="1295400" cy="26670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7" name="Rectangle 16"/>
          <p:cNvSpPr/>
          <p:nvPr/>
        </p:nvSpPr>
        <p:spPr bwMode="auto">
          <a:xfrm>
            <a:off x="5105400" y="828675"/>
            <a:ext cx="833718" cy="13335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8" name="Rectangle 17"/>
          <p:cNvSpPr/>
          <p:nvPr/>
        </p:nvSpPr>
        <p:spPr bwMode="auto">
          <a:xfrm>
            <a:off x="6400800" y="2911288"/>
            <a:ext cx="1524000"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9" name="Rectangle 18"/>
          <p:cNvSpPr/>
          <p:nvPr/>
        </p:nvSpPr>
        <p:spPr bwMode="auto">
          <a:xfrm>
            <a:off x="6405282" y="36576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0" name="Rectangle 19"/>
          <p:cNvSpPr/>
          <p:nvPr/>
        </p:nvSpPr>
        <p:spPr bwMode="auto">
          <a:xfrm>
            <a:off x="6405282" y="43815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1" name="Rectangle 20"/>
          <p:cNvSpPr/>
          <p:nvPr/>
        </p:nvSpPr>
        <p:spPr bwMode="auto">
          <a:xfrm>
            <a:off x="6405282" y="5182157"/>
            <a:ext cx="1519518"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4" name="Freeform 23"/>
          <p:cNvSpPr/>
          <p:nvPr/>
        </p:nvSpPr>
        <p:spPr bwMode="auto">
          <a:xfrm>
            <a:off x="736979" y="1296537"/>
            <a:ext cx="2101755" cy="1552885"/>
          </a:xfrm>
          <a:custGeom>
            <a:avLst/>
            <a:gdLst>
              <a:gd name="connsiteX0" fmla="*/ 0 w 2101755"/>
              <a:gd name="connsiteY0" fmla="*/ 0 h 1542995"/>
              <a:gd name="connsiteX1" fmla="*/ 313899 w 2101755"/>
              <a:gd name="connsiteY1" fmla="*/ 177421 h 1542995"/>
              <a:gd name="connsiteX2" fmla="*/ 491320 w 2101755"/>
              <a:gd name="connsiteY2" fmla="*/ 559559 h 1542995"/>
              <a:gd name="connsiteX3" fmla="*/ 818866 w 2101755"/>
              <a:gd name="connsiteY3" fmla="*/ 1378424 h 1542995"/>
              <a:gd name="connsiteX4" fmla="*/ 1050878 w 2101755"/>
              <a:gd name="connsiteY4" fmla="*/ 1528550 h 1542995"/>
              <a:gd name="connsiteX5" fmla="*/ 2101755 w 2101755"/>
              <a:gd name="connsiteY5" fmla="*/ 1528550 h 1542995"/>
              <a:gd name="connsiteX0" fmla="*/ 0 w 2101755"/>
              <a:gd name="connsiteY0" fmla="*/ 0 h 1551301"/>
              <a:gd name="connsiteX1" fmla="*/ 313899 w 2101755"/>
              <a:gd name="connsiteY1" fmla="*/ 177421 h 1551301"/>
              <a:gd name="connsiteX2" fmla="*/ 491320 w 2101755"/>
              <a:gd name="connsiteY2" fmla="*/ 559559 h 1551301"/>
              <a:gd name="connsiteX3" fmla="*/ 818866 w 2101755"/>
              <a:gd name="connsiteY3" fmla="*/ 1378424 h 1551301"/>
              <a:gd name="connsiteX4" fmla="*/ 1158034 w 2101755"/>
              <a:gd name="connsiteY4" fmla="*/ 1540456 h 1551301"/>
              <a:gd name="connsiteX5" fmla="*/ 2101755 w 2101755"/>
              <a:gd name="connsiteY5" fmla="*/ 1528550 h 1551301"/>
              <a:gd name="connsiteX0" fmla="*/ 0 w 2101755"/>
              <a:gd name="connsiteY0" fmla="*/ 0 h 1552885"/>
              <a:gd name="connsiteX1" fmla="*/ 313899 w 2101755"/>
              <a:gd name="connsiteY1" fmla="*/ 177421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 name="connsiteX0" fmla="*/ 0 w 2101755"/>
              <a:gd name="connsiteY0" fmla="*/ 0 h 1552885"/>
              <a:gd name="connsiteX1" fmla="*/ 309136 w 2101755"/>
              <a:gd name="connsiteY1" fmla="*/ 194090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1755" h="1552885">
                <a:moveTo>
                  <a:pt x="0" y="0"/>
                </a:moveTo>
                <a:cubicBezTo>
                  <a:pt x="116006" y="42080"/>
                  <a:pt x="227249" y="100830"/>
                  <a:pt x="309136" y="194090"/>
                </a:cubicBezTo>
                <a:cubicBezTo>
                  <a:pt x="391023" y="287350"/>
                  <a:pt x="407159" y="365742"/>
                  <a:pt x="491320" y="559559"/>
                </a:cubicBezTo>
                <a:cubicBezTo>
                  <a:pt x="575481" y="753376"/>
                  <a:pt x="702984" y="1193509"/>
                  <a:pt x="814103" y="1356992"/>
                </a:cubicBezTo>
                <a:cubicBezTo>
                  <a:pt x="925222" y="1520475"/>
                  <a:pt x="943425" y="1511863"/>
                  <a:pt x="1158034" y="1540456"/>
                </a:cubicBezTo>
                <a:cubicBezTo>
                  <a:pt x="1372643" y="1569049"/>
                  <a:pt x="1683224" y="1541060"/>
                  <a:pt x="2101755" y="1528550"/>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5" name="Freeform 24"/>
          <p:cNvSpPr/>
          <p:nvPr/>
        </p:nvSpPr>
        <p:spPr bwMode="auto">
          <a:xfrm>
            <a:off x="750627" y="1105469"/>
            <a:ext cx="2088107" cy="514152"/>
          </a:xfrm>
          <a:custGeom>
            <a:avLst/>
            <a:gdLst>
              <a:gd name="connsiteX0" fmla="*/ 0 w 2088107"/>
              <a:gd name="connsiteY0" fmla="*/ 0 h 512300"/>
              <a:gd name="connsiteX1" fmla="*/ 491319 w 2088107"/>
              <a:gd name="connsiteY1" fmla="*/ 327546 h 512300"/>
              <a:gd name="connsiteX2" fmla="*/ 1023582 w 2088107"/>
              <a:gd name="connsiteY2" fmla="*/ 491319 h 512300"/>
              <a:gd name="connsiteX3" fmla="*/ 2088107 w 2088107"/>
              <a:gd name="connsiteY3" fmla="*/ 504967 h 512300"/>
              <a:gd name="connsiteX0" fmla="*/ 0 w 2088107"/>
              <a:gd name="connsiteY0" fmla="*/ 0 h 514152"/>
              <a:gd name="connsiteX1" fmla="*/ 507988 w 2088107"/>
              <a:gd name="connsiteY1" fmla="*/ 296589 h 514152"/>
              <a:gd name="connsiteX2" fmla="*/ 1023582 w 2088107"/>
              <a:gd name="connsiteY2" fmla="*/ 491319 h 514152"/>
              <a:gd name="connsiteX3" fmla="*/ 2088107 w 2088107"/>
              <a:gd name="connsiteY3" fmla="*/ 504967 h 514152"/>
              <a:gd name="connsiteX0" fmla="*/ 0 w 2088107"/>
              <a:gd name="connsiteY0" fmla="*/ 0 h 514152"/>
              <a:gd name="connsiteX1" fmla="*/ 163773 w 2088107"/>
              <a:gd name="connsiteY1" fmla="*/ 108969 h 514152"/>
              <a:gd name="connsiteX2" fmla="*/ 507988 w 2088107"/>
              <a:gd name="connsiteY2" fmla="*/ 296589 h 514152"/>
              <a:gd name="connsiteX3" fmla="*/ 1023582 w 2088107"/>
              <a:gd name="connsiteY3" fmla="*/ 491319 h 514152"/>
              <a:gd name="connsiteX4" fmla="*/ 2088107 w 2088107"/>
              <a:gd name="connsiteY4" fmla="*/ 504967 h 514152"/>
              <a:gd name="connsiteX0" fmla="*/ 0 w 2088107"/>
              <a:gd name="connsiteY0" fmla="*/ 0 h 514152"/>
              <a:gd name="connsiteX1" fmla="*/ 185204 w 2088107"/>
              <a:gd name="connsiteY1" fmla="*/ 78012 h 514152"/>
              <a:gd name="connsiteX2" fmla="*/ 507988 w 2088107"/>
              <a:gd name="connsiteY2" fmla="*/ 296589 h 514152"/>
              <a:gd name="connsiteX3" fmla="*/ 1023582 w 2088107"/>
              <a:gd name="connsiteY3" fmla="*/ 491319 h 514152"/>
              <a:gd name="connsiteX4" fmla="*/ 2088107 w 2088107"/>
              <a:gd name="connsiteY4" fmla="*/ 504967 h 514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107" h="514152">
                <a:moveTo>
                  <a:pt x="0" y="0"/>
                </a:moveTo>
                <a:cubicBezTo>
                  <a:pt x="27296" y="18162"/>
                  <a:pt x="100539" y="28581"/>
                  <a:pt x="185204" y="78012"/>
                </a:cubicBezTo>
                <a:cubicBezTo>
                  <a:pt x="269869" y="127444"/>
                  <a:pt x="368259" y="227705"/>
                  <a:pt x="507988" y="296589"/>
                </a:cubicBezTo>
                <a:cubicBezTo>
                  <a:pt x="647717" y="365473"/>
                  <a:pt x="760229" y="456589"/>
                  <a:pt x="1023582" y="491319"/>
                </a:cubicBezTo>
                <a:cubicBezTo>
                  <a:pt x="1286935" y="526049"/>
                  <a:pt x="1688910" y="512928"/>
                  <a:pt x="2088107" y="504967"/>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6" name="Rectangle 25"/>
          <p:cNvSpPr/>
          <p:nvPr/>
        </p:nvSpPr>
        <p:spPr bwMode="auto">
          <a:xfrm>
            <a:off x="2524125" y="914400"/>
            <a:ext cx="487362"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7" name="Rectangle 26"/>
          <p:cNvSpPr/>
          <p:nvPr/>
        </p:nvSpPr>
        <p:spPr bwMode="auto">
          <a:xfrm>
            <a:off x="2676525" y="1066799"/>
            <a:ext cx="243681" cy="609601"/>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8" name="Rectangle 27"/>
          <p:cNvSpPr/>
          <p:nvPr/>
        </p:nvSpPr>
        <p:spPr bwMode="auto">
          <a:xfrm>
            <a:off x="2696368" y="2057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9" name="Rectangle 28"/>
          <p:cNvSpPr/>
          <p:nvPr/>
        </p:nvSpPr>
        <p:spPr bwMode="auto">
          <a:xfrm>
            <a:off x="2696368" y="2362200"/>
            <a:ext cx="152400" cy="1524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0" name="Rectangle 29"/>
          <p:cNvSpPr/>
          <p:nvPr/>
        </p:nvSpPr>
        <p:spPr bwMode="auto">
          <a:xfrm>
            <a:off x="2689225" y="2819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1" name="Rectangle 30"/>
          <p:cNvSpPr/>
          <p:nvPr/>
        </p:nvSpPr>
        <p:spPr bwMode="auto">
          <a:xfrm>
            <a:off x="2696368" y="32003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2" name="Rectangle 31"/>
          <p:cNvSpPr/>
          <p:nvPr/>
        </p:nvSpPr>
        <p:spPr bwMode="auto">
          <a:xfrm>
            <a:off x="2691606" y="33527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3" name="Rectangle 32"/>
          <p:cNvSpPr/>
          <p:nvPr/>
        </p:nvSpPr>
        <p:spPr bwMode="auto">
          <a:xfrm>
            <a:off x="2682081" y="36576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4" name="Rectangle 33"/>
          <p:cNvSpPr/>
          <p:nvPr/>
        </p:nvSpPr>
        <p:spPr bwMode="auto">
          <a:xfrm>
            <a:off x="2696368" y="41148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5" name="Rectangle 34"/>
          <p:cNvSpPr/>
          <p:nvPr/>
        </p:nvSpPr>
        <p:spPr bwMode="auto">
          <a:xfrm>
            <a:off x="2701131" y="4352925"/>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6" name="Rectangle 35"/>
          <p:cNvSpPr/>
          <p:nvPr/>
        </p:nvSpPr>
        <p:spPr bwMode="auto">
          <a:xfrm>
            <a:off x="2691606" y="4724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7" name="Rectangle 36"/>
          <p:cNvSpPr/>
          <p:nvPr/>
        </p:nvSpPr>
        <p:spPr bwMode="auto">
          <a:xfrm>
            <a:off x="2710656" y="5101408"/>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Tree>
    <p:extLst>
      <p:ext uri="{BB962C8B-B14F-4D97-AF65-F5344CB8AC3E}">
        <p14:creationId xmlns:p14="http://schemas.microsoft.com/office/powerpoint/2010/main" val="273032843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102402"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762000"/>
            <a:ext cx="6858000" cy="524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96705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grpSp>
        <p:nvGrpSpPr>
          <p:cNvPr id="99330" name="Group 2"/>
          <p:cNvGrpSpPr>
            <a:grpSpLocks/>
          </p:cNvGrpSpPr>
          <p:nvPr/>
        </p:nvGrpSpPr>
        <p:grpSpPr bwMode="auto">
          <a:xfrm>
            <a:off x="1905000" y="304800"/>
            <a:ext cx="6959600" cy="6465888"/>
            <a:chOff x="2421" y="13144"/>
            <a:chExt cx="2520" cy="1437"/>
          </a:xfrm>
        </p:grpSpPr>
        <p:pic>
          <p:nvPicPr>
            <p:cNvPr id="99338" name="Picture 3" descr="layers26"/>
            <p:cNvPicPr>
              <a:picLocks noChangeAspect="1" noChangeArrowheads="1"/>
            </p:cNvPicPr>
            <p:nvPr/>
          </p:nvPicPr>
          <p:blipFill>
            <a:blip r:embed="rId2">
              <a:extLst>
                <a:ext uri="{28A0092B-C50C-407E-A947-70E740481C1C}">
                  <a14:useLocalDpi xmlns:a14="http://schemas.microsoft.com/office/drawing/2010/main" val="0"/>
                </a:ext>
              </a:extLst>
            </a:blip>
            <a:srcRect l="47620" t="41585"/>
            <a:stretch>
              <a:fillRect/>
            </a:stretch>
          </p:blipFill>
          <p:spPr bwMode="auto">
            <a:xfrm>
              <a:off x="2421" y="13144"/>
              <a:ext cx="2520" cy="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9" name="Line 4"/>
            <p:cNvSpPr>
              <a:spLocks noChangeShapeType="1"/>
            </p:cNvSpPr>
            <p:nvPr/>
          </p:nvSpPr>
          <p:spPr bwMode="auto">
            <a:xfrm flipV="1">
              <a:off x="2421" y="13144"/>
              <a:ext cx="0" cy="126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99340" name="Freeform 5"/>
            <p:cNvSpPr>
              <a:spLocks/>
            </p:cNvSpPr>
            <p:nvPr/>
          </p:nvSpPr>
          <p:spPr bwMode="auto">
            <a:xfrm>
              <a:off x="2421" y="13144"/>
              <a:ext cx="2219" cy="6"/>
            </a:xfrm>
            <a:custGeom>
              <a:avLst/>
              <a:gdLst>
                <a:gd name="T0" fmla="*/ 0 w 2219"/>
                <a:gd name="T1" fmla="*/ 0 h 6"/>
                <a:gd name="T2" fmla="*/ 2219 w 2219"/>
                <a:gd name="T3" fmla="*/ 6 h 6"/>
                <a:gd name="T4" fmla="*/ 0 60000 65536"/>
                <a:gd name="T5" fmla="*/ 0 60000 65536"/>
              </a:gdLst>
              <a:ahLst/>
              <a:cxnLst>
                <a:cxn ang="T4">
                  <a:pos x="T0" y="T1"/>
                </a:cxn>
                <a:cxn ang="T5">
                  <a:pos x="T2" y="T3"/>
                </a:cxn>
              </a:cxnLst>
              <a:rect l="0" t="0" r="r" b="b"/>
              <a:pathLst>
                <a:path w="2219" h="6">
                  <a:moveTo>
                    <a:pt x="0" y="0"/>
                  </a:moveTo>
                  <a:lnTo>
                    <a:pt x="2219" y="6"/>
                  </a:lnTo>
                </a:path>
              </a:pathLst>
            </a:custGeom>
            <a:noFill/>
            <a:ln w="12700" cmpd="sng">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grpSp>
      <p:sp>
        <p:nvSpPr>
          <p:cNvPr id="431110" name="Text Box 6"/>
          <p:cNvSpPr txBox="1">
            <a:spLocks noChangeArrowheads="1"/>
          </p:cNvSpPr>
          <p:nvPr/>
        </p:nvSpPr>
        <p:spPr bwMode="auto">
          <a:xfrm>
            <a:off x="3352800" y="5410200"/>
            <a:ext cx="914400" cy="777875"/>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a:solidFill>
                  <a:srgbClr val="000000"/>
                </a:solidFill>
              </a:rPr>
              <a:t>1</a:t>
            </a:r>
          </a:p>
        </p:txBody>
      </p:sp>
      <p:sp>
        <p:nvSpPr>
          <p:cNvPr id="431111" name="Text Box 7"/>
          <p:cNvSpPr txBox="1">
            <a:spLocks noChangeArrowheads="1"/>
          </p:cNvSpPr>
          <p:nvPr/>
        </p:nvSpPr>
        <p:spPr bwMode="auto">
          <a:xfrm>
            <a:off x="3429000" y="3962400"/>
            <a:ext cx="914400" cy="595313"/>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2800">
                <a:solidFill>
                  <a:srgbClr val="000000"/>
                </a:solidFill>
              </a:rPr>
              <a:t>2</a:t>
            </a:r>
          </a:p>
        </p:txBody>
      </p:sp>
      <p:sp>
        <p:nvSpPr>
          <p:cNvPr id="431112" name="Text Box 8"/>
          <p:cNvSpPr txBox="1">
            <a:spLocks noChangeArrowheads="1"/>
          </p:cNvSpPr>
          <p:nvPr/>
        </p:nvSpPr>
        <p:spPr bwMode="auto">
          <a:xfrm>
            <a:off x="5791200" y="3886200"/>
            <a:ext cx="914400" cy="900113"/>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4800">
                <a:solidFill>
                  <a:srgbClr val="000000"/>
                </a:solidFill>
              </a:rPr>
              <a:t>3</a:t>
            </a:r>
          </a:p>
        </p:txBody>
      </p:sp>
      <p:sp>
        <p:nvSpPr>
          <p:cNvPr id="431113" name="AutoShape 9"/>
          <p:cNvSpPr>
            <a:spLocks noChangeArrowheads="1"/>
          </p:cNvSpPr>
          <p:nvPr/>
        </p:nvSpPr>
        <p:spPr bwMode="auto">
          <a:xfrm>
            <a:off x="-152400" y="4191000"/>
            <a:ext cx="3276600" cy="1752600"/>
          </a:xfrm>
          <a:prstGeom prst="rightArrowCallout">
            <a:avLst>
              <a:gd name="adj1" fmla="val 25000"/>
              <a:gd name="adj2" fmla="val 25000"/>
              <a:gd name="adj3" fmla="val 31159"/>
              <a:gd name="adj4" fmla="val 66667"/>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solidFill>
                  <a:srgbClr val="000000"/>
                </a:solidFill>
              </a:rPr>
              <a:t>4 </a:t>
            </a:r>
          </a:p>
          <a:p>
            <a:r>
              <a:rPr lang="en-US">
                <a:solidFill>
                  <a:srgbClr val="000000"/>
                </a:solidFill>
              </a:rPr>
              <a:t>Folding</a:t>
            </a:r>
          </a:p>
        </p:txBody>
      </p:sp>
      <p:sp>
        <p:nvSpPr>
          <p:cNvPr id="431114" name="AutoShape 10"/>
          <p:cNvSpPr>
            <a:spLocks noChangeArrowheads="1"/>
          </p:cNvSpPr>
          <p:nvPr/>
        </p:nvSpPr>
        <p:spPr bwMode="auto">
          <a:xfrm rot="1172607">
            <a:off x="0" y="2133600"/>
            <a:ext cx="3505200" cy="1828800"/>
          </a:xfrm>
          <a:prstGeom prst="rightArrowCallout">
            <a:avLst>
              <a:gd name="adj1" fmla="val 25000"/>
              <a:gd name="adj2" fmla="val 25000"/>
              <a:gd name="adj3" fmla="val 31944"/>
              <a:gd name="adj4" fmla="val 66667"/>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4800" dirty="0">
                <a:solidFill>
                  <a:srgbClr val="000000"/>
                </a:solidFill>
              </a:rPr>
              <a:t>5</a:t>
            </a:r>
          </a:p>
          <a:p>
            <a:r>
              <a:rPr lang="en-US" sz="2400" dirty="0">
                <a:solidFill>
                  <a:srgbClr val="000000"/>
                </a:solidFill>
              </a:rPr>
              <a:t>Uplift/Erosion</a:t>
            </a:r>
            <a:br>
              <a:rPr lang="en-US" sz="2400" dirty="0">
                <a:solidFill>
                  <a:srgbClr val="000000"/>
                </a:solidFill>
              </a:rPr>
            </a:br>
            <a:r>
              <a:rPr lang="en-US" sz="2400" dirty="0">
                <a:solidFill>
                  <a:srgbClr val="000000"/>
                </a:solidFill>
              </a:rPr>
              <a:t>(unconformity)</a:t>
            </a:r>
          </a:p>
        </p:txBody>
      </p:sp>
      <p:sp>
        <p:nvSpPr>
          <p:cNvPr id="431115" name="Text Box 11"/>
          <p:cNvSpPr txBox="1">
            <a:spLocks noChangeArrowheads="1"/>
          </p:cNvSpPr>
          <p:nvPr/>
        </p:nvSpPr>
        <p:spPr bwMode="auto">
          <a:xfrm>
            <a:off x="4572000" y="2286000"/>
            <a:ext cx="914400" cy="900113"/>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4800">
                <a:solidFill>
                  <a:srgbClr val="000000"/>
                </a:solidFill>
              </a:rPr>
              <a:t>6</a:t>
            </a:r>
          </a:p>
        </p:txBody>
      </p:sp>
      <p:sp>
        <p:nvSpPr>
          <p:cNvPr id="431116" name="Text Box 12"/>
          <p:cNvSpPr txBox="1">
            <a:spLocks noChangeArrowheads="1"/>
          </p:cNvSpPr>
          <p:nvPr/>
        </p:nvSpPr>
        <p:spPr bwMode="auto">
          <a:xfrm>
            <a:off x="4191000" y="533400"/>
            <a:ext cx="914400" cy="900113"/>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4800">
                <a:solidFill>
                  <a:srgbClr val="000000"/>
                </a:solidFill>
              </a:rPr>
              <a:t>7</a:t>
            </a:r>
          </a:p>
        </p:txBody>
      </p:sp>
    </p:spTree>
    <p:extLst>
      <p:ext uri="{BB962C8B-B14F-4D97-AF65-F5344CB8AC3E}">
        <p14:creationId xmlns:p14="http://schemas.microsoft.com/office/powerpoint/2010/main" val="12442431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31110"/>
                                        </p:tgtEl>
                                        <p:attrNameLst>
                                          <p:attrName>style.visibility</p:attrName>
                                        </p:attrNameLst>
                                      </p:cBhvr>
                                      <p:to>
                                        <p:strVal val="visible"/>
                                      </p:to>
                                    </p:set>
                                    <p:animEffect transition="in" filter="fade">
                                      <p:cBhvr>
                                        <p:cTn id="7" dur="1000"/>
                                        <p:tgtEl>
                                          <p:spTgt spid="431110"/>
                                        </p:tgtEl>
                                      </p:cBhvr>
                                    </p:animEffect>
                                    <p:anim calcmode="lin" valueType="num">
                                      <p:cBhvr>
                                        <p:cTn id="8" dur="1000" fill="hold"/>
                                        <p:tgtEl>
                                          <p:spTgt spid="431110"/>
                                        </p:tgtEl>
                                        <p:attrNameLst>
                                          <p:attrName>style.rotation</p:attrName>
                                        </p:attrNameLst>
                                      </p:cBhvr>
                                      <p:tavLst>
                                        <p:tav tm="0">
                                          <p:val>
                                            <p:fltVal val="720"/>
                                          </p:val>
                                        </p:tav>
                                        <p:tav tm="100000">
                                          <p:val>
                                            <p:fltVal val="0"/>
                                          </p:val>
                                        </p:tav>
                                      </p:tavLst>
                                    </p:anim>
                                    <p:anim calcmode="lin" valueType="num">
                                      <p:cBhvr>
                                        <p:cTn id="9" dur="1000" fill="hold"/>
                                        <p:tgtEl>
                                          <p:spTgt spid="431110"/>
                                        </p:tgtEl>
                                        <p:attrNameLst>
                                          <p:attrName>ppt_h</p:attrName>
                                        </p:attrNameLst>
                                      </p:cBhvr>
                                      <p:tavLst>
                                        <p:tav tm="0">
                                          <p:val>
                                            <p:fltVal val="0"/>
                                          </p:val>
                                        </p:tav>
                                        <p:tav tm="100000">
                                          <p:val>
                                            <p:strVal val="#ppt_h"/>
                                          </p:val>
                                        </p:tav>
                                      </p:tavLst>
                                    </p:anim>
                                    <p:anim calcmode="lin" valueType="num">
                                      <p:cBhvr>
                                        <p:cTn id="10" dur="1000" fill="hold"/>
                                        <p:tgtEl>
                                          <p:spTgt spid="431110"/>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431111"/>
                                        </p:tgtEl>
                                        <p:attrNameLst>
                                          <p:attrName>style.visibility</p:attrName>
                                        </p:attrNameLst>
                                      </p:cBhvr>
                                      <p:to>
                                        <p:strVal val="visible"/>
                                      </p:to>
                                    </p:set>
                                    <p:animEffect transition="in" filter="fade">
                                      <p:cBhvr>
                                        <p:cTn id="15" dur="1000"/>
                                        <p:tgtEl>
                                          <p:spTgt spid="431111"/>
                                        </p:tgtEl>
                                      </p:cBhvr>
                                    </p:animEffect>
                                    <p:anim calcmode="lin" valueType="num">
                                      <p:cBhvr>
                                        <p:cTn id="16" dur="1000" fill="hold"/>
                                        <p:tgtEl>
                                          <p:spTgt spid="431111"/>
                                        </p:tgtEl>
                                        <p:attrNameLst>
                                          <p:attrName>style.rotation</p:attrName>
                                        </p:attrNameLst>
                                      </p:cBhvr>
                                      <p:tavLst>
                                        <p:tav tm="0">
                                          <p:val>
                                            <p:fltVal val="720"/>
                                          </p:val>
                                        </p:tav>
                                        <p:tav tm="100000">
                                          <p:val>
                                            <p:fltVal val="0"/>
                                          </p:val>
                                        </p:tav>
                                      </p:tavLst>
                                    </p:anim>
                                    <p:anim calcmode="lin" valueType="num">
                                      <p:cBhvr>
                                        <p:cTn id="17" dur="1000" fill="hold"/>
                                        <p:tgtEl>
                                          <p:spTgt spid="431111"/>
                                        </p:tgtEl>
                                        <p:attrNameLst>
                                          <p:attrName>ppt_h</p:attrName>
                                        </p:attrNameLst>
                                      </p:cBhvr>
                                      <p:tavLst>
                                        <p:tav tm="0">
                                          <p:val>
                                            <p:fltVal val="0"/>
                                          </p:val>
                                        </p:tav>
                                        <p:tav tm="100000">
                                          <p:val>
                                            <p:strVal val="#ppt_h"/>
                                          </p:val>
                                        </p:tav>
                                      </p:tavLst>
                                    </p:anim>
                                    <p:anim calcmode="lin" valueType="num">
                                      <p:cBhvr>
                                        <p:cTn id="18" dur="1000" fill="hold"/>
                                        <p:tgtEl>
                                          <p:spTgt spid="431111"/>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431112"/>
                                        </p:tgtEl>
                                        <p:attrNameLst>
                                          <p:attrName>style.visibility</p:attrName>
                                        </p:attrNameLst>
                                      </p:cBhvr>
                                      <p:to>
                                        <p:strVal val="visible"/>
                                      </p:to>
                                    </p:set>
                                    <p:animEffect transition="in" filter="fade">
                                      <p:cBhvr>
                                        <p:cTn id="23" dur="1000"/>
                                        <p:tgtEl>
                                          <p:spTgt spid="431112"/>
                                        </p:tgtEl>
                                      </p:cBhvr>
                                    </p:animEffect>
                                    <p:anim calcmode="lin" valueType="num">
                                      <p:cBhvr>
                                        <p:cTn id="24" dur="1000" fill="hold"/>
                                        <p:tgtEl>
                                          <p:spTgt spid="431112"/>
                                        </p:tgtEl>
                                        <p:attrNameLst>
                                          <p:attrName>style.rotation</p:attrName>
                                        </p:attrNameLst>
                                      </p:cBhvr>
                                      <p:tavLst>
                                        <p:tav tm="0">
                                          <p:val>
                                            <p:fltVal val="720"/>
                                          </p:val>
                                        </p:tav>
                                        <p:tav tm="100000">
                                          <p:val>
                                            <p:fltVal val="0"/>
                                          </p:val>
                                        </p:tav>
                                      </p:tavLst>
                                    </p:anim>
                                    <p:anim calcmode="lin" valueType="num">
                                      <p:cBhvr>
                                        <p:cTn id="25" dur="1000" fill="hold"/>
                                        <p:tgtEl>
                                          <p:spTgt spid="431112"/>
                                        </p:tgtEl>
                                        <p:attrNameLst>
                                          <p:attrName>ppt_h</p:attrName>
                                        </p:attrNameLst>
                                      </p:cBhvr>
                                      <p:tavLst>
                                        <p:tav tm="0">
                                          <p:val>
                                            <p:fltVal val="0"/>
                                          </p:val>
                                        </p:tav>
                                        <p:tav tm="100000">
                                          <p:val>
                                            <p:strVal val="#ppt_h"/>
                                          </p:val>
                                        </p:tav>
                                      </p:tavLst>
                                    </p:anim>
                                    <p:anim calcmode="lin" valueType="num">
                                      <p:cBhvr>
                                        <p:cTn id="26" dur="1000" fill="hold"/>
                                        <p:tgtEl>
                                          <p:spTgt spid="431112"/>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grpId="0" nodeType="clickEffect">
                                  <p:stCondLst>
                                    <p:cond delay="0"/>
                                  </p:stCondLst>
                                  <p:childTnLst>
                                    <p:set>
                                      <p:cBhvr>
                                        <p:cTn id="30" dur="1" fill="hold">
                                          <p:stCondLst>
                                            <p:cond delay="0"/>
                                          </p:stCondLst>
                                        </p:cTn>
                                        <p:tgtEl>
                                          <p:spTgt spid="431113"/>
                                        </p:tgtEl>
                                        <p:attrNameLst>
                                          <p:attrName>style.visibility</p:attrName>
                                        </p:attrNameLst>
                                      </p:cBhvr>
                                      <p:to>
                                        <p:strVal val="visible"/>
                                      </p:to>
                                    </p:set>
                                    <p:animEffect transition="in" filter="fade">
                                      <p:cBhvr>
                                        <p:cTn id="31" dur="1000"/>
                                        <p:tgtEl>
                                          <p:spTgt spid="431113"/>
                                        </p:tgtEl>
                                      </p:cBhvr>
                                    </p:animEffect>
                                    <p:anim calcmode="lin" valueType="num">
                                      <p:cBhvr>
                                        <p:cTn id="32" dur="1000" fill="hold"/>
                                        <p:tgtEl>
                                          <p:spTgt spid="431113"/>
                                        </p:tgtEl>
                                        <p:attrNameLst>
                                          <p:attrName>style.rotation</p:attrName>
                                        </p:attrNameLst>
                                      </p:cBhvr>
                                      <p:tavLst>
                                        <p:tav tm="0">
                                          <p:val>
                                            <p:fltVal val="720"/>
                                          </p:val>
                                        </p:tav>
                                        <p:tav tm="100000">
                                          <p:val>
                                            <p:fltVal val="0"/>
                                          </p:val>
                                        </p:tav>
                                      </p:tavLst>
                                    </p:anim>
                                    <p:anim calcmode="lin" valueType="num">
                                      <p:cBhvr>
                                        <p:cTn id="33" dur="1000" fill="hold"/>
                                        <p:tgtEl>
                                          <p:spTgt spid="431113"/>
                                        </p:tgtEl>
                                        <p:attrNameLst>
                                          <p:attrName>ppt_h</p:attrName>
                                        </p:attrNameLst>
                                      </p:cBhvr>
                                      <p:tavLst>
                                        <p:tav tm="0">
                                          <p:val>
                                            <p:fltVal val="0"/>
                                          </p:val>
                                        </p:tav>
                                        <p:tav tm="100000">
                                          <p:val>
                                            <p:strVal val="#ppt_h"/>
                                          </p:val>
                                        </p:tav>
                                      </p:tavLst>
                                    </p:anim>
                                    <p:anim calcmode="lin" valueType="num">
                                      <p:cBhvr>
                                        <p:cTn id="34" dur="1000" fill="hold"/>
                                        <p:tgtEl>
                                          <p:spTgt spid="431113"/>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grpId="0" nodeType="clickEffect">
                                  <p:stCondLst>
                                    <p:cond delay="0"/>
                                  </p:stCondLst>
                                  <p:childTnLst>
                                    <p:set>
                                      <p:cBhvr>
                                        <p:cTn id="38" dur="1" fill="hold">
                                          <p:stCondLst>
                                            <p:cond delay="0"/>
                                          </p:stCondLst>
                                        </p:cTn>
                                        <p:tgtEl>
                                          <p:spTgt spid="431114"/>
                                        </p:tgtEl>
                                        <p:attrNameLst>
                                          <p:attrName>style.visibility</p:attrName>
                                        </p:attrNameLst>
                                      </p:cBhvr>
                                      <p:to>
                                        <p:strVal val="visible"/>
                                      </p:to>
                                    </p:set>
                                    <p:animEffect transition="in" filter="fade">
                                      <p:cBhvr>
                                        <p:cTn id="39" dur="1000"/>
                                        <p:tgtEl>
                                          <p:spTgt spid="431114"/>
                                        </p:tgtEl>
                                      </p:cBhvr>
                                    </p:animEffect>
                                    <p:anim calcmode="lin" valueType="num">
                                      <p:cBhvr>
                                        <p:cTn id="40" dur="1000" fill="hold"/>
                                        <p:tgtEl>
                                          <p:spTgt spid="431114"/>
                                        </p:tgtEl>
                                        <p:attrNameLst>
                                          <p:attrName>style.rotation</p:attrName>
                                        </p:attrNameLst>
                                      </p:cBhvr>
                                      <p:tavLst>
                                        <p:tav tm="0">
                                          <p:val>
                                            <p:fltVal val="720"/>
                                          </p:val>
                                        </p:tav>
                                        <p:tav tm="100000">
                                          <p:val>
                                            <p:fltVal val="0"/>
                                          </p:val>
                                        </p:tav>
                                      </p:tavLst>
                                    </p:anim>
                                    <p:anim calcmode="lin" valueType="num">
                                      <p:cBhvr>
                                        <p:cTn id="41" dur="1000" fill="hold"/>
                                        <p:tgtEl>
                                          <p:spTgt spid="431114"/>
                                        </p:tgtEl>
                                        <p:attrNameLst>
                                          <p:attrName>ppt_h</p:attrName>
                                        </p:attrNameLst>
                                      </p:cBhvr>
                                      <p:tavLst>
                                        <p:tav tm="0">
                                          <p:val>
                                            <p:fltVal val="0"/>
                                          </p:val>
                                        </p:tav>
                                        <p:tav tm="100000">
                                          <p:val>
                                            <p:strVal val="#ppt_h"/>
                                          </p:val>
                                        </p:tav>
                                      </p:tavLst>
                                    </p:anim>
                                    <p:anim calcmode="lin" valueType="num">
                                      <p:cBhvr>
                                        <p:cTn id="42" dur="1000" fill="hold"/>
                                        <p:tgtEl>
                                          <p:spTgt spid="431114"/>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5" presetClass="entr" presetSubtype="0" fill="hold" grpId="0" nodeType="clickEffect">
                                  <p:stCondLst>
                                    <p:cond delay="0"/>
                                  </p:stCondLst>
                                  <p:childTnLst>
                                    <p:set>
                                      <p:cBhvr>
                                        <p:cTn id="46" dur="1" fill="hold">
                                          <p:stCondLst>
                                            <p:cond delay="0"/>
                                          </p:stCondLst>
                                        </p:cTn>
                                        <p:tgtEl>
                                          <p:spTgt spid="431115"/>
                                        </p:tgtEl>
                                        <p:attrNameLst>
                                          <p:attrName>style.visibility</p:attrName>
                                        </p:attrNameLst>
                                      </p:cBhvr>
                                      <p:to>
                                        <p:strVal val="visible"/>
                                      </p:to>
                                    </p:set>
                                    <p:animEffect transition="in" filter="fade">
                                      <p:cBhvr>
                                        <p:cTn id="47" dur="1000"/>
                                        <p:tgtEl>
                                          <p:spTgt spid="431115"/>
                                        </p:tgtEl>
                                      </p:cBhvr>
                                    </p:animEffect>
                                    <p:anim calcmode="lin" valueType="num">
                                      <p:cBhvr>
                                        <p:cTn id="48" dur="1000" fill="hold"/>
                                        <p:tgtEl>
                                          <p:spTgt spid="431115"/>
                                        </p:tgtEl>
                                        <p:attrNameLst>
                                          <p:attrName>style.rotation</p:attrName>
                                        </p:attrNameLst>
                                      </p:cBhvr>
                                      <p:tavLst>
                                        <p:tav tm="0">
                                          <p:val>
                                            <p:fltVal val="720"/>
                                          </p:val>
                                        </p:tav>
                                        <p:tav tm="100000">
                                          <p:val>
                                            <p:fltVal val="0"/>
                                          </p:val>
                                        </p:tav>
                                      </p:tavLst>
                                    </p:anim>
                                    <p:anim calcmode="lin" valueType="num">
                                      <p:cBhvr>
                                        <p:cTn id="49" dur="1000" fill="hold"/>
                                        <p:tgtEl>
                                          <p:spTgt spid="431115"/>
                                        </p:tgtEl>
                                        <p:attrNameLst>
                                          <p:attrName>ppt_h</p:attrName>
                                        </p:attrNameLst>
                                      </p:cBhvr>
                                      <p:tavLst>
                                        <p:tav tm="0">
                                          <p:val>
                                            <p:fltVal val="0"/>
                                          </p:val>
                                        </p:tav>
                                        <p:tav tm="100000">
                                          <p:val>
                                            <p:strVal val="#ppt_h"/>
                                          </p:val>
                                        </p:tav>
                                      </p:tavLst>
                                    </p:anim>
                                    <p:anim calcmode="lin" valueType="num">
                                      <p:cBhvr>
                                        <p:cTn id="50" dur="1000" fill="hold"/>
                                        <p:tgtEl>
                                          <p:spTgt spid="431115"/>
                                        </p:tgtEl>
                                        <p:attrNameLst>
                                          <p:attrName>ppt_w</p:attrName>
                                        </p:attrNameLst>
                                      </p:cBhvr>
                                      <p:tavLst>
                                        <p:tav tm="0">
                                          <p:val>
                                            <p:fltVal val="0"/>
                                          </p:val>
                                        </p:tav>
                                        <p:tav tm="100000">
                                          <p:val>
                                            <p:strVal val="#ppt_w"/>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5" presetClass="entr" presetSubtype="0" fill="hold" grpId="0" nodeType="clickEffect">
                                  <p:stCondLst>
                                    <p:cond delay="0"/>
                                  </p:stCondLst>
                                  <p:childTnLst>
                                    <p:set>
                                      <p:cBhvr>
                                        <p:cTn id="54" dur="1" fill="hold">
                                          <p:stCondLst>
                                            <p:cond delay="0"/>
                                          </p:stCondLst>
                                        </p:cTn>
                                        <p:tgtEl>
                                          <p:spTgt spid="431116"/>
                                        </p:tgtEl>
                                        <p:attrNameLst>
                                          <p:attrName>style.visibility</p:attrName>
                                        </p:attrNameLst>
                                      </p:cBhvr>
                                      <p:to>
                                        <p:strVal val="visible"/>
                                      </p:to>
                                    </p:set>
                                    <p:animEffect transition="in" filter="fade">
                                      <p:cBhvr>
                                        <p:cTn id="55" dur="1000"/>
                                        <p:tgtEl>
                                          <p:spTgt spid="431116"/>
                                        </p:tgtEl>
                                      </p:cBhvr>
                                    </p:animEffect>
                                    <p:anim calcmode="lin" valueType="num">
                                      <p:cBhvr>
                                        <p:cTn id="56" dur="1000" fill="hold"/>
                                        <p:tgtEl>
                                          <p:spTgt spid="431116"/>
                                        </p:tgtEl>
                                        <p:attrNameLst>
                                          <p:attrName>style.rotation</p:attrName>
                                        </p:attrNameLst>
                                      </p:cBhvr>
                                      <p:tavLst>
                                        <p:tav tm="0">
                                          <p:val>
                                            <p:fltVal val="720"/>
                                          </p:val>
                                        </p:tav>
                                        <p:tav tm="100000">
                                          <p:val>
                                            <p:fltVal val="0"/>
                                          </p:val>
                                        </p:tav>
                                      </p:tavLst>
                                    </p:anim>
                                    <p:anim calcmode="lin" valueType="num">
                                      <p:cBhvr>
                                        <p:cTn id="57" dur="1000" fill="hold"/>
                                        <p:tgtEl>
                                          <p:spTgt spid="431116"/>
                                        </p:tgtEl>
                                        <p:attrNameLst>
                                          <p:attrName>ppt_h</p:attrName>
                                        </p:attrNameLst>
                                      </p:cBhvr>
                                      <p:tavLst>
                                        <p:tav tm="0">
                                          <p:val>
                                            <p:fltVal val="0"/>
                                          </p:val>
                                        </p:tav>
                                        <p:tav tm="100000">
                                          <p:val>
                                            <p:strVal val="#ppt_h"/>
                                          </p:val>
                                        </p:tav>
                                      </p:tavLst>
                                    </p:anim>
                                    <p:anim calcmode="lin" valueType="num">
                                      <p:cBhvr>
                                        <p:cTn id="58" dur="1000" fill="hold"/>
                                        <p:tgtEl>
                                          <p:spTgt spid="43111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10" grpId="0" animBg="1"/>
      <p:bldP spid="431111" grpId="0" animBg="1"/>
      <p:bldP spid="431112" grpId="0" animBg="1"/>
      <p:bldP spid="431113" grpId="0" animBg="1"/>
      <p:bldP spid="431114" grpId="0" animBg="1"/>
      <p:bldP spid="431115" grpId="0" animBg="1"/>
      <p:bldP spid="431116"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4690" name="Object 2"/>
          <p:cNvGraphicFramePr>
            <a:graphicFrameLocks noChangeAspect="1"/>
          </p:cNvGraphicFramePr>
          <p:nvPr/>
        </p:nvGraphicFramePr>
        <p:xfrm>
          <a:off x="457200" y="955675"/>
          <a:ext cx="8229600" cy="4946650"/>
        </p:xfrm>
        <a:graphic>
          <a:graphicData uri="http://schemas.openxmlformats.org/presentationml/2006/ole">
            <mc:AlternateContent xmlns:mc="http://schemas.openxmlformats.org/markup-compatibility/2006">
              <mc:Choice xmlns:v="urn:schemas-microsoft-com:vml" Requires="v">
                <p:oleObj spid="_x0000_s185458" name="CorelDRAW 6.0" r:id="rId3" imgW="6877140" imgH="4134332" progId="CorelDRAW.Graphic.6">
                  <p:embed/>
                </p:oleObj>
              </mc:Choice>
              <mc:Fallback>
                <p:oleObj name="CorelDRAW 6.0" r:id="rId3" imgW="6877140" imgH="4134332" progId="CorelDRAW.Graphic.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55675"/>
                        <a:ext cx="8229600" cy="494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3155" name="Text Box 3"/>
          <p:cNvSpPr txBox="1">
            <a:spLocks noChangeArrowheads="1"/>
          </p:cNvSpPr>
          <p:nvPr/>
        </p:nvSpPr>
        <p:spPr bwMode="auto">
          <a:xfrm>
            <a:off x="3962400" y="5257800"/>
            <a:ext cx="914400" cy="900113"/>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4800">
                <a:solidFill>
                  <a:srgbClr val="000000"/>
                </a:solidFill>
              </a:rPr>
              <a:t>1</a:t>
            </a:r>
          </a:p>
        </p:txBody>
      </p:sp>
      <p:sp>
        <p:nvSpPr>
          <p:cNvPr id="433156" name="Text Box 4"/>
          <p:cNvSpPr txBox="1">
            <a:spLocks noChangeArrowheads="1"/>
          </p:cNvSpPr>
          <p:nvPr/>
        </p:nvSpPr>
        <p:spPr bwMode="auto">
          <a:xfrm>
            <a:off x="3962400" y="3886200"/>
            <a:ext cx="914400" cy="900113"/>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4800">
                <a:solidFill>
                  <a:srgbClr val="000000"/>
                </a:solidFill>
              </a:rPr>
              <a:t>2</a:t>
            </a:r>
          </a:p>
        </p:txBody>
      </p:sp>
      <p:sp>
        <p:nvSpPr>
          <p:cNvPr id="433157" name="Text Box 5"/>
          <p:cNvSpPr txBox="1">
            <a:spLocks noChangeArrowheads="1"/>
          </p:cNvSpPr>
          <p:nvPr/>
        </p:nvSpPr>
        <p:spPr bwMode="auto">
          <a:xfrm>
            <a:off x="3962400" y="2971800"/>
            <a:ext cx="914400" cy="655638"/>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3200">
                <a:solidFill>
                  <a:srgbClr val="000000"/>
                </a:solidFill>
              </a:rPr>
              <a:t>3</a:t>
            </a:r>
          </a:p>
        </p:txBody>
      </p:sp>
      <p:sp>
        <p:nvSpPr>
          <p:cNvPr id="433158" name="Text Box 6"/>
          <p:cNvSpPr txBox="1">
            <a:spLocks noChangeArrowheads="1"/>
          </p:cNvSpPr>
          <p:nvPr/>
        </p:nvSpPr>
        <p:spPr bwMode="auto">
          <a:xfrm>
            <a:off x="8077200" y="2819400"/>
            <a:ext cx="533400" cy="442913"/>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1800">
                <a:solidFill>
                  <a:srgbClr val="000000"/>
                </a:solidFill>
              </a:rPr>
              <a:t>4</a:t>
            </a:r>
          </a:p>
        </p:txBody>
      </p:sp>
      <p:sp>
        <p:nvSpPr>
          <p:cNvPr id="433159" name="Text Box 7"/>
          <p:cNvSpPr txBox="1">
            <a:spLocks noChangeArrowheads="1"/>
          </p:cNvSpPr>
          <p:nvPr/>
        </p:nvSpPr>
        <p:spPr bwMode="auto">
          <a:xfrm>
            <a:off x="3962400" y="1828800"/>
            <a:ext cx="914400" cy="900113"/>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4800">
                <a:solidFill>
                  <a:srgbClr val="000000"/>
                </a:solidFill>
              </a:rPr>
              <a:t>7</a:t>
            </a:r>
          </a:p>
        </p:txBody>
      </p:sp>
      <p:sp>
        <p:nvSpPr>
          <p:cNvPr id="433160" name="AutoShape 8"/>
          <p:cNvSpPr>
            <a:spLocks noChangeArrowheads="1"/>
          </p:cNvSpPr>
          <p:nvPr/>
        </p:nvSpPr>
        <p:spPr bwMode="auto">
          <a:xfrm>
            <a:off x="76200" y="1981200"/>
            <a:ext cx="3505200" cy="1752600"/>
          </a:xfrm>
          <a:prstGeom prst="rightArrowCallout">
            <a:avLst>
              <a:gd name="adj1" fmla="val 25000"/>
              <a:gd name="adj2" fmla="val 25000"/>
              <a:gd name="adj3" fmla="val 33333"/>
              <a:gd name="adj4" fmla="val 66667"/>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4800" dirty="0">
                <a:solidFill>
                  <a:srgbClr val="000000"/>
                </a:solidFill>
              </a:rPr>
              <a:t>6 </a:t>
            </a:r>
          </a:p>
          <a:p>
            <a:r>
              <a:rPr lang="en-US" sz="2400" dirty="0">
                <a:solidFill>
                  <a:srgbClr val="000000"/>
                </a:solidFill>
              </a:rPr>
              <a:t>Unconformity</a:t>
            </a:r>
            <a:br>
              <a:rPr lang="en-US" sz="2400" dirty="0">
                <a:solidFill>
                  <a:srgbClr val="000000"/>
                </a:solidFill>
              </a:rPr>
            </a:br>
            <a:r>
              <a:rPr lang="en-US" sz="2400" dirty="0">
                <a:solidFill>
                  <a:srgbClr val="000000"/>
                </a:solidFill>
              </a:rPr>
              <a:t>(uplift/erosion)</a:t>
            </a:r>
          </a:p>
        </p:txBody>
      </p:sp>
      <p:sp>
        <p:nvSpPr>
          <p:cNvPr id="433161" name="AutoShape 9"/>
          <p:cNvSpPr>
            <a:spLocks noChangeArrowheads="1"/>
          </p:cNvSpPr>
          <p:nvPr/>
        </p:nvSpPr>
        <p:spPr bwMode="auto">
          <a:xfrm>
            <a:off x="381000" y="4419600"/>
            <a:ext cx="3200400" cy="2438400"/>
          </a:xfrm>
          <a:prstGeom prst="upArrowCallout">
            <a:avLst>
              <a:gd name="adj1" fmla="val 32813"/>
              <a:gd name="adj2" fmla="val 32813"/>
              <a:gd name="adj3" fmla="val 16667"/>
              <a:gd name="adj4" fmla="val 66667"/>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4800">
                <a:solidFill>
                  <a:srgbClr val="000000"/>
                </a:solidFill>
              </a:rPr>
              <a:t>5 Folding</a:t>
            </a:r>
          </a:p>
        </p:txBody>
      </p:sp>
      <p:sp>
        <p:nvSpPr>
          <p:cNvPr id="433162" name="Text Box 10"/>
          <p:cNvSpPr txBox="1">
            <a:spLocks noChangeArrowheads="1"/>
          </p:cNvSpPr>
          <p:nvPr/>
        </p:nvSpPr>
        <p:spPr bwMode="auto">
          <a:xfrm>
            <a:off x="3962400" y="990600"/>
            <a:ext cx="914400" cy="717550"/>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3600">
                <a:solidFill>
                  <a:srgbClr val="000000"/>
                </a:solidFill>
              </a:rPr>
              <a:t>8</a:t>
            </a:r>
          </a:p>
        </p:txBody>
      </p:sp>
    </p:spTree>
    <p:extLst>
      <p:ext uri="{BB962C8B-B14F-4D97-AF65-F5344CB8AC3E}">
        <p14:creationId xmlns:p14="http://schemas.microsoft.com/office/powerpoint/2010/main" val="22730071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33155"/>
                                        </p:tgtEl>
                                        <p:attrNameLst>
                                          <p:attrName>style.visibility</p:attrName>
                                        </p:attrNameLst>
                                      </p:cBhvr>
                                      <p:to>
                                        <p:strVal val="visible"/>
                                      </p:to>
                                    </p:set>
                                    <p:animEffect transition="in" filter="fade">
                                      <p:cBhvr>
                                        <p:cTn id="7" dur="1000"/>
                                        <p:tgtEl>
                                          <p:spTgt spid="433155"/>
                                        </p:tgtEl>
                                      </p:cBhvr>
                                    </p:animEffect>
                                    <p:anim calcmode="lin" valueType="num">
                                      <p:cBhvr>
                                        <p:cTn id="8" dur="1000" fill="hold"/>
                                        <p:tgtEl>
                                          <p:spTgt spid="433155"/>
                                        </p:tgtEl>
                                        <p:attrNameLst>
                                          <p:attrName>style.rotation</p:attrName>
                                        </p:attrNameLst>
                                      </p:cBhvr>
                                      <p:tavLst>
                                        <p:tav tm="0">
                                          <p:val>
                                            <p:fltVal val="720"/>
                                          </p:val>
                                        </p:tav>
                                        <p:tav tm="100000">
                                          <p:val>
                                            <p:fltVal val="0"/>
                                          </p:val>
                                        </p:tav>
                                      </p:tavLst>
                                    </p:anim>
                                    <p:anim calcmode="lin" valueType="num">
                                      <p:cBhvr>
                                        <p:cTn id="9" dur="1000" fill="hold"/>
                                        <p:tgtEl>
                                          <p:spTgt spid="433155"/>
                                        </p:tgtEl>
                                        <p:attrNameLst>
                                          <p:attrName>ppt_h</p:attrName>
                                        </p:attrNameLst>
                                      </p:cBhvr>
                                      <p:tavLst>
                                        <p:tav tm="0">
                                          <p:val>
                                            <p:fltVal val="0"/>
                                          </p:val>
                                        </p:tav>
                                        <p:tav tm="100000">
                                          <p:val>
                                            <p:strVal val="#ppt_h"/>
                                          </p:val>
                                        </p:tav>
                                      </p:tavLst>
                                    </p:anim>
                                    <p:anim calcmode="lin" valueType="num">
                                      <p:cBhvr>
                                        <p:cTn id="10" dur="1000" fill="hold"/>
                                        <p:tgtEl>
                                          <p:spTgt spid="43315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433156"/>
                                        </p:tgtEl>
                                        <p:attrNameLst>
                                          <p:attrName>style.visibility</p:attrName>
                                        </p:attrNameLst>
                                      </p:cBhvr>
                                      <p:to>
                                        <p:strVal val="visible"/>
                                      </p:to>
                                    </p:set>
                                    <p:animEffect transition="in" filter="fade">
                                      <p:cBhvr>
                                        <p:cTn id="15" dur="1000"/>
                                        <p:tgtEl>
                                          <p:spTgt spid="433156"/>
                                        </p:tgtEl>
                                      </p:cBhvr>
                                    </p:animEffect>
                                    <p:anim calcmode="lin" valueType="num">
                                      <p:cBhvr>
                                        <p:cTn id="16" dur="1000" fill="hold"/>
                                        <p:tgtEl>
                                          <p:spTgt spid="433156"/>
                                        </p:tgtEl>
                                        <p:attrNameLst>
                                          <p:attrName>style.rotation</p:attrName>
                                        </p:attrNameLst>
                                      </p:cBhvr>
                                      <p:tavLst>
                                        <p:tav tm="0">
                                          <p:val>
                                            <p:fltVal val="720"/>
                                          </p:val>
                                        </p:tav>
                                        <p:tav tm="100000">
                                          <p:val>
                                            <p:fltVal val="0"/>
                                          </p:val>
                                        </p:tav>
                                      </p:tavLst>
                                    </p:anim>
                                    <p:anim calcmode="lin" valueType="num">
                                      <p:cBhvr>
                                        <p:cTn id="17" dur="1000" fill="hold"/>
                                        <p:tgtEl>
                                          <p:spTgt spid="433156"/>
                                        </p:tgtEl>
                                        <p:attrNameLst>
                                          <p:attrName>ppt_h</p:attrName>
                                        </p:attrNameLst>
                                      </p:cBhvr>
                                      <p:tavLst>
                                        <p:tav tm="0">
                                          <p:val>
                                            <p:fltVal val="0"/>
                                          </p:val>
                                        </p:tav>
                                        <p:tav tm="100000">
                                          <p:val>
                                            <p:strVal val="#ppt_h"/>
                                          </p:val>
                                        </p:tav>
                                      </p:tavLst>
                                    </p:anim>
                                    <p:anim calcmode="lin" valueType="num">
                                      <p:cBhvr>
                                        <p:cTn id="18" dur="1000" fill="hold"/>
                                        <p:tgtEl>
                                          <p:spTgt spid="43315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433157"/>
                                        </p:tgtEl>
                                        <p:attrNameLst>
                                          <p:attrName>style.visibility</p:attrName>
                                        </p:attrNameLst>
                                      </p:cBhvr>
                                      <p:to>
                                        <p:strVal val="visible"/>
                                      </p:to>
                                    </p:set>
                                    <p:animEffect transition="in" filter="fade">
                                      <p:cBhvr>
                                        <p:cTn id="23" dur="1000"/>
                                        <p:tgtEl>
                                          <p:spTgt spid="433157"/>
                                        </p:tgtEl>
                                      </p:cBhvr>
                                    </p:animEffect>
                                    <p:anim calcmode="lin" valueType="num">
                                      <p:cBhvr>
                                        <p:cTn id="24" dur="1000" fill="hold"/>
                                        <p:tgtEl>
                                          <p:spTgt spid="433157"/>
                                        </p:tgtEl>
                                        <p:attrNameLst>
                                          <p:attrName>style.rotation</p:attrName>
                                        </p:attrNameLst>
                                      </p:cBhvr>
                                      <p:tavLst>
                                        <p:tav tm="0">
                                          <p:val>
                                            <p:fltVal val="720"/>
                                          </p:val>
                                        </p:tav>
                                        <p:tav tm="100000">
                                          <p:val>
                                            <p:fltVal val="0"/>
                                          </p:val>
                                        </p:tav>
                                      </p:tavLst>
                                    </p:anim>
                                    <p:anim calcmode="lin" valueType="num">
                                      <p:cBhvr>
                                        <p:cTn id="25" dur="1000" fill="hold"/>
                                        <p:tgtEl>
                                          <p:spTgt spid="433157"/>
                                        </p:tgtEl>
                                        <p:attrNameLst>
                                          <p:attrName>ppt_h</p:attrName>
                                        </p:attrNameLst>
                                      </p:cBhvr>
                                      <p:tavLst>
                                        <p:tav tm="0">
                                          <p:val>
                                            <p:fltVal val="0"/>
                                          </p:val>
                                        </p:tav>
                                        <p:tav tm="100000">
                                          <p:val>
                                            <p:strVal val="#ppt_h"/>
                                          </p:val>
                                        </p:tav>
                                      </p:tavLst>
                                    </p:anim>
                                    <p:anim calcmode="lin" valueType="num">
                                      <p:cBhvr>
                                        <p:cTn id="26" dur="1000" fill="hold"/>
                                        <p:tgtEl>
                                          <p:spTgt spid="433157"/>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grpId="0" nodeType="clickEffect">
                                  <p:stCondLst>
                                    <p:cond delay="0"/>
                                  </p:stCondLst>
                                  <p:childTnLst>
                                    <p:set>
                                      <p:cBhvr>
                                        <p:cTn id="30" dur="1" fill="hold">
                                          <p:stCondLst>
                                            <p:cond delay="0"/>
                                          </p:stCondLst>
                                        </p:cTn>
                                        <p:tgtEl>
                                          <p:spTgt spid="433158"/>
                                        </p:tgtEl>
                                        <p:attrNameLst>
                                          <p:attrName>style.visibility</p:attrName>
                                        </p:attrNameLst>
                                      </p:cBhvr>
                                      <p:to>
                                        <p:strVal val="visible"/>
                                      </p:to>
                                    </p:set>
                                    <p:animEffect transition="in" filter="fade">
                                      <p:cBhvr>
                                        <p:cTn id="31" dur="1000"/>
                                        <p:tgtEl>
                                          <p:spTgt spid="433158"/>
                                        </p:tgtEl>
                                      </p:cBhvr>
                                    </p:animEffect>
                                    <p:anim calcmode="lin" valueType="num">
                                      <p:cBhvr>
                                        <p:cTn id="32" dur="1000" fill="hold"/>
                                        <p:tgtEl>
                                          <p:spTgt spid="433158"/>
                                        </p:tgtEl>
                                        <p:attrNameLst>
                                          <p:attrName>style.rotation</p:attrName>
                                        </p:attrNameLst>
                                      </p:cBhvr>
                                      <p:tavLst>
                                        <p:tav tm="0">
                                          <p:val>
                                            <p:fltVal val="720"/>
                                          </p:val>
                                        </p:tav>
                                        <p:tav tm="100000">
                                          <p:val>
                                            <p:fltVal val="0"/>
                                          </p:val>
                                        </p:tav>
                                      </p:tavLst>
                                    </p:anim>
                                    <p:anim calcmode="lin" valueType="num">
                                      <p:cBhvr>
                                        <p:cTn id="33" dur="1000" fill="hold"/>
                                        <p:tgtEl>
                                          <p:spTgt spid="433158"/>
                                        </p:tgtEl>
                                        <p:attrNameLst>
                                          <p:attrName>ppt_h</p:attrName>
                                        </p:attrNameLst>
                                      </p:cBhvr>
                                      <p:tavLst>
                                        <p:tav tm="0">
                                          <p:val>
                                            <p:fltVal val="0"/>
                                          </p:val>
                                        </p:tav>
                                        <p:tav tm="100000">
                                          <p:val>
                                            <p:strVal val="#ppt_h"/>
                                          </p:val>
                                        </p:tav>
                                      </p:tavLst>
                                    </p:anim>
                                    <p:anim calcmode="lin" valueType="num">
                                      <p:cBhvr>
                                        <p:cTn id="34" dur="1000" fill="hold"/>
                                        <p:tgtEl>
                                          <p:spTgt spid="433158"/>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grpId="0" nodeType="clickEffect">
                                  <p:stCondLst>
                                    <p:cond delay="0"/>
                                  </p:stCondLst>
                                  <p:childTnLst>
                                    <p:set>
                                      <p:cBhvr>
                                        <p:cTn id="38" dur="1" fill="hold">
                                          <p:stCondLst>
                                            <p:cond delay="0"/>
                                          </p:stCondLst>
                                        </p:cTn>
                                        <p:tgtEl>
                                          <p:spTgt spid="433161"/>
                                        </p:tgtEl>
                                        <p:attrNameLst>
                                          <p:attrName>style.visibility</p:attrName>
                                        </p:attrNameLst>
                                      </p:cBhvr>
                                      <p:to>
                                        <p:strVal val="visible"/>
                                      </p:to>
                                    </p:set>
                                    <p:animEffect transition="in" filter="fade">
                                      <p:cBhvr>
                                        <p:cTn id="39" dur="1000"/>
                                        <p:tgtEl>
                                          <p:spTgt spid="433161"/>
                                        </p:tgtEl>
                                      </p:cBhvr>
                                    </p:animEffect>
                                    <p:anim calcmode="lin" valueType="num">
                                      <p:cBhvr>
                                        <p:cTn id="40" dur="1000" fill="hold"/>
                                        <p:tgtEl>
                                          <p:spTgt spid="433161"/>
                                        </p:tgtEl>
                                        <p:attrNameLst>
                                          <p:attrName>style.rotation</p:attrName>
                                        </p:attrNameLst>
                                      </p:cBhvr>
                                      <p:tavLst>
                                        <p:tav tm="0">
                                          <p:val>
                                            <p:fltVal val="720"/>
                                          </p:val>
                                        </p:tav>
                                        <p:tav tm="100000">
                                          <p:val>
                                            <p:fltVal val="0"/>
                                          </p:val>
                                        </p:tav>
                                      </p:tavLst>
                                    </p:anim>
                                    <p:anim calcmode="lin" valueType="num">
                                      <p:cBhvr>
                                        <p:cTn id="41" dur="1000" fill="hold"/>
                                        <p:tgtEl>
                                          <p:spTgt spid="433161"/>
                                        </p:tgtEl>
                                        <p:attrNameLst>
                                          <p:attrName>ppt_h</p:attrName>
                                        </p:attrNameLst>
                                      </p:cBhvr>
                                      <p:tavLst>
                                        <p:tav tm="0">
                                          <p:val>
                                            <p:fltVal val="0"/>
                                          </p:val>
                                        </p:tav>
                                        <p:tav tm="100000">
                                          <p:val>
                                            <p:strVal val="#ppt_h"/>
                                          </p:val>
                                        </p:tav>
                                      </p:tavLst>
                                    </p:anim>
                                    <p:anim calcmode="lin" valueType="num">
                                      <p:cBhvr>
                                        <p:cTn id="42" dur="1000" fill="hold"/>
                                        <p:tgtEl>
                                          <p:spTgt spid="433161"/>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5" presetClass="entr" presetSubtype="0" fill="hold" grpId="0" nodeType="clickEffect">
                                  <p:stCondLst>
                                    <p:cond delay="0"/>
                                  </p:stCondLst>
                                  <p:childTnLst>
                                    <p:set>
                                      <p:cBhvr>
                                        <p:cTn id="46" dur="1" fill="hold">
                                          <p:stCondLst>
                                            <p:cond delay="0"/>
                                          </p:stCondLst>
                                        </p:cTn>
                                        <p:tgtEl>
                                          <p:spTgt spid="433160"/>
                                        </p:tgtEl>
                                        <p:attrNameLst>
                                          <p:attrName>style.visibility</p:attrName>
                                        </p:attrNameLst>
                                      </p:cBhvr>
                                      <p:to>
                                        <p:strVal val="visible"/>
                                      </p:to>
                                    </p:set>
                                    <p:animEffect transition="in" filter="fade">
                                      <p:cBhvr>
                                        <p:cTn id="47" dur="1000"/>
                                        <p:tgtEl>
                                          <p:spTgt spid="433160"/>
                                        </p:tgtEl>
                                      </p:cBhvr>
                                    </p:animEffect>
                                    <p:anim calcmode="lin" valueType="num">
                                      <p:cBhvr>
                                        <p:cTn id="48" dur="1000" fill="hold"/>
                                        <p:tgtEl>
                                          <p:spTgt spid="433160"/>
                                        </p:tgtEl>
                                        <p:attrNameLst>
                                          <p:attrName>style.rotation</p:attrName>
                                        </p:attrNameLst>
                                      </p:cBhvr>
                                      <p:tavLst>
                                        <p:tav tm="0">
                                          <p:val>
                                            <p:fltVal val="720"/>
                                          </p:val>
                                        </p:tav>
                                        <p:tav tm="100000">
                                          <p:val>
                                            <p:fltVal val="0"/>
                                          </p:val>
                                        </p:tav>
                                      </p:tavLst>
                                    </p:anim>
                                    <p:anim calcmode="lin" valueType="num">
                                      <p:cBhvr>
                                        <p:cTn id="49" dur="1000" fill="hold"/>
                                        <p:tgtEl>
                                          <p:spTgt spid="433160"/>
                                        </p:tgtEl>
                                        <p:attrNameLst>
                                          <p:attrName>ppt_h</p:attrName>
                                        </p:attrNameLst>
                                      </p:cBhvr>
                                      <p:tavLst>
                                        <p:tav tm="0">
                                          <p:val>
                                            <p:fltVal val="0"/>
                                          </p:val>
                                        </p:tav>
                                        <p:tav tm="100000">
                                          <p:val>
                                            <p:strVal val="#ppt_h"/>
                                          </p:val>
                                        </p:tav>
                                      </p:tavLst>
                                    </p:anim>
                                    <p:anim calcmode="lin" valueType="num">
                                      <p:cBhvr>
                                        <p:cTn id="50" dur="1000" fill="hold"/>
                                        <p:tgtEl>
                                          <p:spTgt spid="433160"/>
                                        </p:tgtEl>
                                        <p:attrNameLst>
                                          <p:attrName>ppt_w</p:attrName>
                                        </p:attrNameLst>
                                      </p:cBhvr>
                                      <p:tavLst>
                                        <p:tav tm="0">
                                          <p:val>
                                            <p:fltVal val="0"/>
                                          </p:val>
                                        </p:tav>
                                        <p:tav tm="100000">
                                          <p:val>
                                            <p:strVal val="#ppt_w"/>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5" presetClass="entr" presetSubtype="0" fill="hold" grpId="0" nodeType="clickEffect">
                                  <p:stCondLst>
                                    <p:cond delay="0"/>
                                  </p:stCondLst>
                                  <p:childTnLst>
                                    <p:set>
                                      <p:cBhvr>
                                        <p:cTn id="54" dur="1" fill="hold">
                                          <p:stCondLst>
                                            <p:cond delay="0"/>
                                          </p:stCondLst>
                                        </p:cTn>
                                        <p:tgtEl>
                                          <p:spTgt spid="433159"/>
                                        </p:tgtEl>
                                        <p:attrNameLst>
                                          <p:attrName>style.visibility</p:attrName>
                                        </p:attrNameLst>
                                      </p:cBhvr>
                                      <p:to>
                                        <p:strVal val="visible"/>
                                      </p:to>
                                    </p:set>
                                    <p:animEffect transition="in" filter="fade">
                                      <p:cBhvr>
                                        <p:cTn id="55" dur="1000"/>
                                        <p:tgtEl>
                                          <p:spTgt spid="433159"/>
                                        </p:tgtEl>
                                      </p:cBhvr>
                                    </p:animEffect>
                                    <p:anim calcmode="lin" valueType="num">
                                      <p:cBhvr>
                                        <p:cTn id="56" dur="1000" fill="hold"/>
                                        <p:tgtEl>
                                          <p:spTgt spid="433159"/>
                                        </p:tgtEl>
                                        <p:attrNameLst>
                                          <p:attrName>style.rotation</p:attrName>
                                        </p:attrNameLst>
                                      </p:cBhvr>
                                      <p:tavLst>
                                        <p:tav tm="0">
                                          <p:val>
                                            <p:fltVal val="720"/>
                                          </p:val>
                                        </p:tav>
                                        <p:tav tm="100000">
                                          <p:val>
                                            <p:fltVal val="0"/>
                                          </p:val>
                                        </p:tav>
                                      </p:tavLst>
                                    </p:anim>
                                    <p:anim calcmode="lin" valueType="num">
                                      <p:cBhvr>
                                        <p:cTn id="57" dur="1000" fill="hold"/>
                                        <p:tgtEl>
                                          <p:spTgt spid="433159"/>
                                        </p:tgtEl>
                                        <p:attrNameLst>
                                          <p:attrName>ppt_h</p:attrName>
                                        </p:attrNameLst>
                                      </p:cBhvr>
                                      <p:tavLst>
                                        <p:tav tm="0">
                                          <p:val>
                                            <p:fltVal val="0"/>
                                          </p:val>
                                        </p:tav>
                                        <p:tav tm="100000">
                                          <p:val>
                                            <p:strVal val="#ppt_h"/>
                                          </p:val>
                                        </p:tav>
                                      </p:tavLst>
                                    </p:anim>
                                    <p:anim calcmode="lin" valueType="num">
                                      <p:cBhvr>
                                        <p:cTn id="58" dur="1000" fill="hold"/>
                                        <p:tgtEl>
                                          <p:spTgt spid="433159"/>
                                        </p:tgtEl>
                                        <p:attrNameLst>
                                          <p:attrName>ppt_w</p:attrName>
                                        </p:attrNameLst>
                                      </p:cBhvr>
                                      <p:tavLst>
                                        <p:tav tm="0">
                                          <p:val>
                                            <p:fltVal val="0"/>
                                          </p:val>
                                        </p:tav>
                                        <p:tav tm="100000">
                                          <p:val>
                                            <p:strVal val="#ppt_w"/>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5" presetClass="entr" presetSubtype="0" fill="hold" grpId="0" nodeType="clickEffect">
                                  <p:stCondLst>
                                    <p:cond delay="0"/>
                                  </p:stCondLst>
                                  <p:childTnLst>
                                    <p:set>
                                      <p:cBhvr>
                                        <p:cTn id="62" dur="1" fill="hold">
                                          <p:stCondLst>
                                            <p:cond delay="0"/>
                                          </p:stCondLst>
                                        </p:cTn>
                                        <p:tgtEl>
                                          <p:spTgt spid="433162"/>
                                        </p:tgtEl>
                                        <p:attrNameLst>
                                          <p:attrName>style.visibility</p:attrName>
                                        </p:attrNameLst>
                                      </p:cBhvr>
                                      <p:to>
                                        <p:strVal val="visible"/>
                                      </p:to>
                                    </p:set>
                                    <p:animEffect transition="in" filter="fade">
                                      <p:cBhvr>
                                        <p:cTn id="63" dur="1000"/>
                                        <p:tgtEl>
                                          <p:spTgt spid="433162"/>
                                        </p:tgtEl>
                                      </p:cBhvr>
                                    </p:animEffect>
                                    <p:anim calcmode="lin" valueType="num">
                                      <p:cBhvr>
                                        <p:cTn id="64" dur="1000" fill="hold"/>
                                        <p:tgtEl>
                                          <p:spTgt spid="433162"/>
                                        </p:tgtEl>
                                        <p:attrNameLst>
                                          <p:attrName>style.rotation</p:attrName>
                                        </p:attrNameLst>
                                      </p:cBhvr>
                                      <p:tavLst>
                                        <p:tav tm="0">
                                          <p:val>
                                            <p:fltVal val="720"/>
                                          </p:val>
                                        </p:tav>
                                        <p:tav tm="100000">
                                          <p:val>
                                            <p:fltVal val="0"/>
                                          </p:val>
                                        </p:tav>
                                      </p:tavLst>
                                    </p:anim>
                                    <p:anim calcmode="lin" valueType="num">
                                      <p:cBhvr>
                                        <p:cTn id="65" dur="1000" fill="hold"/>
                                        <p:tgtEl>
                                          <p:spTgt spid="433162"/>
                                        </p:tgtEl>
                                        <p:attrNameLst>
                                          <p:attrName>ppt_h</p:attrName>
                                        </p:attrNameLst>
                                      </p:cBhvr>
                                      <p:tavLst>
                                        <p:tav tm="0">
                                          <p:val>
                                            <p:fltVal val="0"/>
                                          </p:val>
                                        </p:tav>
                                        <p:tav tm="100000">
                                          <p:val>
                                            <p:strVal val="#ppt_h"/>
                                          </p:val>
                                        </p:tav>
                                      </p:tavLst>
                                    </p:anim>
                                    <p:anim calcmode="lin" valueType="num">
                                      <p:cBhvr>
                                        <p:cTn id="66" dur="1000" fill="hold"/>
                                        <p:tgtEl>
                                          <p:spTgt spid="43316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155" grpId="0" animBg="1"/>
      <p:bldP spid="433156" grpId="0" animBg="1"/>
      <p:bldP spid="433157" grpId="0" animBg="1"/>
      <p:bldP spid="433158" grpId="0" animBg="1"/>
      <p:bldP spid="433159" grpId="0" animBg="1"/>
      <p:bldP spid="433160" grpId="0" animBg="1"/>
      <p:bldP spid="433161" grpId="0" animBg="1"/>
      <p:bldP spid="433162" grpId="0" animBg="1"/>
    </p:bldLst>
  </p:timing>
</p:sld>
</file>

<file path=ppt/slides/slide107.xml><?xml version="1.0" encoding="utf-8"?>
<p:sld xmlns:a="http://schemas.openxmlformats.org/drawingml/2006/main" xmlns:r="http://schemas.openxmlformats.org/officeDocument/2006/relationships" xmlns:p="http://schemas.openxmlformats.org/presentationml/2006/main" showMasterPhAnim="0">
  <p:cSld>
    <p:bg>
      <p:bgPr shadeToTitle="1">
        <a:gradFill rotWithShape="0">
          <a:gsLst>
            <a:gs pos="0">
              <a:srgbClr val="CCFF99"/>
            </a:gs>
            <a:gs pos="100000">
              <a:srgbClr val="FFFF66"/>
            </a:gs>
          </a:gsLst>
          <a:path path="shape">
            <a:fillToRect l="50000" t="50000" r="50000" b="50000"/>
          </a:path>
        </a:gradFill>
        <a:effectLst/>
      </p:bgPr>
    </p:bg>
    <p:spTree>
      <p:nvGrpSpPr>
        <p:cNvPr id="1" name=""/>
        <p:cNvGrpSpPr/>
        <p:nvPr/>
      </p:nvGrpSpPr>
      <p:grpSpPr>
        <a:xfrm>
          <a:off x="0" y="0"/>
          <a:ext cx="0" cy="0"/>
          <a:chOff x="0" y="0"/>
          <a:chExt cx="0" cy="0"/>
        </a:xfrm>
      </p:grpSpPr>
      <p:sp>
        <p:nvSpPr>
          <p:cNvPr id="435202" name="Rectangle 2"/>
          <p:cNvSpPr>
            <a:spLocks noGrp="1" noChangeArrowheads="1"/>
          </p:cNvSpPr>
          <p:nvPr>
            <p:ph type="subTitle" idx="1"/>
          </p:nvPr>
        </p:nvSpPr>
        <p:spPr>
          <a:xfrm>
            <a:off x="0" y="1600200"/>
            <a:ext cx="9144000" cy="3853363"/>
          </a:xfrm>
          <a:noFill/>
        </p:spPr>
        <p:txBody>
          <a:bodyPr anchor="ctr" anchorCtr="1">
            <a:spAutoFit/>
          </a:bodyPr>
          <a:lstStyle/>
          <a:p>
            <a:r>
              <a:rPr lang="en-US" sz="5400" dirty="0"/>
              <a:t>Faults are cracks in rock strata along which there is movement</a:t>
            </a:r>
          </a:p>
          <a:p>
            <a:r>
              <a:rPr lang="en-US" sz="6200" dirty="0"/>
              <a:t>Faults are always </a:t>
            </a:r>
            <a:r>
              <a:rPr lang="en-US" sz="6200" b="1" u="sng" dirty="0"/>
              <a:t>younger</a:t>
            </a:r>
            <a:r>
              <a:rPr lang="en-US" sz="6200" dirty="0"/>
              <a:t> than rocks they cut through.</a:t>
            </a:r>
            <a:endParaRPr lang="en-US" sz="4000" dirty="0"/>
          </a:p>
        </p:txBody>
      </p:sp>
      <p:sp>
        <p:nvSpPr>
          <p:cNvPr id="2" name="Rectangle 1"/>
          <p:cNvSpPr/>
          <p:nvPr/>
        </p:nvSpPr>
        <p:spPr>
          <a:xfrm>
            <a:off x="1676400" y="304800"/>
            <a:ext cx="6019800" cy="1446550"/>
          </a:xfrm>
          <a:prstGeom prst="rect">
            <a:avLst/>
          </a:prstGeom>
          <a:noFill/>
        </p:spPr>
        <p:txBody>
          <a:bodyPr wrap="square" lIns="91440" tIns="45720" rIns="91440" bIns="45720">
            <a:spAutoFit/>
          </a:bodyPr>
          <a:lstStyle/>
          <a:p>
            <a:r>
              <a:rPr lang="en-US" sz="8800" dirty="0">
                <a:ln w="12700">
                  <a:solidFill>
                    <a:srgbClr val="000000">
                      <a:satMod val="155000"/>
                    </a:srgbClr>
                  </a:solidFill>
                  <a:prstDash val="solid"/>
                </a:ln>
                <a:solidFill>
                  <a:srgbClr val="800000"/>
                </a:solidFill>
                <a:effectLst>
                  <a:outerShdw blurRad="41275" dist="20320" dir="1800000" algn="tl" rotWithShape="0">
                    <a:srgbClr val="000000">
                      <a:alpha val="40000"/>
                    </a:srgbClr>
                  </a:outerShdw>
                </a:effectLst>
              </a:rPr>
              <a:t>FAULTING</a:t>
            </a:r>
          </a:p>
        </p:txBody>
      </p:sp>
    </p:spTree>
    <p:extLst>
      <p:ext uri="{BB962C8B-B14F-4D97-AF65-F5344CB8AC3E}">
        <p14:creationId xmlns:p14="http://schemas.microsoft.com/office/powerpoint/2010/main" val="36396648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5202">
                                            <p:txEl>
                                              <p:pRg st="0" end="0"/>
                                            </p:txEl>
                                          </p:spTgt>
                                        </p:tgtEl>
                                        <p:attrNameLst>
                                          <p:attrName>style.visibility</p:attrName>
                                        </p:attrNameLst>
                                      </p:cBhvr>
                                      <p:to>
                                        <p:strVal val="visible"/>
                                      </p:to>
                                    </p:set>
                                    <p:animEffect transition="in" filter="dissolve">
                                      <p:cBhvr>
                                        <p:cTn id="7" dur="500"/>
                                        <p:tgtEl>
                                          <p:spTgt spid="43520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35202">
                                            <p:txEl>
                                              <p:pRg st="1" end="1"/>
                                            </p:txEl>
                                          </p:spTgt>
                                        </p:tgtEl>
                                        <p:attrNameLst>
                                          <p:attrName>style.visibility</p:attrName>
                                        </p:attrNameLst>
                                      </p:cBhvr>
                                      <p:to>
                                        <p:strVal val="visible"/>
                                      </p:to>
                                    </p:set>
                                    <p:animEffect transition="in" filter="dissolve">
                                      <p:cBhvr>
                                        <p:cTn id="12" dur="500"/>
                                        <p:tgtEl>
                                          <p:spTgt spid="43520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02" grpId="0" build="p"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10342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914400"/>
            <a:ext cx="5829300" cy="520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p:cNvSpPr txBox="1">
            <a:spLocks noChangeArrowheads="1"/>
          </p:cNvSpPr>
          <p:nvPr/>
        </p:nvSpPr>
        <p:spPr bwMode="auto">
          <a:xfrm>
            <a:off x="5715000" y="4648200"/>
            <a:ext cx="914400" cy="838200"/>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4400">
                <a:solidFill>
                  <a:srgbClr val="000000"/>
                </a:solidFill>
              </a:rPr>
              <a:t>1</a:t>
            </a:r>
          </a:p>
        </p:txBody>
      </p:sp>
      <p:sp>
        <p:nvSpPr>
          <p:cNvPr id="4" name="Text Box 4"/>
          <p:cNvSpPr txBox="1">
            <a:spLocks noChangeArrowheads="1"/>
          </p:cNvSpPr>
          <p:nvPr/>
        </p:nvSpPr>
        <p:spPr bwMode="auto">
          <a:xfrm>
            <a:off x="5715000" y="3238500"/>
            <a:ext cx="914400" cy="838200"/>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4400">
                <a:solidFill>
                  <a:srgbClr val="000000"/>
                </a:solidFill>
              </a:rPr>
              <a:t>2</a:t>
            </a:r>
          </a:p>
        </p:txBody>
      </p:sp>
      <p:sp>
        <p:nvSpPr>
          <p:cNvPr id="5" name="Text Box 5"/>
          <p:cNvSpPr txBox="1">
            <a:spLocks noChangeArrowheads="1"/>
          </p:cNvSpPr>
          <p:nvPr/>
        </p:nvSpPr>
        <p:spPr bwMode="auto">
          <a:xfrm>
            <a:off x="5701553" y="2400300"/>
            <a:ext cx="914400" cy="838200"/>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4400">
                <a:solidFill>
                  <a:srgbClr val="000000"/>
                </a:solidFill>
              </a:rPr>
              <a:t>3</a:t>
            </a:r>
          </a:p>
        </p:txBody>
      </p:sp>
      <p:sp>
        <p:nvSpPr>
          <p:cNvPr id="6" name="Text Box 7"/>
          <p:cNvSpPr txBox="1">
            <a:spLocks noChangeArrowheads="1"/>
          </p:cNvSpPr>
          <p:nvPr/>
        </p:nvSpPr>
        <p:spPr bwMode="auto">
          <a:xfrm>
            <a:off x="5692588" y="1371600"/>
            <a:ext cx="914400" cy="838200"/>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4400">
                <a:solidFill>
                  <a:srgbClr val="000000"/>
                </a:solidFill>
              </a:rPr>
              <a:t>4</a:t>
            </a:r>
          </a:p>
        </p:txBody>
      </p:sp>
      <p:sp>
        <p:nvSpPr>
          <p:cNvPr id="7" name="AutoShape 6"/>
          <p:cNvSpPr>
            <a:spLocks noChangeArrowheads="1"/>
          </p:cNvSpPr>
          <p:nvPr/>
        </p:nvSpPr>
        <p:spPr bwMode="auto">
          <a:xfrm rot="917712">
            <a:off x="478016" y="1812327"/>
            <a:ext cx="4076700" cy="2438400"/>
          </a:xfrm>
          <a:prstGeom prst="rightArrowCallout">
            <a:avLst>
              <a:gd name="adj1" fmla="val 25000"/>
              <a:gd name="adj2" fmla="val 25000"/>
              <a:gd name="adj3" fmla="val 27865"/>
              <a:gd name="adj4" fmla="val 66667"/>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4800" dirty="0">
                <a:solidFill>
                  <a:srgbClr val="000000"/>
                </a:solidFill>
              </a:rPr>
              <a:t>5 </a:t>
            </a:r>
          </a:p>
          <a:p>
            <a:r>
              <a:rPr lang="en-US" sz="4800" dirty="0">
                <a:solidFill>
                  <a:srgbClr val="000000"/>
                </a:solidFill>
              </a:rPr>
              <a:t>Faulting</a:t>
            </a:r>
          </a:p>
        </p:txBody>
      </p:sp>
    </p:spTree>
    <p:extLst>
      <p:ext uri="{BB962C8B-B14F-4D97-AF65-F5344CB8AC3E}">
        <p14:creationId xmlns:p14="http://schemas.microsoft.com/office/powerpoint/2010/main" val="198776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style.rotation</p:attrName>
                                        </p:attrNameLst>
                                      </p:cBhvr>
                                      <p:tavLst>
                                        <p:tav tm="0">
                                          <p:val>
                                            <p:fltVal val="720"/>
                                          </p:val>
                                        </p:tav>
                                        <p:tav tm="100000">
                                          <p:val>
                                            <p:fltVal val="0"/>
                                          </p:val>
                                        </p:tav>
                                      </p:tavLst>
                                    </p:anim>
                                    <p:anim calcmode="lin" valueType="num">
                                      <p:cBhvr>
                                        <p:cTn id="9" dur="1000" fill="hold"/>
                                        <p:tgtEl>
                                          <p:spTgt spid="3"/>
                                        </p:tgtEl>
                                        <p:attrNameLst>
                                          <p:attrName>ppt_h</p:attrName>
                                        </p:attrNameLst>
                                      </p:cBhvr>
                                      <p:tavLst>
                                        <p:tav tm="0">
                                          <p:val>
                                            <p:fltVal val="0"/>
                                          </p:val>
                                        </p:tav>
                                        <p:tav tm="100000">
                                          <p:val>
                                            <p:strVal val="#ppt_h"/>
                                          </p:val>
                                        </p:tav>
                                      </p:tavLst>
                                    </p:anim>
                                    <p:anim calcmode="lin" valueType="num">
                                      <p:cBhvr>
                                        <p:cTn id="10" dur="1000" fill="hold"/>
                                        <p:tgtEl>
                                          <p:spTgt spid="3"/>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style.rotation</p:attrName>
                                        </p:attrNameLst>
                                      </p:cBhvr>
                                      <p:tavLst>
                                        <p:tav tm="0">
                                          <p:val>
                                            <p:fltVal val="720"/>
                                          </p:val>
                                        </p:tav>
                                        <p:tav tm="100000">
                                          <p:val>
                                            <p:fltVal val="0"/>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ppt_w</p:attrName>
                                        </p:attrNameLst>
                                      </p:cBhvr>
                                      <p:tavLst>
                                        <p:tav tm="0">
                                          <p:val>
                                            <p:fltVal val="0"/>
                                          </p:val>
                                        </p:tav>
                                        <p:tav tm="100000">
                                          <p:val>
                                            <p:strVal val="#ppt_w"/>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style.rotation</p:attrName>
                                        </p:attrNameLst>
                                      </p:cBhvr>
                                      <p:tavLst>
                                        <p:tav tm="0">
                                          <p:val>
                                            <p:fltVal val="720"/>
                                          </p:val>
                                        </p:tav>
                                        <p:tav tm="100000">
                                          <p:val>
                                            <p:fltVal val="0"/>
                                          </p:val>
                                        </p:tav>
                                      </p:tavLst>
                                    </p:anim>
                                    <p:anim calcmode="lin" valueType="num">
                                      <p:cBhvr>
                                        <p:cTn id="25" dur="1000" fill="hold"/>
                                        <p:tgtEl>
                                          <p:spTgt spid="5"/>
                                        </p:tgtEl>
                                        <p:attrNameLst>
                                          <p:attrName>ppt_h</p:attrName>
                                        </p:attrNameLst>
                                      </p:cBhvr>
                                      <p:tavLst>
                                        <p:tav tm="0">
                                          <p:val>
                                            <p:fltVal val="0"/>
                                          </p:val>
                                        </p:tav>
                                        <p:tav tm="100000">
                                          <p:val>
                                            <p:strVal val="#ppt_h"/>
                                          </p:val>
                                        </p:tav>
                                      </p:tavLst>
                                    </p:anim>
                                    <p:anim calcmode="lin" valueType="num">
                                      <p:cBhvr>
                                        <p:cTn id="26" dur="1000" fill="hold"/>
                                        <p:tgtEl>
                                          <p:spTgt spid="5"/>
                                        </p:tgtEl>
                                        <p:attrNameLst>
                                          <p:attrName>ppt_w</p:attrName>
                                        </p:attrNameLst>
                                      </p:cBhvr>
                                      <p:tavLst>
                                        <p:tav tm="0">
                                          <p:val>
                                            <p:fltVal val="0"/>
                                          </p:val>
                                        </p:tav>
                                        <p:tav tm="100000">
                                          <p:val>
                                            <p:strVal val="#ppt_w"/>
                                          </p:val>
                                        </p:tav>
                                      </p:tavLst>
                                    </p:anim>
                                  </p:childTnLst>
                                </p:cTn>
                              </p:par>
                            </p:childTnLst>
                          </p:cTn>
                        </p:par>
                      </p:childTnLst>
                    </p:cTn>
                  </p:par>
                  <p:par>
                    <p:cTn id="27" fill="hold">
                      <p:stCondLst>
                        <p:cond delay="indefinite"/>
                      </p:stCondLst>
                      <p:childTnLst>
                        <p:par>
                          <p:cTn id="28" fill="hold">
                            <p:stCondLst>
                              <p:cond delay="0"/>
                            </p:stCondLst>
                            <p:childTnLst>
                              <p:par>
                                <p:cTn id="29" presetID="35"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style.rotation</p:attrName>
                                        </p:attrNameLst>
                                      </p:cBhvr>
                                      <p:tavLst>
                                        <p:tav tm="0">
                                          <p:val>
                                            <p:fltVal val="720"/>
                                          </p:val>
                                        </p:tav>
                                        <p:tav tm="100000">
                                          <p:val>
                                            <p:fltVal val="0"/>
                                          </p:val>
                                        </p:tav>
                                      </p:tavLst>
                                    </p:anim>
                                    <p:anim calcmode="lin" valueType="num">
                                      <p:cBhvr>
                                        <p:cTn id="33" dur="1000" fill="hold"/>
                                        <p:tgtEl>
                                          <p:spTgt spid="6"/>
                                        </p:tgtEl>
                                        <p:attrNameLst>
                                          <p:attrName>ppt_h</p:attrName>
                                        </p:attrNameLst>
                                      </p:cBhvr>
                                      <p:tavLst>
                                        <p:tav tm="0">
                                          <p:val>
                                            <p:fltVal val="0"/>
                                          </p:val>
                                        </p:tav>
                                        <p:tav tm="100000">
                                          <p:val>
                                            <p:strVal val="#ppt_h"/>
                                          </p:val>
                                        </p:tav>
                                      </p:tavLst>
                                    </p:anim>
                                    <p:anim calcmode="lin" valueType="num">
                                      <p:cBhvr>
                                        <p:cTn id="34" dur="1000" fill="hold"/>
                                        <p:tgtEl>
                                          <p:spTgt spid="6"/>
                                        </p:tgtEl>
                                        <p:attrNameLst>
                                          <p:attrName>ppt_w</p:attrName>
                                        </p:attrNameLst>
                                      </p:cBhvr>
                                      <p:tavLst>
                                        <p:tav tm="0">
                                          <p:val>
                                            <p:fltVal val="0"/>
                                          </p:val>
                                        </p:tav>
                                        <p:tav tm="100000">
                                          <p:val>
                                            <p:strVal val="#ppt_w"/>
                                          </p:val>
                                        </p:tav>
                                      </p:tavLst>
                                    </p:anim>
                                  </p:childTnLst>
                                </p:cTn>
                              </p:par>
                            </p:childTnLst>
                          </p:cTn>
                        </p:par>
                      </p:childTnLst>
                    </p:cTn>
                  </p:par>
                  <p:par>
                    <p:cTn id="35" fill="hold">
                      <p:stCondLst>
                        <p:cond delay="indefinite"/>
                      </p:stCondLst>
                      <p:childTnLst>
                        <p:par>
                          <p:cTn id="36" fill="hold">
                            <p:stCondLst>
                              <p:cond delay="0"/>
                            </p:stCondLst>
                            <p:childTnLst>
                              <p:par>
                                <p:cTn id="37" presetID="35"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style.rotation</p:attrName>
                                        </p:attrNameLst>
                                      </p:cBhvr>
                                      <p:tavLst>
                                        <p:tav tm="0">
                                          <p:val>
                                            <p:fltVal val="720"/>
                                          </p:val>
                                        </p:tav>
                                        <p:tav tm="100000">
                                          <p:val>
                                            <p:fltVal val="0"/>
                                          </p:val>
                                        </p:tav>
                                      </p:tavLst>
                                    </p:anim>
                                    <p:anim calcmode="lin" valueType="num">
                                      <p:cBhvr>
                                        <p:cTn id="41" dur="1000" fill="hold"/>
                                        <p:tgtEl>
                                          <p:spTgt spid="7"/>
                                        </p:tgtEl>
                                        <p:attrNameLst>
                                          <p:attrName>ppt_h</p:attrName>
                                        </p:attrNameLst>
                                      </p:cBhvr>
                                      <p:tavLst>
                                        <p:tav tm="0">
                                          <p:val>
                                            <p:fltVal val="0"/>
                                          </p:val>
                                        </p:tav>
                                        <p:tav tm="100000">
                                          <p:val>
                                            <p:strVal val="#ppt_h"/>
                                          </p:val>
                                        </p:tav>
                                      </p:tavLst>
                                    </p:anim>
                                    <p:anim calcmode="lin" valueType="num">
                                      <p:cBhvr>
                                        <p:cTn id="42" dur="1000" fill="hold"/>
                                        <p:tgtEl>
                                          <p:spTgt spid="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109.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101378" name="Picture 2" descr="faul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33400"/>
            <a:ext cx="8204200" cy="540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6227" name="Text Box 3"/>
          <p:cNvSpPr txBox="1">
            <a:spLocks noChangeArrowheads="1"/>
          </p:cNvSpPr>
          <p:nvPr/>
        </p:nvSpPr>
        <p:spPr bwMode="auto">
          <a:xfrm>
            <a:off x="7010400" y="5105400"/>
            <a:ext cx="914400" cy="838200"/>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4400">
                <a:solidFill>
                  <a:srgbClr val="000000"/>
                </a:solidFill>
              </a:rPr>
              <a:t>1</a:t>
            </a:r>
          </a:p>
        </p:txBody>
      </p:sp>
      <p:sp>
        <p:nvSpPr>
          <p:cNvPr id="436228" name="Text Box 4"/>
          <p:cNvSpPr txBox="1">
            <a:spLocks noChangeArrowheads="1"/>
          </p:cNvSpPr>
          <p:nvPr/>
        </p:nvSpPr>
        <p:spPr bwMode="auto">
          <a:xfrm>
            <a:off x="7010400" y="3657600"/>
            <a:ext cx="914400" cy="838200"/>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4400">
                <a:solidFill>
                  <a:srgbClr val="000000"/>
                </a:solidFill>
              </a:rPr>
              <a:t>2</a:t>
            </a:r>
          </a:p>
        </p:txBody>
      </p:sp>
      <p:sp>
        <p:nvSpPr>
          <p:cNvPr id="436229" name="Text Box 5"/>
          <p:cNvSpPr txBox="1">
            <a:spLocks noChangeArrowheads="1"/>
          </p:cNvSpPr>
          <p:nvPr/>
        </p:nvSpPr>
        <p:spPr bwMode="auto">
          <a:xfrm>
            <a:off x="7010400" y="2286000"/>
            <a:ext cx="914400" cy="838200"/>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4400">
                <a:solidFill>
                  <a:srgbClr val="000000"/>
                </a:solidFill>
              </a:rPr>
              <a:t>3</a:t>
            </a:r>
          </a:p>
        </p:txBody>
      </p:sp>
      <p:sp>
        <p:nvSpPr>
          <p:cNvPr id="436230" name="AutoShape 6"/>
          <p:cNvSpPr>
            <a:spLocks noChangeArrowheads="1"/>
          </p:cNvSpPr>
          <p:nvPr/>
        </p:nvSpPr>
        <p:spPr bwMode="auto">
          <a:xfrm>
            <a:off x="914400" y="2895600"/>
            <a:ext cx="4076700" cy="2438400"/>
          </a:xfrm>
          <a:prstGeom prst="rightArrowCallout">
            <a:avLst>
              <a:gd name="adj1" fmla="val 25000"/>
              <a:gd name="adj2" fmla="val 25000"/>
              <a:gd name="adj3" fmla="val 27865"/>
              <a:gd name="adj4" fmla="val 66667"/>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4800" dirty="0">
                <a:solidFill>
                  <a:srgbClr val="000000"/>
                </a:solidFill>
              </a:rPr>
              <a:t>5 </a:t>
            </a:r>
          </a:p>
          <a:p>
            <a:r>
              <a:rPr lang="en-US" sz="4800" dirty="0">
                <a:solidFill>
                  <a:srgbClr val="000000"/>
                </a:solidFill>
              </a:rPr>
              <a:t>Faulting</a:t>
            </a:r>
          </a:p>
        </p:txBody>
      </p:sp>
      <p:sp>
        <p:nvSpPr>
          <p:cNvPr id="436231" name="Text Box 7"/>
          <p:cNvSpPr txBox="1">
            <a:spLocks noChangeArrowheads="1"/>
          </p:cNvSpPr>
          <p:nvPr/>
        </p:nvSpPr>
        <p:spPr bwMode="auto">
          <a:xfrm>
            <a:off x="7010400" y="1066800"/>
            <a:ext cx="914400" cy="838200"/>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4400">
                <a:solidFill>
                  <a:srgbClr val="000000"/>
                </a:solidFill>
              </a:rPr>
              <a:t>4</a:t>
            </a:r>
          </a:p>
        </p:txBody>
      </p:sp>
      <p:sp>
        <p:nvSpPr>
          <p:cNvPr id="436232" name="AutoShape 8"/>
          <p:cNvSpPr>
            <a:spLocks noChangeArrowheads="1"/>
          </p:cNvSpPr>
          <p:nvPr/>
        </p:nvSpPr>
        <p:spPr bwMode="auto">
          <a:xfrm>
            <a:off x="1295400" y="0"/>
            <a:ext cx="2819400" cy="1447800"/>
          </a:xfrm>
          <a:prstGeom prst="downArrowCallout">
            <a:avLst>
              <a:gd name="adj1" fmla="val 48684"/>
              <a:gd name="adj2" fmla="val 48684"/>
              <a:gd name="adj3" fmla="val 16667"/>
              <a:gd name="adj4" fmla="val 66667"/>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4400">
                <a:solidFill>
                  <a:srgbClr val="000000"/>
                </a:solidFill>
              </a:rPr>
              <a:t>6  Erosion</a:t>
            </a:r>
          </a:p>
        </p:txBody>
      </p:sp>
    </p:spTree>
    <p:extLst>
      <p:ext uri="{BB962C8B-B14F-4D97-AF65-F5344CB8AC3E}">
        <p14:creationId xmlns:p14="http://schemas.microsoft.com/office/powerpoint/2010/main" val="41445871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36227"/>
                                        </p:tgtEl>
                                        <p:attrNameLst>
                                          <p:attrName>style.visibility</p:attrName>
                                        </p:attrNameLst>
                                      </p:cBhvr>
                                      <p:to>
                                        <p:strVal val="visible"/>
                                      </p:to>
                                    </p:set>
                                    <p:animEffect transition="in" filter="fade">
                                      <p:cBhvr>
                                        <p:cTn id="7" dur="1000"/>
                                        <p:tgtEl>
                                          <p:spTgt spid="436227"/>
                                        </p:tgtEl>
                                      </p:cBhvr>
                                    </p:animEffect>
                                    <p:anim calcmode="lin" valueType="num">
                                      <p:cBhvr>
                                        <p:cTn id="8" dur="1000" fill="hold"/>
                                        <p:tgtEl>
                                          <p:spTgt spid="436227"/>
                                        </p:tgtEl>
                                        <p:attrNameLst>
                                          <p:attrName>style.rotation</p:attrName>
                                        </p:attrNameLst>
                                      </p:cBhvr>
                                      <p:tavLst>
                                        <p:tav tm="0">
                                          <p:val>
                                            <p:fltVal val="720"/>
                                          </p:val>
                                        </p:tav>
                                        <p:tav tm="100000">
                                          <p:val>
                                            <p:fltVal val="0"/>
                                          </p:val>
                                        </p:tav>
                                      </p:tavLst>
                                    </p:anim>
                                    <p:anim calcmode="lin" valueType="num">
                                      <p:cBhvr>
                                        <p:cTn id="9" dur="1000" fill="hold"/>
                                        <p:tgtEl>
                                          <p:spTgt spid="436227"/>
                                        </p:tgtEl>
                                        <p:attrNameLst>
                                          <p:attrName>ppt_h</p:attrName>
                                        </p:attrNameLst>
                                      </p:cBhvr>
                                      <p:tavLst>
                                        <p:tav tm="0">
                                          <p:val>
                                            <p:fltVal val="0"/>
                                          </p:val>
                                        </p:tav>
                                        <p:tav tm="100000">
                                          <p:val>
                                            <p:strVal val="#ppt_h"/>
                                          </p:val>
                                        </p:tav>
                                      </p:tavLst>
                                    </p:anim>
                                    <p:anim calcmode="lin" valueType="num">
                                      <p:cBhvr>
                                        <p:cTn id="10" dur="1000" fill="hold"/>
                                        <p:tgtEl>
                                          <p:spTgt spid="436227"/>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436228"/>
                                        </p:tgtEl>
                                        <p:attrNameLst>
                                          <p:attrName>style.visibility</p:attrName>
                                        </p:attrNameLst>
                                      </p:cBhvr>
                                      <p:to>
                                        <p:strVal val="visible"/>
                                      </p:to>
                                    </p:set>
                                    <p:animEffect transition="in" filter="fade">
                                      <p:cBhvr>
                                        <p:cTn id="15" dur="1000"/>
                                        <p:tgtEl>
                                          <p:spTgt spid="436228"/>
                                        </p:tgtEl>
                                      </p:cBhvr>
                                    </p:animEffect>
                                    <p:anim calcmode="lin" valueType="num">
                                      <p:cBhvr>
                                        <p:cTn id="16" dur="1000" fill="hold"/>
                                        <p:tgtEl>
                                          <p:spTgt spid="436228"/>
                                        </p:tgtEl>
                                        <p:attrNameLst>
                                          <p:attrName>style.rotation</p:attrName>
                                        </p:attrNameLst>
                                      </p:cBhvr>
                                      <p:tavLst>
                                        <p:tav tm="0">
                                          <p:val>
                                            <p:fltVal val="720"/>
                                          </p:val>
                                        </p:tav>
                                        <p:tav tm="100000">
                                          <p:val>
                                            <p:fltVal val="0"/>
                                          </p:val>
                                        </p:tav>
                                      </p:tavLst>
                                    </p:anim>
                                    <p:anim calcmode="lin" valueType="num">
                                      <p:cBhvr>
                                        <p:cTn id="17" dur="1000" fill="hold"/>
                                        <p:tgtEl>
                                          <p:spTgt spid="436228"/>
                                        </p:tgtEl>
                                        <p:attrNameLst>
                                          <p:attrName>ppt_h</p:attrName>
                                        </p:attrNameLst>
                                      </p:cBhvr>
                                      <p:tavLst>
                                        <p:tav tm="0">
                                          <p:val>
                                            <p:fltVal val="0"/>
                                          </p:val>
                                        </p:tav>
                                        <p:tav tm="100000">
                                          <p:val>
                                            <p:strVal val="#ppt_h"/>
                                          </p:val>
                                        </p:tav>
                                      </p:tavLst>
                                    </p:anim>
                                    <p:anim calcmode="lin" valueType="num">
                                      <p:cBhvr>
                                        <p:cTn id="18" dur="1000" fill="hold"/>
                                        <p:tgtEl>
                                          <p:spTgt spid="436228"/>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436229"/>
                                        </p:tgtEl>
                                        <p:attrNameLst>
                                          <p:attrName>style.visibility</p:attrName>
                                        </p:attrNameLst>
                                      </p:cBhvr>
                                      <p:to>
                                        <p:strVal val="visible"/>
                                      </p:to>
                                    </p:set>
                                    <p:animEffect transition="in" filter="fade">
                                      <p:cBhvr>
                                        <p:cTn id="23" dur="1000"/>
                                        <p:tgtEl>
                                          <p:spTgt spid="436229"/>
                                        </p:tgtEl>
                                      </p:cBhvr>
                                    </p:animEffect>
                                    <p:anim calcmode="lin" valueType="num">
                                      <p:cBhvr>
                                        <p:cTn id="24" dur="1000" fill="hold"/>
                                        <p:tgtEl>
                                          <p:spTgt spid="436229"/>
                                        </p:tgtEl>
                                        <p:attrNameLst>
                                          <p:attrName>style.rotation</p:attrName>
                                        </p:attrNameLst>
                                      </p:cBhvr>
                                      <p:tavLst>
                                        <p:tav tm="0">
                                          <p:val>
                                            <p:fltVal val="720"/>
                                          </p:val>
                                        </p:tav>
                                        <p:tav tm="100000">
                                          <p:val>
                                            <p:fltVal val="0"/>
                                          </p:val>
                                        </p:tav>
                                      </p:tavLst>
                                    </p:anim>
                                    <p:anim calcmode="lin" valueType="num">
                                      <p:cBhvr>
                                        <p:cTn id="25" dur="1000" fill="hold"/>
                                        <p:tgtEl>
                                          <p:spTgt spid="436229"/>
                                        </p:tgtEl>
                                        <p:attrNameLst>
                                          <p:attrName>ppt_h</p:attrName>
                                        </p:attrNameLst>
                                      </p:cBhvr>
                                      <p:tavLst>
                                        <p:tav tm="0">
                                          <p:val>
                                            <p:fltVal val="0"/>
                                          </p:val>
                                        </p:tav>
                                        <p:tav tm="100000">
                                          <p:val>
                                            <p:strVal val="#ppt_h"/>
                                          </p:val>
                                        </p:tav>
                                      </p:tavLst>
                                    </p:anim>
                                    <p:anim calcmode="lin" valueType="num">
                                      <p:cBhvr>
                                        <p:cTn id="26" dur="1000" fill="hold"/>
                                        <p:tgtEl>
                                          <p:spTgt spid="436229"/>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grpId="0" nodeType="clickEffect">
                                  <p:stCondLst>
                                    <p:cond delay="0"/>
                                  </p:stCondLst>
                                  <p:childTnLst>
                                    <p:set>
                                      <p:cBhvr>
                                        <p:cTn id="30" dur="1" fill="hold">
                                          <p:stCondLst>
                                            <p:cond delay="0"/>
                                          </p:stCondLst>
                                        </p:cTn>
                                        <p:tgtEl>
                                          <p:spTgt spid="436231"/>
                                        </p:tgtEl>
                                        <p:attrNameLst>
                                          <p:attrName>style.visibility</p:attrName>
                                        </p:attrNameLst>
                                      </p:cBhvr>
                                      <p:to>
                                        <p:strVal val="visible"/>
                                      </p:to>
                                    </p:set>
                                    <p:animEffect transition="in" filter="fade">
                                      <p:cBhvr>
                                        <p:cTn id="31" dur="1000"/>
                                        <p:tgtEl>
                                          <p:spTgt spid="436231"/>
                                        </p:tgtEl>
                                      </p:cBhvr>
                                    </p:animEffect>
                                    <p:anim calcmode="lin" valueType="num">
                                      <p:cBhvr>
                                        <p:cTn id="32" dur="1000" fill="hold"/>
                                        <p:tgtEl>
                                          <p:spTgt spid="436231"/>
                                        </p:tgtEl>
                                        <p:attrNameLst>
                                          <p:attrName>style.rotation</p:attrName>
                                        </p:attrNameLst>
                                      </p:cBhvr>
                                      <p:tavLst>
                                        <p:tav tm="0">
                                          <p:val>
                                            <p:fltVal val="720"/>
                                          </p:val>
                                        </p:tav>
                                        <p:tav tm="100000">
                                          <p:val>
                                            <p:fltVal val="0"/>
                                          </p:val>
                                        </p:tav>
                                      </p:tavLst>
                                    </p:anim>
                                    <p:anim calcmode="lin" valueType="num">
                                      <p:cBhvr>
                                        <p:cTn id="33" dur="1000" fill="hold"/>
                                        <p:tgtEl>
                                          <p:spTgt spid="436231"/>
                                        </p:tgtEl>
                                        <p:attrNameLst>
                                          <p:attrName>ppt_h</p:attrName>
                                        </p:attrNameLst>
                                      </p:cBhvr>
                                      <p:tavLst>
                                        <p:tav tm="0">
                                          <p:val>
                                            <p:fltVal val="0"/>
                                          </p:val>
                                        </p:tav>
                                        <p:tav tm="100000">
                                          <p:val>
                                            <p:strVal val="#ppt_h"/>
                                          </p:val>
                                        </p:tav>
                                      </p:tavLst>
                                    </p:anim>
                                    <p:anim calcmode="lin" valueType="num">
                                      <p:cBhvr>
                                        <p:cTn id="34" dur="1000" fill="hold"/>
                                        <p:tgtEl>
                                          <p:spTgt spid="436231"/>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grpId="0" nodeType="clickEffect">
                                  <p:stCondLst>
                                    <p:cond delay="0"/>
                                  </p:stCondLst>
                                  <p:childTnLst>
                                    <p:set>
                                      <p:cBhvr>
                                        <p:cTn id="38" dur="1" fill="hold">
                                          <p:stCondLst>
                                            <p:cond delay="0"/>
                                          </p:stCondLst>
                                        </p:cTn>
                                        <p:tgtEl>
                                          <p:spTgt spid="436230"/>
                                        </p:tgtEl>
                                        <p:attrNameLst>
                                          <p:attrName>style.visibility</p:attrName>
                                        </p:attrNameLst>
                                      </p:cBhvr>
                                      <p:to>
                                        <p:strVal val="visible"/>
                                      </p:to>
                                    </p:set>
                                    <p:animEffect transition="in" filter="fade">
                                      <p:cBhvr>
                                        <p:cTn id="39" dur="1000"/>
                                        <p:tgtEl>
                                          <p:spTgt spid="436230"/>
                                        </p:tgtEl>
                                      </p:cBhvr>
                                    </p:animEffect>
                                    <p:anim calcmode="lin" valueType="num">
                                      <p:cBhvr>
                                        <p:cTn id="40" dur="1000" fill="hold"/>
                                        <p:tgtEl>
                                          <p:spTgt spid="436230"/>
                                        </p:tgtEl>
                                        <p:attrNameLst>
                                          <p:attrName>style.rotation</p:attrName>
                                        </p:attrNameLst>
                                      </p:cBhvr>
                                      <p:tavLst>
                                        <p:tav tm="0">
                                          <p:val>
                                            <p:fltVal val="720"/>
                                          </p:val>
                                        </p:tav>
                                        <p:tav tm="100000">
                                          <p:val>
                                            <p:fltVal val="0"/>
                                          </p:val>
                                        </p:tav>
                                      </p:tavLst>
                                    </p:anim>
                                    <p:anim calcmode="lin" valueType="num">
                                      <p:cBhvr>
                                        <p:cTn id="41" dur="1000" fill="hold"/>
                                        <p:tgtEl>
                                          <p:spTgt spid="436230"/>
                                        </p:tgtEl>
                                        <p:attrNameLst>
                                          <p:attrName>ppt_h</p:attrName>
                                        </p:attrNameLst>
                                      </p:cBhvr>
                                      <p:tavLst>
                                        <p:tav tm="0">
                                          <p:val>
                                            <p:fltVal val="0"/>
                                          </p:val>
                                        </p:tav>
                                        <p:tav tm="100000">
                                          <p:val>
                                            <p:strVal val="#ppt_h"/>
                                          </p:val>
                                        </p:tav>
                                      </p:tavLst>
                                    </p:anim>
                                    <p:anim calcmode="lin" valueType="num">
                                      <p:cBhvr>
                                        <p:cTn id="42" dur="1000" fill="hold"/>
                                        <p:tgtEl>
                                          <p:spTgt spid="436230"/>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5" presetClass="entr" presetSubtype="0" fill="hold" grpId="0" nodeType="clickEffect">
                                  <p:stCondLst>
                                    <p:cond delay="0"/>
                                  </p:stCondLst>
                                  <p:childTnLst>
                                    <p:set>
                                      <p:cBhvr>
                                        <p:cTn id="46" dur="1" fill="hold">
                                          <p:stCondLst>
                                            <p:cond delay="0"/>
                                          </p:stCondLst>
                                        </p:cTn>
                                        <p:tgtEl>
                                          <p:spTgt spid="436232"/>
                                        </p:tgtEl>
                                        <p:attrNameLst>
                                          <p:attrName>style.visibility</p:attrName>
                                        </p:attrNameLst>
                                      </p:cBhvr>
                                      <p:to>
                                        <p:strVal val="visible"/>
                                      </p:to>
                                    </p:set>
                                    <p:animEffect transition="in" filter="fade">
                                      <p:cBhvr>
                                        <p:cTn id="47" dur="1000"/>
                                        <p:tgtEl>
                                          <p:spTgt spid="436232"/>
                                        </p:tgtEl>
                                      </p:cBhvr>
                                    </p:animEffect>
                                    <p:anim calcmode="lin" valueType="num">
                                      <p:cBhvr>
                                        <p:cTn id="48" dur="1000" fill="hold"/>
                                        <p:tgtEl>
                                          <p:spTgt spid="436232"/>
                                        </p:tgtEl>
                                        <p:attrNameLst>
                                          <p:attrName>style.rotation</p:attrName>
                                        </p:attrNameLst>
                                      </p:cBhvr>
                                      <p:tavLst>
                                        <p:tav tm="0">
                                          <p:val>
                                            <p:fltVal val="720"/>
                                          </p:val>
                                        </p:tav>
                                        <p:tav tm="100000">
                                          <p:val>
                                            <p:fltVal val="0"/>
                                          </p:val>
                                        </p:tav>
                                      </p:tavLst>
                                    </p:anim>
                                    <p:anim calcmode="lin" valueType="num">
                                      <p:cBhvr>
                                        <p:cTn id="49" dur="1000" fill="hold"/>
                                        <p:tgtEl>
                                          <p:spTgt spid="436232"/>
                                        </p:tgtEl>
                                        <p:attrNameLst>
                                          <p:attrName>ppt_h</p:attrName>
                                        </p:attrNameLst>
                                      </p:cBhvr>
                                      <p:tavLst>
                                        <p:tav tm="0">
                                          <p:val>
                                            <p:fltVal val="0"/>
                                          </p:val>
                                        </p:tav>
                                        <p:tav tm="100000">
                                          <p:val>
                                            <p:strVal val="#ppt_h"/>
                                          </p:val>
                                        </p:tav>
                                      </p:tavLst>
                                    </p:anim>
                                    <p:anim calcmode="lin" valueType="num">
                                      <p:cBhvr>
                                        <p:cTn id="50" dur="1000" fill="hold"/>
                                        <p:tgtEl>
                                          <p:spTgt spid="43623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27" grpId="0" animBg="1"/>
      <p:bldP spid="436228" grpId="0" animBg="1"/>
      <p:bldP spid="436229" grpId="0" animBg="1"/>
      <p:bldP spid="436230" grpId="0" animBg="1"/>
      <p:bldP spid="436231" grpId="0" animBg="1"/>
      <p:bldP spid="4362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grpSp>
        <p:nvGrpSpPr>
          <p:cNvPr id="79874" name="Group 2"/>
          <p:cNvGrpSpPr>
            <a:grpSpLocks/>
          </p:cNvGrpSpPr>
          <p:nvPr/>
        </p:nvGrpSpPr>
        <p:grpSpPr bwMode="auto">
          <a:xfrm>
            <a:off x="0" y="304800"/>
            <a:ext cx="9144000" cy="6248400"/>
            <a:chOff x="0" y="0"/>
            <a:chExt cx="5760" cy="3936"/>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Freeform 6"/>
          <p:cNvSpPr/>
          <p:nvPr/>
        </p:nvSpPr>
        <p:spPr bwMode="auto">
          <a:xfrm>
            <a:off x="363071" y="1516794"/>
            <a:ext cx="7436223" cy="3665363"/>
          </a:xfrm>
          <a:custGeom>
            <a:avLst/>
            <a:gdLst>
              <a:gd name="connsiteX0" fmla="*/ 0 w 7436223"/>
              <a:gd name="connsiteY0" fmla="*/ 6013 h 3860887"/>
              <a:gd name="connsiteX1" fmla="*/ 389964 w 7436223"/>
              <a:gd name="connsiteY1" fmla="*/ 19460 h 3860887"/>
              <a:gd name="connsiteX2" fmla="*/ 605117 w 7436223"/>
              <a:gd name="connsiteY2" fmla="*/ 167377 h 3860887"/>
              <a:gd name="connsiteX3" fmla="*/ 699247 w 7436223"/>
              <a:gd name="connsiteY3" fmla="*/ 476660 h 3860887"/>
              <a:gd name="connsiteX4" fmla="*/ 1237129 w 7436223"/>
              <a:gd name="connsiteY4" fmla="*/ 3623271 h 3860887"/>
              <a:gd name="connsiteX5" fmla="*/ 1748117 w 7436223"/>
              <a:gd name="connsiteY5" fmla="*/ 3636719 h 3860887"/>
              <a:gd name="connsiteX6" fmla="*/ 7436223 w 7436223"/>
              <a:gd name="connsiteY6" fmla="*/ 3636719 h 3860887"/>
              <a:gd name="connsiteX0" fmla="*/ 0 w 7436223"/>
              <a:gd name="connsiteY0" fmla="*/ 6013 h 3680546"/>
              <a:gd name="connsiteX1" fmla="*/ 389964 w 7436223"/>
              <a:gd name="connsiteY1" fmla="*/ 19460 h 3680546"/>
              <a:gd name="connsiteX2" fmla="*/ 605117 w 7436223"/>
              <a:gd name="connsiteY2" fmla="*/ 167377 h 3680546"/>
              <a:gd name="connsiteX3" fmla="*/ 699247 w 7436223"/>
              <a:gd name="connsiteY3" fmla="*/ 476660 h 3680546"/>
              <a:gd name="connsiteX4" fmla="*/ 1129553 w 7436223"/>
              <a:gd name="connsiteY4" fmla="*/ 3045048 h 3680546"/>
              <a:gd name="connsiteX5" fmla="*/ 1748117 w 7436223"/>
              <a:gd name="connsiteY5" fmla="*/ 3636719 h 3680546"/>
              <a:gd name="connsiteX6" fmla="*/ 7436223 w 7436223"/>
              <a:gd name="connsiteY6" fmla="*/ 3636719 h 3680546"/>
              <a:gd name="connsiteX0" fmla="*/ 0 w 7436223"/>
              <a:gd name="connsiteY0" fmla="*/ 6013 h 3731346"/>
              <a:gd name="connsiteX1" fmla="*/ 389964 w 7436223"/>
              <a:gd name="connsiteY1" fmla="*/ 19460 h 3731346"/>
              <a:gd name="connsiteX2" fmla="*/ 605117 w 7436223"/>
              <a:gd name="connsiteY2" fmla="*/ 167377 h 3731346"/>
              <a:gd name="connsiteX3" fmla="*/ 699247 w 7436223"/>
              <a:gd name="connsiteY3" fmla="*/ 476660 h 3731346"/>
              <a:gd name="connsiteX4" fmla="*/ 1048871 w 7436223"/>
              <a:gd name="connsiteY4" fmla="*/ 2359248 h 3731346"/>
              <a:gd name="connsiteX5" fmla="*/ 1748117 w 7436223"/>
              <a:gd name="connsiteY5" fmla="*/ 3636719 h 3731346"/>
              <a:gd name="connsiteX6" fmla="*/ 7436223 w 7436223"/>
              <a:gd name="connsiteY6" fmla="*/ 3636719 h 3731346"/>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2595282 w 7436223"/>
              <a:gd name="connsiteY5" fmla="*/ 3663613 h 3751738"/>
              <a:gd name="connsiteX6" fmla="*/ 7436223 w 7436223"/>
              <a:gd name="connsiteY6" fmla="*/ 3636719 h 3751738"/>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1573305 w 7436223"/>
              <a:gd name="connsiteY5" fmla="*/ 3179519 h 3751738"/>
              <a:gd name="connsiteX6" fmla="*/ 2595282 w 7436223"/>
              <a:gd name="connsiteY6" fmla="*/ 3663613 h 3751738"/>
              <a:gd name="connsiteX7" fmla="*/ 7436223 w 7436223"/>
              <a:gd name="connsiteY7" fmla="*/ 3636719 h 3751738"/>
              <a:gd name="connsiteX0" fmla="*/ 0 w 7436223"/>
              <a:gd name="connsiteY0" fmla="*/ 6013 h 3750931"/>
              <a:gd name="connsiteX1" fmla="*/ 389964 w 7436223"/>
              <a:gd name="connsiteY1" fmla="*/ 19460 h 3750931"/>
              <a:gd name="connsiteX2" fmla="*/ 605117 w 7436223"/>
              <a:gd name="connsiteY2" fmla="*/ 167377 h 3750931"/>
              <a:gd name="connsiteX3" fmla="*/ 699247 w 7436223"/>
              <a:gd name="connsiteY3" fmla="*/ 476660 h 3750931"/>
              <a:gd name="connsiteX4" fmla="*/ 1048871 w 7436223"/>
              <a:gd name="connsiteY4" fmla="*/ 2359248 h 3750931"/>
              <a:gd name="connsiteX5" fmla="*/ 1317810 w 7436223"/>
              <a:gd name="connsiteY5" fmla="*/ 3650166 h 3750931"/>
              <a:gd name="connsiteX6" fmla="*/ 2595282 w 7436223"/>
              <a:gd name="connsiteY6" fmla="*/ 3663613 h 3750931"/>
              <a:gd name="connsiteX7" fmla="*/ 7436223 w 7436223"/>
              <a:gd name="connsiteY7" fmla="*/ 3636719 h 3750931"/>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1531 h 3664173"/>
              <a:gd name="connsiteX1" fmla="*/ 389964 w 7436223"/>
              <a:gd name="connsiteY1" fmla="*/ 14978 h 3664173"/>
              <a:gd name="connsiteX2" fmla="*/ 437029 w 7436223"/>
              <a:gd name="connsiteY2" fmla="*/ 17920 h 3664173"/>
              <a:gd name="connsiteX3" fmla="*/ 605117 w 7436223"/>
              <a:gd name="connsiteY3" fmla="*/ 162895 h 3664173"/>
              <a:gd name="connsiteX4" fmla="*/ 699247 w 7436223"/>
              <a:gd name="connsiteY4" fmla="*/ 472178 h 3664173"/>
              <a:gd name="connsiteX5" fmla="*/ 1048871 w 7436223"/>
              <a:gd name="connsiteY5" fmla="*/ 2354766 h 3664173"/>
              <a:gd name="connsiteX6" fmla="*/ 1317810 w 7436223"/>
              <a:gd name="connsiteY6" fmla="*/ 3645684 h 3664173"/>
              <a:gd name="connsiteX7" fmla="*/ 2595282 w 7436223"/>
              <a:gd name="connsiteY7" fmla="*/ 3659131 h 3664173"/>
              <a:gd name="connsiteX8" fmla="*/ 7436223 w 7436223"/>
              <a:gd name="connsiteY8" fmla="*/ 3632237 h 3664173"/>
              <a:gd name="connsiteX0" fmla="*/ 0 w 7436223"/>
              <a:gd name="connsiteY0" fmla="*/ 2240 h 3664882"/>
              <a:gd name="connsiteX1" fmla="*/ 368533 w 7436223"/>
              <a:gd name="connsiteY1" fmla="*/ 8543 h 3664882"/>
              <a:gd name="connsiteX2" fmla="*/ 437029 w 7436223"/>
              <a:gd name="connsiteY2" fmla="*/ 18629 h 3664882"/>
              <a:gd name="connsiteX3" fmla="*/ 605117 w 7436223"/>
              <a:gd name="connsiteY3" fmla="*/ 163604 h 3664882"/>
              <a:gd name="connsiteX4" fmla="*/ 699247 w 7436223"/>
              <a:gd name="connsiteY4" fmla="*/ 472887 h 3664882"/>
              <a:gd name="connsiteX5" fmla="*/ 1048871 w 7436223"/>
              <a:gd name="connsiteY5" fmla="*/ 2355475 h 3664882"/>
              <a:gd name="connsiteX6" fmla="*/ 1317810 w 7436223"/>
              <a:gd name="connsiteY6" fmla="*/ 3646393 h 3664882"/>
              <a:gd name="connsiteX7" fmla="*/ 2595282 w 7436223"/>
              <a:gd name="connsiteY7" fmla="*/ 3659840 h 3664882"/>
              <a:gd name="connsiteX8" fmla="*/ 7436223 w 7436223"/>
              <a:gd name="connsiteY8" fmla="*/ 3632946 h 3664882"/>
              <a:gd name="connsiteX0" fmla="*/ 0 w 7436223"/>
              <a:gd name="connsiteY0" fmla="*/ 2463 h 3665105"/>
              <a:gd name="connsiteX1" fmla="*/ 368533 w 7436223"/>
              <a:gd name="connsiteY1" fmla="*/ 8766 h 3665105"/>
              <a:gd name="connsiteX2" fmla="*/ 487035 w 7436223"/>
              <a:gd name="connsiteY2" fmla="*/ 28377 h 3665105"/>
              <a:gd name="connsiteX3" fmla="*/ 605117 w 7436223"/>
              <a:gd name="connsiteY3" fmla="*/ 163827 h 3665105"/>
              <a:gd name="connsiteX4" fmla="*/ 699247 w 7436223"/>
              <a:gd name="connsiteY4" fmla="*/ 473110 h 3665105"/>
              <a:gd name="connsiteX5" fmla="*/ 1048871 w 7436223"/>
              <a:gd name="connsiteY5" fmla="*/ 2355698 h 3665105"/>
              <a:gd name="connsiteX6" fmla="*/ 1317810 w 7436223"/>
              <a:gd name="connsiteY6" fmla="*/ 3646616 h 3665105"/>
              <a:gd name="connsiteX7" fmla="*/ 2595282 w 7436223"/>
              <a:gd name="connsiteY7" fmla="*/ 3660063 h 3665105"/>
              <a:gd name="connsiteX8" fmla="*/ 7436223 w 7436223"/>
              <a:gd name="connsiteY8" fmla="*/ 3633169 h 3665105"/>
              <a:gd name="connsiteX0" fmla="*/ 0 w 7436223"/>
              <a:gd name="connsiteY0" fmla="*/ 9505 h 3672147"/>
              <a:gd name="connsiteX1" fmla="*/ 380439 w 7436223"/>
              <a:gd name="connsiteY1" fmla="*/ 1520 h 3672147"/>
              <a:gd name="connsiteX2" fmla="*/ 487035 w 7436223"/>
              <a:gd name="connsiteY2" fmla="*/ 35419 h 3672147"/>
              <a:gd name="connsiteX3" fmla="*/ 605117 w 7436223"/>
              <a:gd name="connsiteY3" fmla="*/ 170869 h 3672147"/>
              <a:gd name="connsiteX4" fmla="*/ 699247 w 7436223"/>
              <a:gd name="connsiteY4" fmla="*/ 480152 h 3672147"/>
              <a:gd name="connsiteX5" fmla="*/ 1048871 w 7436223"/>
              <a:gd name="connsiteY5" fmla="*/ 2362740 h 3672147"/>
              <a:gd name="connsiteX6" fmla="*/ 1317810 w 7436223"/>
              <a:gd name="connsiteY6" fmla="*/ 3653658 h 3672147"/>
              <a:gd name="connsiteX7" fmla="*/ 2595282 w 7436223"/>
              <a:gd name="connsiteY7" fmla="*/ 3667105 h 3672147"/>
              <a:gd name="connsiteX8" fmla="*/ 7436223 w 7436223"/>
              <a:gd name="connsiteY8" fmla="*/ 3640211 h 3672147"/>
              <a:gd name="connsiteX0" fmla="*/ 0 w 7436223"/>
              <a:gd name="connsiteY0" fmla="*/ 4567 h 3667209"/>
              <a:gd name="connsiteX1" fmla="*/ 382820 w 7436223"/>
              <a:gd name="connsiteY1" fmla="*/ 3726 h 3667209"/>
              <a:gd name="connsiteX2" fmla="*/ 487035 w 7436223"/>
              <a:gd name="connsiteY2" fmla="*/ 30481 h 3667209"/>
              <a:gd name="connsiteX3" fmla="*/ 605117 w 7436223"/>
              <a:gd name="connsiteY3" fmla="*/ 165931 h 3667209"/>
              <a:gd name="connsiteX4" fmla="*/ 699247 w 7436223"/>
              <a:gd name="connsiteY4" fmla="*/ 475214 h 3667209"/>
              <a:gd name="connsiteX5" fmla="*/ 1048871 w 7436223"/>
              <a:gd name="connsiteY5" fmla="*/ 2357802 h 3667209"/>
              <a:gd name="connsiteX6" fmla="*/ 1317810 w 7436223"/>
              <a:gd name="connsiteY6" fmla="*/ 3648720 h 3667209"/>
              <a:gd name="connsiteX7" fmla="*/ 2595282 w 7436223"/>
              <a:gd name="connsiteY7" fmla="*/ 3662167 h 3667209"/>
              <a:gd name="connsiteX8" fmla="*/ 7436223 w 7436223"/>
              <a:gd name="connsiteY8" fmla="*/ 3635273 h 3667209"/>
              <a:gd name="connsiteX0" fmla="*/ 0 w 7436223"/>
              <a:gd name="connsiteY0" fmla="*/ 5162 h 3667804"/>
              <a:gd name="connsiteX1" fmla="*/ 382820 w 7436223"/>
              <a:gd name="connsiteY1" fmla="*/ 4321 h 3667804"/>
              <a:gd name="connsiteX2" fmla="*/ 487035 w 7436223"/>
              <a:gd name="connsiteY2" fmla="*/ 40601 h 3667804"/>
              <a:gd name="connsiteX3" fmla="*/ 605117 w 7436223"/>
              <a:gd name="connsiteY3" fmla="*/ 166526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10126 h 3672768"/>
              <a:gd name="connsiteX1" fmla="*/ 382820 w 7436223"/>
              <a:gd name="connsiteY1" fmla="*/ 9285 h 3672768"/>
              <a:gd name="connsiteX2" fmla="*/ 487035 w 7436223"/>
              <a:gd name="connsiteY2" fmla="*/ 45565 h 3672768"/>
              <a:gd name="connsiteX3" fmla="*/ 699247 w 7436223"/>
              <a:gd name="connsiteY3" fmla="*/ 480773 h 3672768"/>
              <a:gd name="connsiteX4" fmla="*/ 1048871 w 7436223"/>
              <a:gd name="connsiteY4" fmla="*/ 2363361 h 3672768"/>
              <a:gd name="connsiteX5" fmla="*/ 1317810 w 7436223"/>
              <a:gd name="connsiteY5" fmla="*/ 3654279 h 3672768"/>
              <a:gd name="connsiteX6" fmla="*/ 2595282 w 7436223"/>
              <a:gd name="connsiteY6" fmla="*/ 3667726 h 3672768"/>
              <a:gd name="connsiteX7" fmla="*/ 7436223 w 7436223"/>
              <a:gd name="connsiteY7" fmla="*/ 3640832 h 3672768"/>
              <a:gd name="connsiteX0" fmla="*/ 0 w 7436223"/>
              <a:gd name="connsiteY0" fmla="*/ 11572 h 3674214"/>
              <a:gd name="connsiteX1" fmla="*/ 382820 w 7436223"/>
              <a:gd name="connsiteY1" fmla="*/ 10731 h 3674214"/>
              <a:gd name="connsiteX2" fmla="*/ 584666 w 7436223"/>
              <a:gd name="connsiteY2" fmla="*/ 137498 h 3674214"/>
              <a:gd name="connsiteX3" fmla="*/ 699247 w 7436223"/>
              <a:gd name="connsiteY3" fmla="*/ 482219 h 3674214"/>
              <a:gd name="connsiteX4" fmla="*/ 1048871 w 7436223"/>
              <a:gd name="connsiteY4" fmla="*/ 2364807 h 3674214"/>
              <a:gd name="connsiteX5" fmla="*/ 1317810 w 7436223"/>
              <a:gd name="connsiteY5" fmla="*/ 3655725 h 3674214"/>
              <a:gd name="connsiteX6" fmla="*/ 2595282 w 7436223"/>
              <a:gd name="connsiteY6" fmla="*/ 3669172 h 3674214"/>
              <a:gd name="connsiteX7" fmla="*/ 7436223 w 7436223"/>
              <a:gd name="connsiteY7" fmla="*/ 3642278 h 3674214"/>
              <a:gd name="connsiteX0" fmla="*/ 0 w 7436223"/>
              <a:gd name="connsiteY0" fmla="*/ 11051 h 3673693"/>
              <a:gd name="connsiteX1" fmla="*/ 382820 w 7436223"/>
              <a:gd name="connsiteY1" fmla="*/ 10210 h 3673693"/>
              <a:gd name="connsiteX2" fmla="*/ 567997 w 7436223"/>
              <a:gd name="connsiteY2" fmla="*/ 129834 h 3673693"/>
              <a:gd name="connsiteX3" fmla="*/ 699247 w 7436223"/>
              <a:gd name="connsiteY3" fmla="*/ 481698 h 3673693"/>
              <a:gd name="connsiteX4" fmla="*/ 1048871 w 7436223"/>
              <a:gd name="connsiteY4" fmla="*/ 2364286 h 3673693"/>
              <a:gd name="connsiteX5" fmla="*/ 1317810 w 7436223"/>
              <a:gd name="connsiteY5" fmla="*/ 3655204 h 3673693"/>
              <a:gd name="connsiteX6" fmla="*/ 2595282 w 7436223"/>
              <a:gd name="connsiteY6" fmla="*/ 3668651 h 3673693"/>
              <a:gd name="connsiteX7" fmla="*/ 7436223 w 7436223"/>
              <a:gd name="connsiteY7" fmla="*/ 3641757 h 3673693"/>
              <a:gd name="connsiteX0" fmla="*/ 0 w 7436223"/>
              <a:gd name="connsiteY0" fmla="*/ 10011 h 3672653"/>
              <a:gd name="connsiteX1" fmla="*/ 382820 w 7436223"/>
              <a:gd name="connsiteY1" fmla="*/ 9170 h 3672653"/>
              <a:gd name="connsiteX2" fmla="*/ 553710 w 7436223"/>
              <a:gd name="connsiteY2" fmla="*/ 114506 h 3672653"/>
              <a:gd name="connsiteX3" fmla="*/ 699247 w 7436223"/>
              <a:gd name="connsiteY3" fmla="*/ 480658 h 3672653"/>
              <a:gd name="connsiteX4" fmla="*/ 1048871 w 7436223"/>
              <a:gd name="connsiteY4" fmla="*/ 2363246 h 3672653"/>
              <a:gd name="connsiteX5" fmla="*/ 1317810 w 7436223"/>
              <a:gd name="connsiteY5" fmla="*/ 3654164 h 3672653"/>
              <a:gd name="connsiteX6" fmla="*/ 2595282 w 7436223"/>
              <a:gd name="connsiteY6" fmla="*/ 3667611 h 3672653"/>
              <a:gd name="connsiteX7" fmla="*/ 7436223 w 7436223"/>
              <a:gd name="connsiteY7" fmla="*/ 3640717 h 3672653"/>
              <a:gd name="connsiteX0" fmla="*/ 0 w 7436223"/>
              <a:gd name="connsiteY0" fmla="*/ 5953 h 3668595"/>
              <a:gd name="connsiteX1" fmla="*/ 382820 w 7436223"/>
              <a:gd name="connsiteY1" fmla="*/ 5112 h 3668595"/>
              <a:gd name="connsiteX2" fmla="*/ 553710 w 7436223"/>
              <a:gd name="connsiteY2" fmla="*/ 110448 h 3668595"/>
              <a:gd name="connsiteX3" fmla="*/ 699247 w 7436223"/>
              <a:gd name="connsiteY3" fmla="*/ 476600 h 3668595"/>
              <a:gd name="connsiteX4" fmla="*/ 1048871 w 7436223"/>
              <a:gd name="connsiteY4" fmla="*/ 2359188 h 3668595"/>
              <a:gd name="connsiteX5" fmla="*/ 1317810 w 7436223"/>
              <a:gd name="connsiteY5" fmla="*/ 3650106 h 3668595"/>
              <a:gd name="connsiteX6" fmla="*/ 2595282 w 7436223"/>
              <a:gd name="connsiteY6" fmla="*/ 3663553 h 3668595"/>
              <a:gd name="connsiteX7" fmla="*/ 7436223 w 7436223"/>
              <a:gd name="connsiteY7" fmla="*/ 3636659 h 3668595"/>
              <a:gd name="connsiteX0" fmla="*/ 0 w 7436223"/>
              <a:gd name="connsiteY0" fmla="*/ 9837 h 3672479"/>
              <a:gd name="connsiteX1" fmla="*/ 382820 w 7436223"/>
              <a:gd name="connsiteY1" fmla="*/ 8996 h 3672479"/>
              <a:gd name="connsiteX2" fmla="*/ 563235 w 7436223"/>
              <a:gd name="connsiteY2" fmla="*/ 111951 h 3672479"/>
              <a:gd name="connsiteX3" fmla="*/ 699247 w 7436223"/>
              <a:gd name="connsiteY3" fmla="*/ 480484 h 3672479"/>
              <a:gd name="connsiteX4" fmla="*/ 1048871 w 7436223"/>
              <a:gd name="connsiteY4" fmla="*/ 2363072 h 3672479"/>
              <a:gd name="connsiteX5" fmla="*/ 1317810 w 7436223"/>
              <a:gd name="connsiteY5" fmla="*/ 3653990 h 3672479"/>
              <a:gd name="connsiteX6" fmla="*/ 2595282 w 7436223"/>
              <a:gd name="connsiteY6" fmla="*/ 3667437 h 3672479"/>
              <a:gd name="connsiteX7" fmla="*/ 7436223 w 7436223"/>
              <a:gd name="connsiteY7"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65617 w 7436223"/>
              <a:gd name="connsiteY3" fmla="*/ 116715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27517 w 7436223"/>
              <a:gd name="connsiteY3" fmla="*/ 85758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4712 h 3667354"/>
              <a:gd name="connsiteX1" fmla="*/ 382820 w 7436223"/>
              <a:gd name="connsiteY1" fmla="*/ 3871 h 3667354"/>
              <a:gd name="connsiteX2" fmla="*/ 463223 w 7436223"/>
              <a:gd name="connsiteY2" fmla="*/ 33007 h 3667354"/>
              <a:gd name="connsiteX3" fmla="*/ 527517 w 7436223"/>
              <a:gd name="connsiteY3" fmla="*/ 80633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672773 w 7436223"/>
              <a:gd name="connsiteY6" fmla="*/ 346906 h 3666927"/>
              <a:gd name="connsiteX7" fmla="*/ 1048871 w 7436223"/>
              <a:gd name="connsiteY7" fmla="*/ 2357520 h 3666927"/>
              <a:gd name="connsiteX8" fmla="*/ 1317810 w 7436223"/>
              <a:gd name="connsiteY8" fmla="*/ 3648438 h 3666927"/>
              <a:gd name="connsiteX9" fmla="*/ 2595282 w 7436223"/>
              <a:gd name="connsiteY9" fmla="*/ 3661885 h 3666927"/>
              <a:gd name="connsiteX10" fmla="*/ 7436223 w 7436223"/>
              <a:gd name="connsiteY10"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672773 w 7436223"/>
              <a:gd name="connsiteY5" fmla="*/ 346906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18130 h 3680772"/>
              <a:gd name="connsiteX1" fmla="*/ 382820 w 7436223"/>
              <a:gd name="connsiteY1" fmla="*/ 17289 h 3680772"/>
              <a:gd name="connsiteX2" fmla="*/ 432267 w 7436223"/>
              <a:gd name="connsiteY2" fmla="*/ 27376 h 3680772"/>
              <a:gd name="connsiteX3" fmla="*/ 680197 w 7436223"/>
              <a:gd name="connsiteY3" fmla="*/ 353045 h 3680772"/>
              <a:gd name="connsiteX4" fmla="*/ 1048871 w 7436223"/>
              <a:gd name="connsiteY4" fmla="*/ 2371365 h 3680772"/>
              <a:gd name="connsiteX5" fmla="*/ 1317810 w 7436223"/>
              <a:gd name="connsiteY5" fmla="*/ 3662283 h 3680772"/>
              <a:gd name="connsiteX6" fmla="*/ 2595282 w 7436223"/>
              <a:gd name="connsiteY6" fmla="*/ 3675730 h 3680772"/>
              <a:gd name="connsiteX7" fmla="*/ 7436223 w 7436223"/>
              <a:gd name="connsiteY7" fmla="*/ 3648836 h 3680772"/>
              <a:gd name="connsiteX0" fmla="*/ 0 w 7436223"/>
              <a:gd name="connsiteY0" fmla="*/ 26972 h 3689614"/>
              <a:gd name="connsiteX1" fmla="*/ 382820 w 7436223"/>
              <a:gd name="connsiteY1" fmla="*/ 26131 h 3689614"/>
              <a:gd name="connsiteX2" fmla="*/ 680197 w 7436223"/>
              <a:gd name="connsiteY2" fmla="*/ 361887 h 3689614"/>
              <a:gd name="connsiteX3" fmla="*/ 1048871 w 7436223"/>
              <a:gd name="connsiteY3" fmla="*/ 2380207 h 3689614"/>
              <a:gd name="connsiteX4" fmla="*/ 1317810 w 7436223"/>
              <a:gd name="connsiteY4" fmla="*/ 3671125 h 3689614"/>
              <a:gd name="connsiteX5" fmla="*/ 2595282 w 7436223"/>
              <a:gd name="connsiteY5" fmla="*/ 3684572 h 3689614"/>
              <a:gd name="connsiteX6" fmla="*/ 7436223 w 7436223"/>
              <a:gd name="connsiteY6" fmla="*/ 3657678 h 3689614"/>
              <a:gd name="connsiteX0" fmla="*/ 0 w 7436223"/>
              <a:gd name="connsiteY0" fmla="*/ 49335 h 3711977"/>
              <a:gd name="connsiteX1" fmla="*/ 511408 w 7436223"/>
              <a:gd name="connsiteY1" fmla="*/ 19919 h 3711977"/>
              <a:gd name="connsiteX2" fmla="*/ 680197 w 7436223"/>
              <a:gd name="connsiteY2" fmla="*/ 384250 h 3711977"/>
              <a:gd name="connsiteX3" fmla="*/ 1048871 w 7436223"/>
              <a:gd name="connsiteY3" fmla="*/ 2402570 h 3711977"/>
              <a:gd name="connsiteX4" fmla="*/ 1317810 w 7436223"/>
              <a:gd name="connsiteY4" fmla="*/ 3693488 h 3711977"/>
              <a:gd name="connsiteX5" fmla="*/ 2595282 w 7436223"/>
              <a:gd name="connsiteY5" fmla="*/ 3706935 h 3711977"/>
              <a:gd name="connsiteX6" fmla="*/ 7436223 w 7436223"/>
              <a:gd name="connsiteY6" fmla="*/ 3680041 h 3711977"/>
              <a:gd name="connsiteX0" fmla="*/ 0 w 7436223"/>
              <a:gd name="connsiteY0" fmla="*/ 55476 h 3718118"/>
              <a:gd name="connsiteX1" fmla="*/ 511408 w 7436223"/>
              <a:gd name="connsiteY1" fmla="*/ 26060 h 3718118"/>
              <a:gd name="connsiteX2" fmla="*/ 680197 w 7436223"/>
              <a:gd name="connsiteY2" fmla="*/ 390391 h 3718118"/>
              <a:gd name="connsiteX3" fmla="*/ 1048871 w 7436223"/>
              <a:gd name="connsiteY3" fmla="*/ 2408711 h 3718118"/>
              <a:gd name="connsiteX4" fmla="*/ 1317810 w 7436223"/>
              <a:gd name="connsiteY4" fmla="*/ 3699629 h 3718118"/>
              <a:gd name="connsiteX5" fmla="*/ 2595282 w 7436223"/>
              <a:gd name="connsiteY5" fmla="*/ 3713076 h 3718118"/>
              <a:gd name="connsiteX6" fmla="*/ 7436223 w 7436223"/>
              <a:gd name="connsiteY6" fmla="*/ 3686182 h 3718118"/>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3606 h 3666248"/>
              <a:gd name="connsiteX1" fmla="*/ 680197 w 7436223"/>
              <a:gd name="connsiteY1" fmla="*/ 338521 h 3666248"/>
              <a:gd name="connsiteX2" fmla="*/ 1048871 w 7436223"/>
              <a:gd name="connsiteY2" fmla="*/ 2356841 h 3666248"/>
              <a:gd name="connsiteX3" fmla="*/ 1317810 w 7436223"/>
              <a:gd name="connsiteY3" fmla="*/ 3647759 h 3666248"/>
              <a:gd name="connsiteX4" fmla="*/ 2595282 w 7436223"/>
              <a:gd name="connsiteY4" fmla="*/ 3661206 h 3666248"/>
              <a:gd name="connsiteX5" fmla="*/ 7436223 w 7436223"/>
              <a:gd name="connsiteY5" fmla="*/ 3634312 h 3666248"/>
              <a:gd name="connsiteX0" fmla="*/ 0 w 7436223"/>
              <a:gd name="connsiteY0" fmla="*/ 0 h 3662642"/>
              <a:gd name="connsiteX1" fmla="*/ 432267 w 7436223"/>
              <a:gd name="connsiteY1" fmla="*/ 54490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9341 h 3671983"/>
              <a:gd name="connsiteX1" fmla="*/ 429886 w 7436223"/>
              <a:gd name="connsiteY1" fmla="*/ 28112 h 3671983"/>
              <a:gd name="connsiteX2" fmla="*/ 680197 w 7436223"/>
              <a:gd name="connsiteY2" fmla="*/ 344256 h 3671983"/>
              <a:gd name="connsiteX3" fmla="*/ 1048871 w 7436223"/>
              <a:gd name="connsiteY3" fmla="*/ 2362576 h 3671983"/>
              <a:gd name="connsiteX4" fmla="*/ 1317810 w 7436223"/>
              <a:gd name="connsiteY4" fmla="*/ 3653494 h 3671983"/>
              <a:gd name="connsiteX5" fmla="*/ 2595282 w 7436223"/>
              <a:gd name="connsiteY5" fmla="*/ 3666941 h 3671983"/>
              <a:gd name="connsiteX6" fmla="*/ 7436223 w 7436223"/>
              <a:gd name="connsiteY6" fmla="*/ 3640047 h 3671983"/>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7855 h 3670497"/>
              <a:gd name="connsiteX1" fmla="*/ 344161 w 7436223"/>
              <a:gd name="connsiteY1" fmla="*/ 12339 h 3670497"/>
              <a:gd name="connsiteX2" fmla="*/ 680197 w 7436223"/>
              <a:gd name="connsiteY2" fmla="*/ 342770 h 3670497"/>
              <a:gd name="connsiteX3" fmla="*/ 1048871 w 7436223"/>
              <a:gd name="connsiteY3" fmla="*/ 2361090 h 3670497"/>
              <a:gd name="connsiteX4" fmla="*/ 1317810 w 7436223"/>
              <a:gd name="connsiteY4" fmla="*/ 3652008 h 3670497"/>
              <a:gd name="connsiteX5" fmla="*/ 2595282 w 7436223"/>
              <a:gd name="connsiteY5" fmla="*/ 3665455 h 3670497"/>
              <a:gd name="connsiteX6" fmla="*/ 7436223 w 7436223"/>
              <a:gd name="connsiteY6" fmla="*/ 3638561 h 3670497"/>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6555 h 3669197"/>
              <a:gd name="connsiteX1" fmla="*/ 344161 w 7436223"/>
              <a:gd name="connsiteY1" fmla="*/ 11039 h 3669197"/>
              <a:gd name="connsiteX2" fmla="*/ 680197 w 7436223"/>
              <a:gd name="connsiteY2" fmla="*/ 341470 h 3669197"/>
              <a:gd name="connsiteX3" fmla="*/ 1048871 w 7436223"/>
              <a:gd name="connsiteY3" fmla="*/ 2359790 h 3669197"/>
              <a:gd name="connsiteX4" fmla="*/ 1317810 w 7436223"/>
              <a:gd name="connsiteY4" fmla="*/ 3650708 h 3669197"/>
              <a:gd name="connsiteX5" fmla="*/ 2595282 w 7436223"/>
              <a:gd name="connsiteY5" fmla="*/ 3664155 h 3669197"/>
              <a:gd name="connsiteX6" fmla="*/ 7436223 w 7436223"/>
              <a:gd name="connsiteY6" fmla="*/ 3637261 h 3669197"/>
              <a:gd name="connsiteX0" fmla="*/ 0 w 7436223"/>
              <a:gd name="connsiteY0" fmla="*/ 12725 h 3675367"/>
              <a:gd name="connsiteX1" fmla="*/ 344161 w 7436223"/>
              <a:gd name="connsiteY1" fmla="*/ 10066 h 3675367"/>
              <a:gd name="connsiteX2" fmla="*/ 680197 w 7436223"/>
              <a:gd name="connsiteY2" fmla="*/ 347640 h 3675367"/>
              <a:gd name="connsiteX3" fmla="*/ 1048871 w 7436223"/>
              <a:gd name="connsiteY3" fmla="*/ 2365960 h 3675367"/>
              <a:gd name="connsiteX4" fmla="*/ 1317810 w 7436223"/>
              <a:gd name="connsiteY4" fmla="*/ 3656878 h 3675367"/>
              <a:gd name="connsiteX5" fmla="*/ 2595282 w 7436223"/>
              <a:gd name="connsiteY5" fmla="*/ 3670325 h 3675367"/>
              <a:gd name="connsiteX6" fmla="*/ 7436223 w 7436223"/>
              <a:gd name="connsiteY6" fmla="*/ 3643431 h 3675367"/>
              <a:gd name="connsiteX0" fmla="*/ 0 w 7436223"/>
              <a:gd name="connsiteY0" fmla="*/ 6505 h 3669147"/>
              <a:gd name="connsiteX1" fmla="*/ 344161 w 7436223"/>
              <a:gd name="connsiteY1" fmla="*/ 3846 h 3669147"/>
              <a:gd name="connsiteX2" fmla="*/ 680197 w 7436223"/>
              <a:gd name="connsiteY2" fmla="*/ 341420 h 3669147"/>
              <a:gd name="connsiteX3" fmla="*/ 1048871 w 7436223"/>
              <a:gd name="connsiteY3" fmla="*/ 2359740 h 3669147"/>
              <a:gd name="connsiteX4" fmla="*/ 1317810 w 7436223"/>
              <a:gd name="connsiteY4" fmla="*/ 3650658 h 3669147"/>
              <a:gd name="connsiteX5" fmla="*/ 2595282 w 7436223"/>
              <a:gd name="connsiteY5" fmla="*/ 3664105 h 3669147"/>
              <a:gd name="connsiteX6" fmla="*/ 7436223 w 7436223"/>
              <a:gd name="connsiteY6" fmla="*/ 3637211 h 3669147"/>
              <a:gd name="connsiteX0" fmla="*/ 0 w 7436223"/>
              <a:gd name="connsiteY0" fmla="*/ 2721 h 3665363"/>
              <a:gd name="connsiteX1" fmla="*/ 344161 w 7436223"/>
              <a:gd name="connsiteY1" fmla="*/ 62 h 3665363"/>
              <a:gd name="connsiteX2" fmla="*/ 680197 w 7436223"/>
              <a:gd name="connsiteY2" fmla="*/ 337636 h 3665363"/>
              <a:gd name="connsiteX3" fmla="*/ 1048871 w 7436223"/>
              <a:gd name="connsiteY3" fmla="*/ 2355956 h 3665363"/>
              <a:gd name="connsiteX4" fmla="*/ 1317810 w 7436223"/>
              <a:gd name="connsiteY4" fmla="*/ 3646874 h 3665363"/>
              <a:gd name="connsiteX5" fmla="*/ 2595282 w 7436223"/>
              <a:gd name="connsiteY5" fmla="*/ 3660321 h 3665363"/>
              <a:gd name="connsiteX6" fmla="*/ 7436223 w 7436223"/>
              <a:gd name="connsiteY6" fmla="*/ 3633427 h 366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36223" h="3665363">
                <a:moveTo>
                  <a:pt x="0" y="2721"/>
                </a:moveTo>
                <a:cubicBezTo>
                  <a:pt x="72045" y="11803"/>
                  <a:pt x="214128" y="-989"/>
                  <a:pt x="344161" y="62"/>
                </a:cubicBezTo>
                <a:cubicBezTo>
                  <a:pt x="347989" y="8256"/>
                  <a:pt x="562745" y="-55013"/>
                  <a:pt x="680197" y="337636"/>
                </a:cubicBezTo>
                <a:cubicBezTo>
                  <a:pt x="797649" y="730285"/>
                  <a:pt x="942602" y="1804416"/>
                  <a:pt x="1048871" y="2355956"/>
                </a:cubicBezTo>
                <a:cubicBezTo>
                  <a:pt x="1156377" y="2906211"/>
                  <a:pt x="1140758" y="3402585"/>
                  <a:pt x="1317810" y="3646874"/>
                </a:cubicBezTo>
                <a:cubicBezTo>
                  <a:pt x="1710015" y="3676009"/>
                  <a:pt x="1575547" y="3662562"/>
                  <a:pt x="2595282" y="3660321"/>
                </a:cubicBezTo>
                <a:lnTo>
                  <a:pt x="7436223" y="3633427"/>
                </a:lnTo>
              </a:path>
            </a:pathLst>
          </a:cu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8" name="Rectangle 7"/>
          <p:cNvSpPr/>
          <p:nvPr/>
        </p:nvSpPr>
        <p:spPr bwMode="auto">
          <a:xfrm>
            <a:off x="661146" y="4648200"/>
            <a:ext cx="786653"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56898193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PhAnim="0">
  <p:cSld>
    <p:bg>
      <p:bgPr shadeToTitle="1">
        <a:gradFill rotWithShape="0">
          <a:gsLst>
            <a:gs pos="0">
              <a:srgbClr val="CCFF99"/>
            </a:gs>
            <a:gs pos="100000">
              <a:srgbClr val="FFFF66"/>
            </a:gs>
          </a:gsLst>
          <a:path path="shape">
            <a:fillToRect l="50000" t="50000" r="50000" b="50000"/>
          </a:path>
        </a:gradFill>
        <a:effectLst/>
      </p:bgPr>
    </p:bg>
    <p:spTree>
      <p:nvGrpSpPr>
        <p:cNvPr id="1" name=""/>
        <p:cNvGrpSpPr/>
        <p:nvPr/>
      </p:nvGrpSpPr>
      <p:grpSpPr>
        <a:xfrm>
          <a:off x="0" y="0"/>
          <a:ext cx="0" cy="0"/>
          <a:chOff x="0" y="0"/>
          <a:chExt cx="0" cy="0"/>
        </a:xfrm>
      </p:grpSpPr>
      <p:sp>
        <p:nvSpPr>
          <p:cNvPr id="438274" name="Rectangle 2"/>
          <p:cNvSpPr>
            <a:spLocks noGrp="1" noChangeArrowheads="1"/>
          </p:cNvSpPr>
          <p:nvPr>
            <p:ph type="subTitle" idx="1"/>
          </p:nvPr>
        </p:nvSpPr>
        <p:spPr>
          <a:xfrm>
            <a:off x="0" y="2452688"/>
            <a:ext cx="9144000" cy="3201987"/>
          </a:xfrm>
          <a:noFill/>
        </p:spPr>
        <p:txBody>
          <a:bodyPr anchor="ctr" anchorCtr="1">
            <a:spAutoFit/>
          </a:bodyPr>
          <a:lstStyle/>
          <a:p>
            <a:r>
              <a:rPr lang="en-US" sz="6800" dirty="0">
                <a:solidFill>
                  <a:srgbClr val="990000"/>
                </a:solidFill>
              </a:rPr>
              <a:t>to determine relative age, use evidence of </a:t>
            </a:r>
            <a:br>
              <a:rPr lang="en-US" sz="6800" dirty="0">
                <a:solidFill>
                  <a:srgbClr val="990000"/>
                </a:solidFill>
              </a:rPr>
            </a:br>
            <a:r>
              <a:rPr lang="en-US" sz="6800" b="1" u="sng" dirty="0">
                <a:solidFill>
                  <a:srgbClr val="990000"/>
                </a:solidFill>
              </a:rPr>
              <a:t>contact metamorphism</a:t>
            </a:r>
            <a:r>
              <a:rPr lang="en-US" sz="6800" b="1" dirty="0">
                <a:solidFill>
                  <a:srgbClr val="990000"/>
                </a:solidFill>
              </a:rPr>
              <a:t> </a:t>
            </a:r>
            <a:endParaRPr lang="en-US" sz="4400" b="1" dirty="0"/>
          </a:p>
        </p:txBody>
      </p:sp>
      <p:sp>
        <p:nvSpPr>
          <p:cNvPr id="105475" name="WordArt 3"/>
          <p:cNvSpPr>
            <a:spLocks noChangeArrowheads="1" noChangeShapeType="1" noTextEdit="1"/>
          </p:cNvSpPr>
          <p:nvPr/>
        </p:nvSpPr>
        <p:spPr bwMode="auto">
          <a:xfrm>
            <a:off x="381000" y="381000"/>
            <a:ext cx="8305800" cy="1295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5926"/>
              </a:avLst>
            </a:prstTxWarp>
          </a:bodyPr>
          <a:lstStyle/>
          <a:p>
            <a:r>
              <a:rPr lang="en-US" sz="4800" kern="10">
                <a:gradFill rotWithShape="1">
                  <a:gsLst>
                    <a:gs pos="0">
                      <a:srgbClr val="FF0000"/>
                    </a:gs>
                    <a:gs pos="100000">
                      <a:srgbClr val="440000"/>
                    </a:gs>
                  </a:gsLst>
                  <a:path path="rect">
                    <a:fillToRect l="50000" t="50000" r="50000" b="50000"/>
                  </a:path>
                </a:gradFill>
                <a:effectLst>
                  <a:outerShdw dist="35921" dir="2700000" algn="ctr" rotWithShape="0">
                    <a:srgbClr val="C0C0C0"/>
                  </a:outerShdw>
                </a:effectLst>
                <a:latin typeface="Impact"/>
              </a:rPr>
              <a:t>Igneous Intrusions</a:t>
            </a:r>
          </a:p>
        </p:txBody>
      </p:sp>
    </p:spTree>
    <p:extLst>
      <p:ext uri="{BB962C8B-B14F-4D97-AF65-F5344CB8AC3E}">
        <p14:creationId xmlns:p14="http://schemas.microsoft.com/office/powerpoint/2010/main" val="33701738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8274">
                                            <p:txEl>
                                              <p:pRg st="0" end="0"/>
                                            </p:txEl>
                                          </p:spTgt>
                                        </p:tgtEl>
                                        <p:attrNameLst>
                                          <p:attrName>style.visibility</p:attrName>
                                        </p:attrNameLst>
                                      </p:cBhvr>
                                      <p:to>
                                        <p:strVal val="visible"/>
                                      </p:to>
                                    </p:set>
                                    <p:animEffect transition="in" filter="dissolve">
                                      <p:cBhvr>
                                        <p:cTn id="7" dur="500"/>
                                        <p:tgtEl>
                                          <p:spTgt spid="43827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274" grpId="0" build="p"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showMasterPhAnim="0">
  <p:cSld>
    <p:bg>
      <p:bgPr shadeToTitle="1">
        <a:gradFill rotWithShape="0">
          <a:gsLst>
            <a:gs pos="0">
              <a:srgbClr val="CCFF99"/>
            </a:gs>
            <a:gs pos="100000">
              <a:srgbClr val="FFFF66"/>
            </a:gs>
          </a:gsLst>
          <a:path path="shape">
            <a:fillToRect l="50000" t="50000" r="50000" b="50000"/>
          </a:path>
        </a:gradFill>
        <a:effectLst/>
      </p:bgPr>
    </p:bg>
    <p:spTree>
      <p:nvGrpSpPr>
        <p:cNvPr id="1" name=""/>
        <p:cNvGrpSpPr/>
        <p:nvPr/>
      </p:nvGrpSpPr>
      <p:grpSpPr>
        <a:xfrm>
          <a:off x="0" y="0"/>
          <a:ext cx="0" cy="0"/>
          <a:chOff x="0" y="0"/>
          <a:chExt cx="0" cy="0"/>
        </a:xfrm>
      </p:grpSpPr>
      <p:sp>
        <p:nvSpPr>
          <p:cNvPr id="437250" name="Rectangle 2"/>
          <p:cNvSpPr>
            <a:spLocks noGrp="1" noChangeArrowheads="1"/>
          </p:cNvSpPr>
          <p:nvPr>
            <p:ph type="subTitle" idx="1"/>
          </p:nvPr>
        </p:nvSpPr>
        <p:spPr>
          <a:xfrm>
            <a:off x="0" y="1914634"/>
            <a:ext cx="9144000" cy="4278094"/>
          </a:xfrm>
          <a:noFill/>
        </p:spPr>
        <p:txBody>
          <a:bodyPr anchor="ctr" anchorCtr="1">
            <a:spAutoFit/>
          </a:bodyPr>
          <a:lstStyle/>
          <a:p>
            <a:r>
              <a:rPr lang="en-US" sz="6800" dirty="0">
                <a:solidFill>
                  <a:srgbClr val="990000"/>
                </a:solidFill>
              </a:rPr>
              <a:t>occur when </a:t>
            </a:r>
            <a:br>
              <a:rPr lang="en-US" sz="6800" dirty="0">
                <a:solidFill>
                  <a:srgbClr val="990000"/>
                </a:solidFill>
              </a:rPr>
            </a:br>
            <a:r>
              <a:rPr lang="en-US" sz="6800" b="1" u="sng" dirty="0">
                <a:solidFill>
                  <a:srgbClr val="990000"/>
                </a:solidFill>
              </a:rPr>
              <a:t>magma is injected into rock layers already present</a:t>
            </a:r>
            <a:endParaRPr lang="en-US" sz="4400" b="1" u="sng" dirty="0"/>
          </a:p>
        </p:txBody>
      </p:sp>
      <p:sp>
        <p:nvSpPr>
          <p:cNvPr id="437251" name="WordArt 3"/>
          <p:cNvSpPr>
            <a:spLocks noChangeArrowheads="1" noChangeShapeType="1" noTextEdit="1"/>
          </p:cNvSpPr>
          <p:nvPr/>
        </p:nvSpPr>
        <p:spPr bwMode="auto">
          <a:xfrm>
            <a:off x="381000" y="381000"/>
            <a:ext cx="8305800" cy="1295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5926"/>
              </a:avLst>
            </a:prstTxWarp>
          </a:bodyPr>
          <a:lstStyle/>
          <a:p>
            <a:r>
              <a:rPr lang="en-US" sz="4800" kern="10">
                <a:gradFill rotWithShape="1">
                  <a:gsLst>
                    <a:gs pos="0">
                      <a:srgbClr val="FF0000"/>
                    </a:gs>
                    <a:gs pos="100000">
                      <a:srgbClr val="440000"/>
                    </a:gs>
                  </a:gsLst>
                  <a:path path="rect">
                    <a:fillToRect l="50000" t="50000" r="50000" b="50000"/>
                  </a:path>
                </a:gradFill>
                <a:effectLst>
                  <a:outerShdw dist="35921" dir="2700000" algn="ctr" rotWithShape="0">
                    <a:srgbClr val="C0C0C0"/>
                  </a:outerShdw>
                </a:effectLst>
                <a:latin typeface="Impact"/>
              </a:rPr>
              <a:t>Igneous Intrusions</a:t>
            </a:r>
          </a:p>
        </p:txBody>
      </p:sp>
    </p:spTree>
    <p:extLst>
      <p:ext uri="{BB962C8B-B14F-4D97-AF65-F5344CB8AC3E}">
        <p14:creationId xmlns:p14="http://schemas.microsoft.com/office/powerpoint/2010/main" val="17072899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437251"/>
                                        </p:tgtEl>
                                        <p:attrNameLst>
                                          <p:attrName>style.visibility</p:attrName>
                                        </p:attrNameLst>
                                      </p:cBhvr>
                                      <p:to>
                                        <p:strVal val="visible"/>
                                      </p:to>
                                    </p:set>
                                    <p:anim calcmode="lin" valueType="num">
                                      <p:cBhvr additive="base">
                                        <p:cTn id="7" dur="5000" fill="hold"/>
                                        <p:tgtEl>
                                          <p:spTgt spid="437251"/>
                                        </p:tgtEl>
                                        <p:attrNameLst>
                                          <p:attrName>ppt_x</p:attrName>
                                        </p:attrNameLst>
                                      </p:cBhvr>
                                      <p:tavLst>
                                        <p:tav tm="0">
                                          <p:val>
                                            <p:strVal val="#ppt_x"/>
                                          </p:val>
                                        </p:tav>
                                        <p:tav tm="100000">
                                          <p:val>
                                            <p:strVal val="#ppt_x"/>
                                          </p:val>
                                        </p:tav>
                                      </p:tavLst>
                                    </p:anim>
                                    <p:anim calcmode="lin" valueType="num">
                                      <p:cBhvr additive="base">
                                        <p:cTn id="8" dur="5000" fill="hold"/>
                                        <p:tgtEl>
                                          <p:spTgt spid="43725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437250">
                                            <p:txEl>
                                              <p:pRg st="0" end="0"/>
                                            </p:txEl>
                                          </p:spTgt>
                                        </p:tgtEl>
                                        <p:attrNameLst>
                                          <p:attrName>style.visibility</p:attrName>
                                        </p:attrNameLst>
                                      </p:cBhvr>
                                      <p:to>
                                        <p:strVal val="visible"/>
                                      </p:to>
                                    </p:set>
                                    <p:animEffect transition="in" filter="dissolve">
                                      <p:cBhvr>
                                        <p:cTn id="13" dur="500"/>
                                        <p:tgtEl>
                                          <p:spTgt spid="4372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250" grpId="0" build="p" autoUpdateAnimBg="0"/>
      <p:bldP spid="437251"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CCFF99"/>
            </a:gs>
            <a:gs pos="100000">
              <a:srgbClr val="FFFF66"/>
            </a:gs>
          </a:gsLst>
          <a:path path="shape">
            <a:fillToRect l="50000" t="50000" r="50000" b="50000"/>
          </a:path>
        </a:gradFill>
        <a:effectLst/>
      </p:bgPr>
    </p:bg>
    <p:spTree>
      <p:nvGrpSpPr>
        <p:cNvPr id="1" name=""/>
        <p:cNvGrpSpPr/>
        <p:nvPr/>
      </p:nvGrpSpPr>
      <p:grpSpPr>
        <a:xfrm>
          <a:off x="0" y="0"/>
          <a:ext cx="0" cy="0"/>
          <a:chOff x="0" y="0"/>
          <a:chExt cx="0" cy="0"/>
        </a:xfrm>
      </p:grpSpPr>
      <p:pic>
        <p:nvPicPr>
          <p:cNvPr id="106498" name="Picture 2" descr="intrusion and fossi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457200"/>
            <a:ext cx="6705600" cy="506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WordArt 3"/>
          <p:cNvSpPr>
            <a:spLocks noChangeArrowheads="1" noChangeShapeType="1" noTextEdit="1"/>
          </p:cNvSpPr>
          <p:nvPr/>
        </p:nvSpPr>
        <p:spPr bwMode="auto">
          <a:xfrm rot="-5400000">
            <a:off x="-2019300" y="2857500"/>
            <a:ext cx="5867400" cy="1371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5926"/>
              </a:avLst>
            </a:prstTxWarp>
          </a:bodyPr>
          <a:lstStyle/>
          <a:p>
            <a:r>
              <a:rPr lang="en-US" sz="4800" kern="10">
                <a:gradFill rotWithShape="1">
                  <a:gsLst>
                    <a:gs pos="0">
                      <a:srgbClr val="FF0000"/>
                    </a:gs>
                    <a:gs pos="100000">
                      <a:srgbClr val="440000"/>
                    </a:gs>
                  </a:gsLst>
                  <a:path path="rect">
                    <a:fillToRect l="50000" t="50000" r="50000" b="50000"/>
                  </a:path>
                </a:gradFill>
                <a:effectLst>
                  <a:outerShdw dist="35921" dir="2700000" algn="ctr" rotWithShape="0">
                    <a:srgbClr val="C0C0C0"/>
                  </a:outerShdw>
                </a:effectLst>
                <a:latin typeface="Impact"/>
              </a:rPr>
              <a:t>Igneous Intrusions</a:t>
            </a:r>
          </a:p>
        </p:txBody>
      </p:sp>
      <p:sp>
        <p:nvSpPr>
          <p:cNvPr id="106500" name="Line 4"/>
          <p:cNvSpPr>
            <a:spLocks noChangeShapeType="1"/>
          </p:cNvSpPr>
          <p:nvPr/>
        </p:nvSpPr>
        <p:spPr bwMode="auto">
          <a:xfrm>
            <a:off x="4953000" y="3048000"/>
            <a:ext cx="1295400" cy="2819400"/>
          </a:xfrm>
          <a:prstGeom prst="line">
            <a:avLst/>
          </a:prstGeom>
          <a:noFill/>
          <a:ln w="114300">
            <a:solidFill>
              <a:srgbClr val="FF0000"/>
            </a:solidFill>
            <a:round/>
            <a:headEnd type="triangle"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6501" name="Text Box 5"/>
          <p:cNvSpPr txBox="1">
            <a:spLocks noChangeArrowheads="1"/>
          </p:cNvSpPr>
          <p:nvPr/>
        </p:nvSpPr>
        <p:spPr bwMode="auto">
          <a:xfrm>
            <a:off x="3816350" y="5935663"/>
            <a:ext cx="466566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lgn="l"/>
            <a:r>
              <a:rPr lang="en-US" sz="5400">
                <a:solidFill>
                  <a:srgbClr val="000000"/>
                </a:solidFill>
                <a:latin typeface="Arial Narrow" pitchFamily="34" charset="0"/>
              </a:rPr>
              <a:t>Magma</a:t>
            </a:r>
            <a:r>
              <a:rPr lang="en-US" sz="4800" b="0">
                <a:solidFill>
                  <a:srgbClr val="000000"/>
                </a:solidFill>
                <a:latin typeface="Arial Narrow" pitchFamily="34" charset="0"/>
              </a:rPr>
              <a:t> </a:t>
            </a:r>
            <a:r>
              <a:rPr lang="en-US" sz="5400">
                <a:solidFill>
                  <a:srgbClr val="000000"/>
                </a:solidFill>
                <a:latin typeface="Arial Narrow" pitchFamily="34" charset="0"/>
              </a:rPr>
              <a:t>Intrusion</a:t>
            </a:r>
            <a:endParaRPr lang="en-US" sz="4800" b="0">
              <a:solidFill>
                <a:srgbClr val="000000"/>
              </a:solidFill>
              <a:latin typeface="Arial Narrow" pitchFamily="34" charset="0"/>
            </a:endParaRPr>
          </a:p>
        </p:txBody>
      </p:sp>
    </p:spTree>
    <p:extLst>
      <p:ext uri="{BB962C8B-B14F-4D97-AF65-F5344CB8AC3E}">
        <p14:creationId xmlns:p14="http://schemas.microsoft.com/office/powerpoint/2010/main" val="253532127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642" name="Picture 1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563" y="757238"/>
            <a:ext cx="7762875" cy="534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058372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7522" name="Object 2"/>
          <p:cNvGraphicFramePr>
            <a:graphicFrameLocks noChangeAspect="1"/>
          </p:cNvGraphicFramePr>
          <p:nvPr/>
        </p:nvGraphicFramePr>
        <p:xfrm>
          <a:off x="533400" y="533400"/>
          <a:ext cx="8032750" cy="5943600"/>
        </p:xfrm>
        <a:graphic>
          <a:graphicData uri="http://schemas.openxmlformats.org/presentationml/2006/ole">
            <mc:AlternateContent xmlns:mc="http://schemas.openxmlformats.org/markup-compatibility/2006">
              <mc:Choice xmlns:v="urn:schemas-microsoft-com:vml" Requires="v">
                <p:oleObj spid="_x0000_s186482" name="CorelDRAW 6.0" r:id="rId3" imgW="6920116" imgH="3551619" progId="CorelDRAW.Graphic.6">
                  <p:embed/>
                </p:oleObj>
              </mc:Choice>
              <mc:Fallback>
                <p:oleObj name="CorelDRAW 6.0" r:id="rId3" imgW="6920116" imgH="3551619" progId="CorelDRAW.Graphic.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533400"/>
                        <a:ext cx="803275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55817405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8546" name="Object 2"/>
          <p:cNvGraphicFramePr>
            <a:graphicFrameLocks noChangeAspect="1"/>
          </p:cNvGraphicFramePr>
          <p:nvPr/>
        </p:nvGraphicFramePr>
        <p:xfrm>
          <a:off x="533400" y="457200"/>
          <a:ext cx="8032750" cy="5943600"/>
        </p:xfrm>
        <a:graphic>
          <a:graphicData uri="http://schemas.openxmlformats.org/presentationml/2006/ole">
            <mc:AlternateContent xmlns:mc="http://schemas.openxmlformats.org/markup-compatibility/2006">
              <mc:Choice xmlns:v="urn:schemas-microsoft-com:vml" Requires="v">
                <p:oleObj spid="_x0000_s187506" name="CorelDRAW 6.0" r:id="rId3" imgW="6920116" imgH="3551619" progId="CorelDRAW.Graphic.6">
                  <p:embed/>
                </p:oleObj>
              </mc:Choice>
              <mc:Fallback>
                <p:oleObj name="CorelDRAW 6.0" r:id="rId3" imgW="6920116" imgH="3551619" progId="CorelDRAW.Graphic.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57200"/>
                        <a:ext cx="803275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85347388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9570" name="Object 2"/>
          <p:cNvGraphicFramePr>
            <a:graphicFrameLocks noChangeAspect="1"/>
          </p:cNvGraphicFramePr>
          <p:nvPr/>
        </p:nvGraphicFramePr>
        <p:xfrm>
          <a:off x="533400" y="533400"/>
          <a:ext cx="8032750" cy="5943600"/>
        </p:xfrm>
        <a:graphic>
          <a:graphicData uri="http://schemas.openxmlformats.org/presentationml/2006/ole">
            <mc:AlternateContent xmlns:mc="http://schemas.openxmlformats.org/markup-compatibility/2006">
              <mc:Choice xmlns:v="urn:schemas-microsoft-com:vml" Requires="v">
                <p:oleObj spid="_x0000_s188530" name="CorelDRAW 6.0" r:id="rId3" imgW="6920116" imgH="3551619" progId="CorelDRAW.Graphic.6">
                  <p:embed/>
                </p:oleObj>
              </mc:Choice>
              <mc:Fallback>
                <p:oleObj name="CorelDRAW 6.0" r:id="rId3" imgW="6920116" imgH="3551619" progId="CorelDRAW.Graphic.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533400"/>
                        <a:ext cx="803275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42371" name="Text Box 3"/>
          <p:cNvSpPr txBox="1">
            <a:spLocks noChangeArrowheads="1"/>
          </p:cNvSpPr>
          <p:nvPr/>
        </p:nvSpPr>
        <p:spPr bwMode="auto">
          <a:xfrm>
            <a:off x="838200" y="5181600"/>
            <a:ext cx="914400" cy="900113"/>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4800">
                <a:solidFill>
                  <a:srgbClr val="000000"/>
                </a:solidFill>
              </a:rPr>
              <a:t>1</a:t>
            </a:r>
          </a:p>
        </p:txBody>
      </p:sp>
      <p:sp>
        <p:nvSpPr>
          <p:cNvPr id="442372" name="Text Box 4"/>
          <p:cNvSpPr txBox="1">
            <a:spLocks noChangeArrowheads="1"/>
          </p:cNvSpPr>
          <p:nvPr/>
        </p:nvSpPr>
        <p:spPr bwMode="auto">
          <a:xfrm>
            <a:off x="838200" y="3810000"/>
            <a:ext cx="914400" cy="900113"/>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4800">
                <a:solidFill>
                  <a:srgbClr val="000000"/>
                </a:solidFill>
              </a:rPr>
              <a:t>2</a:t>
            </a:r>
          </a:p>
        </p:txBody>
      </p:sp>
      <p:sp>
        <p:nvSpPr>
          <p:cNvPr id="442373" name="Text Box 5"/>
          <p:cNvSpPr txBox="1">
            <a:spLocks noChangeArrowheads="1"/>
          </p:cNvSpPr>
          <p:nvPr/>
        </p:nvSpPr>
        <p:spPr bwMode="auto">
          <a:xfrm>
            <a:off x="609600" y="2895600"/>
            <a:ext cx="533400" cy="595313"/>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2800">
                <a:solidFill>
                  <a:srgbClr val="000000"/>
                </a:solidFill>
              </a:rPr>
              <a:t>3</a:t>
            </a:r>
          </a:p>
        </p:txBody>
      </p:sp>
      <p:sp>
        <p:nvSpPr>
          <p:cNvPr id="442374" name="Text Box 6"/>
          <p:cNvSpPr txBox="1">
            <a:spLocks noChangeArrowheads="1"/>
          </p:cNvSpPr>
          <p:nvPr/>
        </p:nvSpPr>
        <p:spPr bwMode="auto">
          <a:xfrm>
            <a:off x="838200" y="381000"/>
            <a:ext cx="914400" cy="900113"/>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4800">
                <a:solidFill>
                  <a:srgbClr val="000000"/>
                </a:solidFill>
              </a:rPr>
              <a:t>4</a:t>
            </a:r>
          </a:p>
        </p:txBody>
      </p:sp>
      <p:sp>
        <p:nvSpPr>
          <p:cNvPr id="442375" name="Text Box 7"/>
          <p:cNvSpPr txBox="1">
            <a:spLocks noChangeArrowheads="1"/>
          </p:cNvSpPr>
          <p:nvPr/>
        </p:nvSpPr>
        <p:spPr bwMode="auto">
          <a:xfrm>
            <a:off x="1600200" y="1905000"/>
            <a:ext cx="5715000" cy="900113"/>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4800">
                <a:solidFill>
                  <a:srgbClr val="000000"/>
                </a:solidFill>
              </a:rPr>
              <a:t>5 Igneous Intrusion</a:t>
            </a:r>
          </a:p>
        </p:txBody>
      </p:sp>
    </p:spTree>
    <p:extLst>
      <p:ext uri="{BB962C8B-B14F-4D97-AF65-F5344CB8AC3E}">
        <p14:creationId xmlns:p14="http://schemas.microsoft.com/office/powerpoint/2010/main" val="27265488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42371"/>
                                        </p:tgtEl>
                                        <p:attrNameLst>
                                          <p:attrName>style.visibility</p:attrName>
                                        </p:attrNameLst>
                                      </p:cBhvr>
                                      <p:to>
                                        <p:strVal val="visible"/>
                                      </p:to>
                                    </p:set>
                                    <p:animEffect transition="in" filter="fade">
                                      <p:cBhvr>
                                        <p:cTn id="7" dur="1000"/>
                                        <p:tgtEl>
                                          <p:spTgt spid="442371"/>
                                        </p:tgtEl>
                                      </p:cBhvr>
                                    </p:animEffect>
                                    <p:anim calcmode="lin" valueType="num">
                                      <p:cBhvr>
                                        <p:cTn id="8" dur="1000" fill="hold"/>
                                        <p:tgtEl>
                                          <p:spTgt spid="442371"/>
                                        </p:tgtEl>
                                        <p:attrNameLst>
                                          <p:attrName>style.rotation</p:attrName>
                                        </p:attrNameLst>
                                      </p:cBhvr>
                                      <p:tavLst>
                                        <p:tav tm="0">
                                          <p:val>
                                            <p:fltVal val="720"/>
                                          </p:val>
                                        </p:tav>
                                        <p:tav tm="100000">
                                          <p:val>
                                            <p:fltVal val="0"/>
                                          </p:val>
                                        </p:tav>
                                      </p:tavLst>
                                    </p:anim>
                                    <p:anim calcmode="lin" valueType="num">
                                      <p:cBhvr>
                                        <p:cTn id="9" dur="1000" fill="hold"/>
                                        <p:tgtEl>
                                          <p:spTgt spid="442371"/>
                                        </p:tgtEl>
                                        <p:attrNameLst>
                                          <p:attrName>ppt_h</p:attrName>
                                        </p:attrNameLst>
                                      </p:cBhvr>
                                      <p:tavLst>
                                        <p:tav tm="0">
                                          <p:val>
                                            <p:fltVal val="0"/>
                                          </p:val>
                                        </p:tav>
                                        <p:tav tm="100000">
                                          <p:val>
                                            <p:strVal val="#ppt_h"/>
                                          </p:val>
                                        </p:tav>
                                      </p:tavLst>
                                    </p:anim>
                                    <p:anim calcmode="lin" valueType="num">
                                      <p:cBhvr>
                                        <p:cTn id="10" dur="1000" fill="hold"/>
                                        <p:tgtEl>
                                          <p:spTgt spid="442371"/>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442372"/>
                                        </p:tgtEl>
                                        <p:attrNameLst>
                                          <p:attrName>style.visibility</p:attrName>
                                        </p:attrNameLst>
                                      </p:cBhvr>
                                      <p:to>
                                        <p:strVal val="visible"/>
                                      </p:to>
                                    </p:set>
                                    <p:animEffect transition="in" filter="fade">
                                      <p:cBhvr>
                                        <p:cTn id="15" dur="1000"/>
                                        <p:tgtEl>
                                          <p:spTgt spid="442372"/>
                                        </p:tgtEl>
                                      </p:cBhvr>
                                    </p:animEffect>
                                    <p:anim calcmode="lin" valueType="num">
                                      <p:cBhvr>
                                        <p:cTn id="16" dur="1000" fill="hold"/>
                                        <p:tgtEl>
                                          <p:spTgt spid="442372"/>
                                        </p:tgtEl>
                                        <p:attrNameLst>
                                          <p:attrName>style.rotation</p:attrName>
                                        </p:attrNameLst>
                                      </p:cBhvr>
                                      <p:tavLst>
                                        <p:tav tm="0">
                                          <p:val>
                                            <p:fltVal val="720"/>
                                          </p:val>
                                        </p:tav>
                                        <p:tav tm="100000">
                                          <p:val>
                                            <p:fltVal val="0"/>
                                          </p:val>
                                        </p:tav>
                                      </p:tavLst>
                                    </p:anim>
                                    <p:anim calcmode="lin" valueType="num">
                                      <p:cBhvr>
                                        <p:cTn id="17" dur="1000" fill="hold"/>
                                        <p:tgtEl>
                                          <p:spTgt spid="442372"/>
                                        </p:tgtEl>
                                        <p:attrNameLst>
                                          <p:attrName>ppt_h</p:attrName>
                                        </p:attrNameLst>
                                      </p:cBhvr>
                                      <p:tavLst>
                                        <p:tav tm="0">
                                          <p:val>
                                            <p:fltVal val="0"/>
                                          </p:val>
                                        </p:tav>
                                        <p:tav tm="100000">
                                          <p:val>
                                            <p:strVal val="#ppt_h"/>
                                          </p:val>
                                        </p:tav>
                                      </p:tavLst>
                                    </p:anim>
                                    <p:anim calcmode="lin" valueType="num">
                                      <p:cBhvr>
                                        <p:cTn id="18" dur="1000" fill="hold"/>
                                        <p:tgtEl>
                                          <p:spTgt spid="442372"/>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442373"/>
                                        </p:tgtEl>
                                        <p:attrNameLst>
                                          <p:attrName>style.visibility</p:attrName>
                                        </p:attrNameLst>
                                      </p:cBhvr>
                                      <p:to>
                                        <p:strVal val="visible"/>
                                      </p:to>
                                    </p:set>
                                    <p:animEffect transition="in" filter="fade">
                                      <p:cBhvr>
                                        <p:cTn id="23" dur="1000"/>
                                        <p:tgtEl>
                                          <p:spTgt spid="442373"/>
                                        </p:tgtEl>
                                      </p:cBhvr>
                                    </p:animEffect>
                                    <p:anim calcmode="lin" valueType="num">
                                      <p:cBhvr>
                                        <p:cTn id="24" dur="1000" fill="hold"/>
                                        <p:tgtEl>
                                          <p:spTgt spid="442373"/>
                                        </p:tgtEl>
                                        <p:attrNameLst>
                                          <p:attrName>style.rotation</p:attrName>
                                        </p:attrNameLst>
                                      </p:cBhvr>
                                      <p:tavLst>
                                        <p:tav tm="0">
                                          <p:val>
                                            <p:fltVal val="720"/>
                                          </p:val>
                                        </p:tav>
                                        <p:tav tm="100000">
                                          <p:val>
                                            <p:fltVal val="0"/>
                                          </p:val>
                                        </p:tav>
                                      </p:tavLst>
                                    </p:anim>
                                    <p:anim calcmode="lin" valueType="num">
                                      <p:cBhvr>
                                        <p:cTn id="25" dur="1000" fill="hold"/>
                                        <p:tgtEl>
                                          <p:spTgt spid="442373"/>
                                        </p:tgtEl>
                                        <p:attrNameLst>
                                          <p:attrName>ppt_h</p:attrName>
                                        </p:attrNameLst>
                                      </p:cBhvr>
                                      <p:tavLst>
                                        <p:tav tm="0">
                                          <p:val>
                                            <p:fltVal val="0"/>
                                          </p:val>
                                        </p:tav>
                                        <p:tav tm="100000">
                                          <p:val>
                                            <p:strVal val="#ppt_h"/>
                                          </p:val>
                                        </p:tav>
                                      </p:tavLst>
                                    </p:anim>
                                    <p:anim calcmode="lin" valueType="num">
                                      <p:cBhvr>
                                        <p:cTn id="26" dur="1000" fill="hold"/>
                                        <p:tgtEl>
                                          <p:spTgt spid="442373"/>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grpId="0" nodeType="clickEffect">
                                  <p:stCondLst>
                                    <p:cond delay="0"/>
                                  </p:stCondLst>
                                  <p:childTnLst>
                                    <p:set>
                                      <p:cBhvr>
                                        <p:cTn id="30" dur="1" fill="hold">
                                          <p:stCondLst>
                                            <p:cond delay="0"/>
                                          </p:stCondLst>
                                        </p:cTn>
                                        <p:tgtEl>
                                          <p:spTgt spid="442374"/>
                                        </p:tgtEl>
                                        <p:attrNameLst>
                                          <p:attrName>style.visibility</p:attrName>
                                        </p:attrNameLst>
                                      </p:cBhvr>
                                      <p:to>
                                        <p:strVal val="visible"/>
                                      </p:to>
                                    </p:set>
                                    <p:animEffect transition="in" filter="fade">
                                      <p:cBhvr>
                                        <p:cTn id="31" dur="1000"/>
                                        <p:tgtEl>
                                          <p:spTgt spid="442374"/>
                                        </p:tgtEl>
                                      </p:cBhvr>
                                    </p:animEffect>
                                    <p:anim calcmode="lin" valueType="num">
                                      <p:cBhvr>
                                        <p:cTn id="32" dur="1000" fill="hold"/>
                                        <p:tgtEl>
                                          <p:spTgt spid="442374"/>
                                        </p:tgtEl>
                                        <p:attrNameLst>
                                          <p:attrName>style.rotation</p:attrName>
                                        </p:attrNameLst>
                                      </p:cBhvr>
                                      <p:tavLst>
                                        <p:tav tm="0">
                                          <p:val>
                                            <p:fltVal val="720"/>
                                          </p:val>
                                        </p:tav>
                                        <p:tav tm="100000">
                                          <p:val>
                                            <p:fltVal val="0"/>
                                          </p:val>
                                        </p:tav>
                                      </p:tavLst>
                                    </p:anim>
                                    <p:anim calcmode="lin" valueType="num">
                                      <p:cBhvr>
                                        <p:cTn id="33" dur="1000" fill="hold"/>
                                        <p:tgtEl>
                                          <p:spTgt spid="442374"/>
                                        </p:tgtEl>
                                        <p:attrNameLst>
                                          <p:attrName>ppt_h</p:attrName>
                                        </p:attrNameLst>
                                      </p:cBhvr>
                                      <p:tavLst>
                                        <p:tav tm="0">
                                          <p:val>
                                            <p:fltVal val="0"/>
                                          </p:val>
                                        </p:tav>
                                        <p:tav tm="100000">
                                          <p:val>
                                            <p:strVal val="#ppt_h"/>
                                          </p:val>
                                        </p:tav>
                                      </p:tavLst>
                                    </p:anim>
                                    <p:anim calcmode="lin" valueType="num">
                                      <p:cBhvr>
                                        <p:cTn id="34" dur="1000" fill="hold"/>
                                        <p:tgtEl>
                                          <p:spTgt spid="442374"/>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grpId="0" nodeType="clickEffect">
                                  <p:stCondLst>
                                    <p:cond delay="0"/>
                                  </p:stCondLst>
                                  <p:childTnLst>
                                    <p:set>
                                      <p:cBhvr>
                                        <p:cTn id="38" dur="1" fill="hold">
                                          <p:stCondLst>
                                            <p:cond delay="0"/>
                                          </p:stCondLst>
                                        </p:cTn>
                                        <p:tgtEl>
                                          <p:spTgt spid="442375"/>
                                        </p:tgtEl>
                                        <p:attrNameLst>
                                          <p:attrName>style.visibility</p:attrName>
                                        </p:attrNameLst>
                                      </p:cBhvr>
                                      <p:to>
                                        <p:strVal val="visible"/>
                                      </p:to>
                                    </p:set>
                                    <p:animEffect transition="in" filter="fade">
                                      <p:cBhvr>
                                        <p:cTn id="39" dur="1000"/>
                                        <p:tgtEl>
                                          <p:spTgt spid="442375"/>
                                        </p:tgtEl>
                                      </p:cBhvr>
                                    </p:animEffect>
                                    <p:anim calcmode="lin" valueType="num">
                                      <p:cBhvr>
                                        <p:cTn id="40" dur="1000" fill="hold"/>
                                        <p:tgtEl>
                                          <p:spTgt spid="442375"/>
                                        </p:tgtEl>
                                        <p:attrNameLst>
                                          <p:attrName>style.rotation</p:attrName>
                                        </p:attrNameLst>
                                      </p:cBhvr>
                                      <p:tavLst>
                                        <p:tav tm="0">
                                          <p:val>
                                            <p:fltVal val="720"/>
                                          </p:val>
                                        </p:tav>
                                        <p:tav tm="100000">
                                          <p:val>
                                            <p:fltVal val="0"/>
                                          </p:val>
                                        </p:tav>
                                      </p:tavLst>
                                    </p:anim>
                                    <p:anim calcmode="lin" valueType="num">
                                      <p:cBhvr>
                                        <p:cTn id="41" dur="1000" fill="hold"/>
                                        <p:tgtEl>
                                          <p:spTgt spid="442375"/>
                                        </p:tgtEl>
                                        <p:attrNameLst>
                                          <p:attrName>ppt_h</p:attrName>
                                        </p:attrNameLst>
                                      </p:cBhvr>
                                      <p:tavLst>
                                        <p:tav tm="0">
                                          <p:val>
                                            <p:fltVal val="0"/>
                                          </p:val>
                                        </p:tav>
                                        <p:tav tm="100000">
                                          <p:val>
                                            <p:strVal val="#ppt_h"/>
                                          </p:val>
                                        </p:tav>
                                      </p:tavLst>
                                    </p:anim>
                                    <p:anim calcmode="lin" valueType="num">
                                      <p:cBhvr>
                                        <p:cTn id="42" dur="1000" fill="hold"/>
                                        <p:tgtEl>
                                          <p:spTgt spid="44237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371" grpId="0" animBg="1"/>
      <p:bldP spid="442372" grpId="0" animBg="1"/>
      <p:bldP spid="442373" grpId="0" animBg="1"/>
      <p:bldP spid="442374" grpId="0" animBg="1"/>
      <p:bldP spid="442375"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0594" name="Object 2"/>
          <p:cNvGraphicFramePr>
            <a:graphicFrameLocks noChangeAspect="1"/>
          </p:cNvGraphicFramePr>
          <p:nvPr/>
        </p:nvGraphicFramePr>
        <p:xfrm>
          <a:off x="533400" y="457200"/>
          <a:ext cx="8032750" cy="5943600"/>
        </p:xfrm>
        <a:graphic>
          <a:graphicData uri="http://schemas.openxmlformats.org/presentationml/2006/ole">
            <mc:AlternateContent xmlns:mc="http://schemas.openxmlformats.org/markup-compatibility/2006">
              <mc:Choice xmlns:v="urn:schemas-microsoft-com:vml" Requires="v">
                <p:oleObj spid="_x0000_s189554" name="CorelDRAW 6.0" r:id="rId3" imgW="6920116" imgH="3551619" progId="CorelDRAW.Graphic.6">
                  <p:embed/>
                </p:oleObj>
              </mc:Choice>
              <mc:Fallback>
                <p:oleObj name="CorelDRAW 6.0" r:id="rId3" imgW="6920116" imgH="3551619" progId="CorelDRAW.Graphic.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57200"/>
                        <a:ext cx="803275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43395" name="Text Box 3"/>
          <p:cNvSpPr txBox="1">
            <a:spLocks noChangeArrowheads="1"/>
          </p:cNvSpPr>
          <p:nvPr/>
        </p:nvSpPr>
        <p:spPr bwMode="auto">
          <a:xfrm>
            <a:off x="838200" y="5181600"/>
            <a:ext cx="914400" cy="900113"/>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4800">
                <a:solidFill>
                  <a:srgbClr val="000000"/>
                </a:solidFill>
              </a:rPr>
              <a:t>1</a:t>
            </a:r>
          </a:p>
        </p:txBody>
      </p:sp>
      <p:sp>
        <p:nvSpPr>
          <p:cNvPr id="443396" name="Text Box 4"/>
          <p:cNvSpPr txBox="1">
            <a:spLocks noChangeArrowheads="1"/>
          </p:cNvSpPr>
          <p:nvPr/>
        </p:nvSpPr>
        <p:spPr bwMode="auto">
          <a:xfrm>
            <a:off x="838200" y="3810000"/>
            <a:ext cx="914400" cy="900113"/>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4800">
                <a:solidFill>
                  <a:srgbClr val="000000"/>
                </a:solidFill>
              </a:rPr>
              <a:t>2</a:t>
            </a:r>
          </a:p>
        </p:txBody>
      </p:sp>
      <p:sp>
        <p:nvSpPr>
          <p:cNvPr id="443397" name="Text Box 5"/>
          <p:cNvSpPr txBox="1">
            <a:spLocks noChangeArrowheads="1"/>
          </p:cNvSpPr>
          <p:nvPr/>
        </p:nvSpPr>
        <p:spPr bwMode="auto">
          <a:xfrm>
            <a:off x="609600" y="2895600"/>
            <a:ext cx="533400" cy="595313"/>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2800">
                <a:solidFill>
                  <a:srgbClr val="000000"/>
                </a:solidFill>
              </a:rPr>
              <a:t>3</a:t>
            </a:r>
          </a:p>
        </p:txBody>
      </p:sp>
      <p:sp>
        <p:nvSpPr>
          <p:cNvPr id="443398" name="Text Box 6"/>
          <p:cNvSpPr txBox="1">
            <a:spLocks noChangeArrowheads="1"/>
          </p:cNvSpPr>
          <p:nvPr/>
        </p:nvSpPr>
        <p:spPr bwMode="auto">
          <a:xfrm>
            <a:off x="838200" y="381000"/>
            <a:ext cx="914400" cy="900113"/>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4800">
                <a:solidFill>
                  <a:srgbClr val="000000"/>
                </a:solidFill>
              </a:rPr>
              <a:t>5</a:t>
            </a:r>
          </a:p>
        </p:txBody>
      </p:sp>
      <p:sp>
        <p:nvSpPr>
          <p:cNvPr id="443399" name="Text Box 7"/>
          <p:cNvSpPr txBox="1">
            <a:spLocks noChangeArrowheads="1"/>
          </p:cNvSpPr>
          <p:nvPr/>
        </p:nvSpPr>
        <p:spPr bwMode="auto">
          <a:xfrm>
            <a:off x="1600200" y="1905000"/>
            <a:ext cx="5715000" cy="900113"/>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4800">
                <a:solidFill>
                  <a:srgbClr val="000000"/>
                </a:solidFill>
              </a:rPr>
              <a:t>4 Igneous Intrusion</a:t>
            </a:r>
          </a:p>
        </p:txBody>
      </p:sp>
    </p:spTree>
    <p:extLst>
      <p:ext uri="{BB962C8B-B14F-4D97-AF65-F5344CB8AC3E}">
        <p14:creationId xmlns:p14="http://schemas.microsoft.com/office/powerpoint/2010/main" val="38305881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43395"/>
                                        </p:tgtEl>
                                        <p:attrNameLst>
                                          <p:attrName>style.visibility</p:attrName>
                                        </p:attrNameLst>
                                      </p:cBhvr>
                                      <p:to>
                                        <p:strVal val="visible"/>
                                      </p:to>
                                    </p:set>
                                    <p:animEffect transition="in" filter="fade">
                                      <p:cBhvr>
                                        <p:cTn id="7" dur="1000"/>
                                        <p:tgtEl>
                                          <p:spTgt spid="443395"/>
                                        </p:tgtEl>
                                      </p:cBhvr>
                                    </p:animEffect>
                                    <p:anim calcmode="lin" valueType="num">
                                      <p:cBhvr>
                                        <p:cTn id="8" dur="1000" fill="hold"/>
                                        <p:tgtEl>
                                          <p:spTgt spid="443395"/>
                                        </p:tgtEl>
                                        <p:attrNameLst>
                                          <p:attrName>style.rotation</p:attrName>
                                        </p:attrNameLst>
                                      </p:cBhvr>
                                      <p:tavLst>
                                        <p:tav tm="0">
                                          <p:val>
                                            <p:fltVal val="720"/>
                                          </p:val>
                                        </p:tav>
                                        <p:tav tm="100000">
                                          <p:val>
                                            <p:fltVal val="0"/>
                                          </p:val>
                                        </p:tav>
                                      </p:tavLst>
                                    </p:anim>
                                    <p:anim calcmode="lin" valueType="num">
                                      <p:cBhvr>
                                        <p:cTn id="9" dur="1000" fill="hold"/>
                                        <p:tgtEl>
                                          <p:spTgt spid="443395"/>
                                        </p:tgtEl>
                                        <p:attrNameLst>
                                          <p:attrName>ppt_h</p:attrName>
                                        </p:attrNameLst>
                                      </p:cBhvr>
                                      <p:tavLst>
                                        <p:tav tm="0">
                                          <p:val>
                                            <p:fltVal val="0"/>
                                          </p:val>
                                        </p:tav>
                                        <p:tav tm="100000">
                                          <p:val>
                                            <p:strVal val="#ppt_h"/>
                                          </p:val>
                                        </p:tav>
                                      </p:tavLst>
                                    </p:anim>
                                    <p:anim calcmode="lin" valueType="num">
                                      <p:cBhvr>
                                        <p:cTn id="10" dur="1000" fill="hold"/>
                                        <p:tgtEl>
                                          <p:spTgt spid="44339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443396"/>
                                        </p:tgtEl>
                                        <p:attrNameLst>
                                          <p:attrName>style.visibility</p:attrName>
                                        </p:attrNameLst>
                                      </p:cBhvr>
                                      <p:to>
                                        <p:strVal val="visible"/>
                                      </p:to>
                                    </p:set>
                                    <p:animEffect transition="in" filter="fade">
                                      <p:cBhvr>
                                        <p:cTn id="15" dur="1000"/>
                                        <p:tgtEl>
                                          <p:spTgt spid="443396"/>
                                        </p:tgtEl>
                                      </p:cBhvr>
                                    </p:animEffect>
                                    <p:anim calcmode="lin" valueType="num">
                                      <p:cBhvr>
                                        <p:cTn id="16" dur="1000" fill="hold"/>
                                        <p:tgtEl>
                                          <p:spTgt spid="443396"/>
                                        </p:tgtEl>
                                        <p:attrNameLst>
                                          <p:attrName>style.rotation</p:attrName>
                                        </p:attrNameLst>
                                      </p:cBhvr>
                                      <p:tavLst>
                                        <p:tav tm="0">
                                          <p:val>
                                            <p:fltVal val="720"/>
                                          </p:val>
                                        </p:tav>
                                        <p:tav tm="100000">
                                          <p:val>
                                            <p:fltVal val="0"/>
                                          </p:val>
                                        </p:tav>
                                      </p:tavLst>
                                    </p:anim>
                                    <p:anim calcmode="lin" valueType="num">
                                      <p:cBhvr>
                                        <p:cTn id="17" dur="1000" fill="hold"/>
                                        <p:tgtEl>
                                          <p:spTgt spid="443396"/>
                                        </p:tgtEl>
                                        <p:attrNameLst>
                                          <p:attrName>ppt_h</p:attrName>
                                        </p:attrNameLst>
                                      </p:cBhvr>
                                      <p:tavLst>
                                        <p:tav tm="0">
                                          <p:val>
                                            <p:fltVal val="0"/>
                                          </p:val>
                                        </p:tav>
                                        <p:tav tm="100000">
                                          <p:val>
                                            <p:strVal val="#ppt_h"/>
                                          </p:val>
                                        </p:tav>
                                      </p:tavLst>
                                    </p:anim>
                                    <p:anim calcmode="lin" valueType="num">
                                      <p:cBhvr>
                                        <p:cTn id="18" dur="1000" fill="hold"/>
                                        <p:tgtEl>
                                          <p:spTgt spid="44339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443397"/>
                                        </p:tgtEl>
                                        <p:attrNameLst>
                                          <p:attrName>style.visibility</p:attrName>
                                        </p:attrNameLst>
                                      </p:cBhvr>
                                      <p:to>
                                        <p:strVal val="visible"/>
                                      </p:to>
                                    </p:set>
                                    <p:animEffect transition="in" filter="fade">
                                      <p:cBhvr>
                                        <p:cTn id="23" dur="1000"/>
                                        <p:tgtEl>
                                          <p:spTgt spid="443397"/>
                                        </p:tgtEl>
                                      </p:cBhvr>
                                    </p:animEffect>
                                    <p:anim calcmode="lin" valueType="num">
                                      <p:cBhvr>
                                        <p:cTn id="24" dur="1000" fill="hold"/>
                                        <p:tgtEl>
                                          <p:spTgt spid="443397"/>
                                        </p:tgtEl>
                                        <p:attrNameLst>
                                          <p:attrName>style.rotation</p:attrName>
                                        </p:attrNameLst>
                                      </p:cBhvr>
                                      <p:tavLst>
                                        <p:tav tm="0">
                                          <p:val>
                                            <p:fltVal val="720"/>
                                          </p:val>
                                        </p:tav>
                                        <p:tav tm="100000">
                                          <p:val>
                                            <p:fltVal val="0"/>
                                          </p:val>
                                        </p:tav>
                                      </p:tavLst>
                                    </p:anim>
                                    <p:anim calcmode="lin" valueType="num">
                                      <p:cBhvr>
                                        <p:cTn id="25" dur="1000" fill="hold"/>
                                        <p:tgtEl>
                                          <p:spTgt spid="443397"/>
                                        </p:tgtEl>
                                        <p:attrNameLst>
                                          <p:attrName>ppt_h</p:attrName>
                                        </p:attrNameLst>
                                      </p:cBhvr>
                                      <p:tavLst>
                                        <p:tav tm="0">
                                          <p:val>
                                            <p:fltVal val="0"/>
                                          </p:val>
                                        </p:tav>
                                        <p:tav tm="100000">
                                          <p:val>
                                            <p:strVal val="#ppt_h"/>
                                          </p:val>
                                        </p:tav>
                                      </p:tavLst>
                                    </p:anim>
                                    <p:anim calcmode="lin" valueType="num">
                                      <p:cBhvr>
                                        <p:cTn id="26" dur="1000" fill="hold"/>
                                        <p:tgtEl>
                                          <p:spTgt spid="443397"/>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grpId="0" nodeType="clickEffect">
                                  <p:stCondLst>
                                    <p:cond delay="0"/>
                                  </p:stCondLst>
                                  <p:childTnLst>
                                    <p:set>
                                      <p:cBhvr>
                                        <p:cTn id="30" dur="1" fill="hold">
                                          <p:stCondLst>
                                            <p:cond delay="0"/>
                                          </p:stCondLst>
                                        </p:cTn>
                                        <p:tgtEl>
                                          <p:spTgt spid="443399"/>
                                        </p:tgtEl>
                                        <p:attrNameLst>
                                          <p:attrName>style.visibility</p:attrName>
                                        </p:attrNameLst>
                                      </p:cBhvr>
                                      <p:to>
                                        <p:strVal val="visible"/>
                                      </p:to>
                                    </p:set>
                                    <p:animEffect transition="in" filter="fade">
                                      <p:cBhvr>
                                        <p:cTn id="31" dur="1000"/>
                                        <p:tgtEl>
                                          <p:spTgt spid="443399"/>
                                        </p:tgtEl>
                                      </p:cBhvr>
                                    </p:animEffect>
                                    <p:anim calcmode="lin" valueType="num">
                                      <p:cBhvr>
                                        <p:cTn id="32" dur="1000" fill="hold"/>
                                        <p:tgtEl>
                                          <p:spTgt spid="443399"/>
                                        </p:tgtEl>
                                        <p:attrNameLst>
                                          <p:attrName>style.rotation</p:attrName>
                                        </p:attrNameLst>
                                      </p:cBhvr>
                                      <p:tavLst>
                                        <p:tav tm="0">
                                          <p:val>
                                            <p:fltVal val="720"/>
                                          </p:val>
                                        </p:tav>
                                        <p:tav tm="100000">
                                          <p:val>
                                            <p:fltVal val="0"/>
                                          </p:val>
                                        </p:tav>
                                      </p:tavLst>
                                    </p:anim>
                                    <p:anim calcmode="lin" valueType="num">
                                      <p:cBhvr>
                                        <p:cTn id="33" dur="1000" fill="hold"/>
                                        <p:tgtEl>
                                          <p:spTgt spid="443399"/>
                                        </p:tgtEl>
                                        <p:attrNameLst>
                                          <p:attrName>ppt_h</p:attrName>
                                        </p:attrNameLst>
                                      </p:cBhvr>
                                      <p:tavLst>
                                        <p:tav tm="0">
                                          <p:val>
                                            <p:fltVal val="0"/>
                                          </p:val>
                                        </p:tav>
                                        <p:tav tm="100000">
                                          <p:val>
                                            <p:strVal val="#ppt_h"/>
                                          </p:val>
                                        </p:tav>
                                      </p:tavLst>
                                    </p:anim>
                                    <p:anim calcmode="lin" valueType="num">
                                      <p:cBhvr>
                                        <p:cTn id="34" dur="1000" fill="hold"/>
                                        <p:tgtEl>
                                          <p:spTgt spid="443399"/>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grpId="0" nodeType="clickEffect">
                                  <p:stCondLst>
                                    <p:cond delay="0"/>
                                  </p:stCondLst>
                                  <p:childTnLst>
                                    <p:set>
                                      <p:cBhvr>
                                        <p:cTn id="38" dur="1" fill="hold">
                                          <p:stCondLst>
                                            <p:cond delay="0"/>
                                          </p:stCondLst>
                                        </p:cTn>
                                        <p:tgtEl>
                                          <p:spTgt spid="443398"/>
                                        </p:tgtEl>
                                        <p:attrNameLst>
                                          <p:attrName>style.visibility</p:attrName>
                                        </p:attrNameLst>
                                      </p:cBhvr>
                                      <p:to>
                                        <p:strVal val="visible"/>
                                      </p:to>
                                    </p:set>
                                    <p:animEffect transition="in" filter="fade">
                                      <p:cBhvr>
                                        <p:cTn id="39" dur="1000"/>
                                        <p:tgtEl>
                                          <p:spTgt spid="443398"/>
                                        </p:tgtEl>
                                      </p:cBhvr>
                                    </p:animEffect>
                                    <p:anim calcmode="lin" valueType="num">
                                      <p:cBhvr>
                                        <p:cTn id="40" dur="1000" fill="hold"/>
                                        <p:tgtEl>
                                          <p:spTgt spid="443398"/>
                                        </p:tgtEl>
                                        <p:attrNameLst>
                                          <p:attrName>style.rotation</p:attrName>
                                        </p:attrNameLst>
                                      </p:cBhvr>
                                      <p:tavLst>
                                        <p:tav tm="0">
                                          <p:val>
                                            <p:fltVal val="720"/>
                                          </p:val>
                                        </p:tav>
                                        <p:tav tm="100000">
                                          <p:val>
                                            <p:fltVal val="0"/>
                                          </p:val>
                                        </p:tav>
                                      </p:tavLst>
                                    </p:anim>
                                    <p:anim calcmode="lin" valueType="num">
                                      <p:cBhvr>
                                        <p:cTn id="41" dur="1000" fill="hold"/>
                                        <p:tgtEl>
                                          <p:spTgt spid="443398"/>
                                        </p:tgtEl>
                                        <p:attrNameLst>
                                          <p:attrName>ppt_h</p:attrName>
                                        </p:attrNameLst>
                                      </p:cBhvr>
                                      <p:tavLst>
                                        <p:tav tm="0">
                                          <p:val>
                                            <p:fltVal val="0"/>
                                          </p:val>
                                        </p:tav>
                                        <p:tav tm="100000">
                                          <p:val>
                                            <p:strVal val="#ppt_h"/>
                                          </p:val>
                                        </p:tav>
                                      </p:tavLst>
                                    </p:anim>
                                    <p:anim calcmode="lin" valueType="num">
                                      <p:cBhvr>
                                        <p:cTn id="42" dur="1000" fill="hold"/>
                                        <p:tgtEl>
                                          <p:spTgt spid="44339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395" grpId="0" animBg="1"/>
      <p:bldP spid="443396" grpId="0" animBg="1"/>
      <p:bldP spid="443397" grpId="0" animBg="1"/>
      <p:bldP spid="443398" grpId="0" animBg="1"/>
      <p:bldP spid="443399" grpId="0" animBg="1"/>
    </p:bldLst>
  </p:timing>
</p:sld>
</file>

<file path=ppt/slides/slide11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11366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524000"/>
            <a:ext cx="7162800" cy="396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596284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0" y="0"/>
            <a:ext cx="9118600" cy="2365930"/>
          </a:xfrm>
          <a:solidFill>
            <a:schemeClr val="tx2"/>
          </a:solidFill>
        </p:spPr>
        <p:txBody>
          <a:bodyPr/>
          <a:lstStyle/>
          <a:p>
            <a:pPr eaLnBrk="1" hangingPunct="1"/>
            <a:r>
              <a:rPr lang="en-US" sz="4000" dirty="0">
                <a:solidFill>
                  <a:schemeClr val="accent1"/>
                </a:solidFill>
                <a:latin typeface="Arial Black" pitchFamily="34" charset="0"/>
              </a:rPr>
              <a:t>    5/30</a:t>
            </a:r>
            <a:br>
              <a:rPr lang="en-US" sz="4000" dirty="0">
                <a:solidFill>
                  <a:schemeClr val="accent1"/>
                </a:solidFill>
                <a:latin typeface="Arial Black" pitchFamily="34" charset="0"/>
              </a:rPr>
            </a:br>
            <a:r>
              <a:rPr lang="en-US" sz="4000" dirty="0">
                <a:solidFill>
                  <a:schemeClr val="accent1"/>
                </a:solidFill>
                <a:latin typeface="Arial Black" pitchFamily="34" charset="0"/>
              </a:rPr>
              <a:t>  </a:t>
            </a:r>
            <a:r>
              <a:rPr lang="en-US" sz="4800" dirty="0">
                <a:solidFill>
                  <a:schemeClr val="accent1"/>
                </a:solidFill>
                <a:latin typeface="Arial Narrow" panose="020B0606020202030204" pitchFamily="34" charset="0"/>
              </a:rPr>
              <a:t>Do you realize that we only have </a:t>
            </a:r>
            <a:br>
              <a:rPr lang="en-US" sz="4800" dirty="0">
                <a:solidFill>
                  <a:schemeClr val="accent1"/>
                </a:solidFill>
                <a:latin typeface="Arial Narrow" panose="020B0606020202030204" pitchFamily="34" charset="0"/>
              </a:rPr>
            </a:br>
            <a:r>
              <a:rPr lang="en-US" sz="4800" dirty="0">
                <a:solidFill>
                  <a:schemeClr val="accent1"/>
                </a:solidFill>
                <a:latin typeface="Arial Narrow" panose="020B0606020202030204" pitchFamily="34" charset="0"/>
              </a:rPr>
              <a:t>    10 more school days left???</a:t>
            </a:r>
            <a:endParaRPr lang="en-US" sz="4000" dirty="0">
              <a:solidFill>
                <a:schemeClr val="accent1"/>
              </a:solidFill>
              <a:latin typeface="Arial Narrow" panose="020B0606020202030204" pitchFamily="34" charset="0"/>
            </a:endParaRPr>
          </a:p>
        </p:txBody>
      </p:sp>
      <p:sp>
        <p:nvSpPr>
          <p:cNvPr id="50179" name="Rectangle 5"/>
          <p:cNvSpPr>
            <a:spLocks noChangeArrowheads="1"/>
          </p:cNvSpPr>
          <p:nvPr/>
        </p:nvSpPr>
        <p:spPr bwMode="auto">
          <a:xfrm>
            <a:off x="46682" y="2303398"/>
            <a:ext cx="9050636" cy="4154984"/>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8800" dirty="0">
                <a:solidFill>
                  <a:srgbClr val="FFFFFF"/>
                </a:solidFill>
                <a:latin typeface="Arial Narrow" pitchFamily="34" charset="0"/>
              </a:rPr>
              <a:t>IMMEDIATELY </a:t>
            </a:r>
            <a:r>
              <a:rPr lang="en-US" sz="8800" b="0" dirty="0">
                <a:solidFill>
                  <a:srgbClr val="FFFFFF"/>
                </a:solidFill>
                <a:latin typeface="Arial Narrow" pitchFamily="34" charset="0"/>
              </a:rPr>
              <a:t>– </a:t>
            </a:r>
            <a:r>
              <a:rPr lang="en-US" sz="8800" b="0" u="sng" dirty="0">
                <a:solidFill>
                  <a:srgbClr val="FFFFFF"/>
                </a:solidFill>
                <a:latin typeface="Arial Narrow" pitchFamily="34" charset="0"/>
              </a:rPr>
              <a:t>LIKE RIGHT NOW </a:t>
            </a:r>
            <a:r>
              <a:rPr lang="en-US" sz="8800" b="0" dirty="0">
                <a:solidFill>
                  <a:srgbClr val="FFFFFF"/>
                </a:solidFill>
                <a:latin typeface="Arial Narrow" pitchFamily="34" charset="0"/>
              </a:rPr>
              <a:t>-</a:t>
            </a:r>
            <a:br>
              <a:rPr lang="en-US" sz="8800" b="0" dirty="0">
                <a:solidFill>
                  <a:srgbClr val="FFFFFF"/>
                </a:solidFill>
                <a:latin typeface="Arial Narrow" pitchFamily="34" charset="0"/>
              </a:rPr>
            </a:br>
            <a:r>
              <a:rPr lang="en-US" sz="8800" b="0" dirty="0">
                <a:solidFill>
                  <a:srgbClr val="FFFF00"/>
                </a:solidFill>
                <a:latin typeface="Arial Narrow" pitchFamily="34" charset="0"/>
              </a:rPr>
              <a:t>Open to page 285  </a:t>
            </a:r>
            <a:r>
              <a:rPr lang="en-US" sz="8800" b="0" dirty="0">
                <a:solidFill>
                  <a:srgbClr val="FFFF00"/>
                </a:solidFill>
                <a:latin typeface="Arial Narrow" pitchFamily="34" charset="0"/>
                <a:sym typeface="Wingdings" panose="05000000000000000000" pitchFamily="2" charset="2"/>
              </a:rPr>
              <a:t></a:t>
            </a:r>
            <a:endParaRPr lang="en-US" sz="800" b="0" dirty="0">
              <a:solidFill>
                <a:srgbClr val="FFFFFF"/>
              </a:solidFill>
              <a:latin typeface="Arial Narrow" pitchFamily="34" charset="0"/>
            </a:endParaRPr>
          </a:p>
        </p:txBody>
      </p:sp>
    </p:spTree>
    <p:extLst>
      <p:ext uri="{BB962C8B-B14F-4D97-AF65-F5344CB8AC3E}">
        <p14:creationId xmlns:p14="http://schemas.microsoft.com/office/powerpoint/2010/main" val="557886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457200" y="304800"/>
            <a:ext cx="8382000" cy="1107996"/>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6600" b="0" dirty="0">
                <a:latin typeface="Arial Narrow" pitchFamily="34" charset="0"/>
              </a:rPr>
              <a:t>3.  </a:t>
            </a:r>
          </a:p>
        </p:txBody>
      </p:sp>
      <p:sp>
        <p:nvSpPr>
          <p:cNvPr id="3" name="Text Box 4"/>
          <p:cNvSpPr txBox="1">
            <a:spLocks noChangeArrowheads="1"/>
          </p:cNvSpPr>
          <p:nvPr/>
        </p:nvSpPr>
        <p:spPr bwMode="auto">
          <a:xfrm>
            <a:off x="479612" y="1600200"/>
            <a:ext cx="8382000" cy="452431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4800" b="0" dirty="0">
                <a:latin typeface="Arial Narrow" pitchFamily="34" charset="0"/>
              </a:rPr>
              <a:t>The Precambrian Eon represents most of Earth’s history, but it is rare to find fossils of that time because organisms that existed during that time did not have hard body parts that could fossilize.</a:t>
            </a:r>
            <a:endParaRPr lang="en-US" sz="6600" b="0" dirty="0">
              <a:latin typeface="Arial Narrow" pitchFamily="34" charset="0"/>
            </a:endParaRPr>
          </a:p>
        </p:txBody>
      </p:sp>
    </p:spTree>
    <p:extLst>
      <p:ext uri="{BB962C8B-B14F-4D97-AF65-F5344CB8AC3E}">
        <p14:creationId xmlns:p14="http://schemas.microsoft.com/office/powerpoint/2010/main" val="298779072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5"/>
          <p:cNvSpPr>
            <a:spLocks noChangeArrowheads="1"/>
          </p:cNvSpPr>
          <p:nvPr/>
        </p:nvSpPr>
        <p:spPr bwMode="auto">
          <a:xfrm>
            <a:off x="93364" y="533400"/>
            <a:ext cx="9050636" cy="55092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8800" b="0" dirty="0">
                <a:solidFill>
                  <a:srgbClr val="FFFF00"/>
                </a:solidFill>
                <a:latin typeface="Arial Narrow" pitchFamily="34" charset="0"/>
              </a:rPr>
              <a:t>Complete your </a:t>
            </a:r>
            <a:br>
              <a:rPr lang="en-US" sz="8800" b="0" dirty="0">
                <a:solidFill>
                  <a:srgbClr val="FFFF00"/>
                </a:solidFill>
                <a:latin typeface="Arial Narrow" pitchFamily="34" charset="0"/>
              </a:rPr>
            </a:br>
            <a:r>
              <a:rPr lang="en-US" sz="8800" b="0" dirty="0">
                <a:solidFill>
                  <a:srgbClr val="FFFF00"/>
                </a:solidFill>
                <a:latin typeface="Arial Narrow" pitchFamily="34" charset="0"/>
              </a:rPr>
              <a:t>Yellow Regents Review Packet </a:t>
            </a:r>
            <a:br>
              <a:rPr lang="en-US" sz="8800" b="0" dirty="0">
                <a:solidFill>
                  <a:srgbClr val="FFFF00"/>
                </a:solidFill>
                <a:latin typeface="Arial Narrow" pitchFamily="34" charset="0"/>
              </a:rPr>
            </a:br>
            <a:r>
              <a:rPr lang="en-US" sz="8800" b="0" dirty="0">
                <a:solidFill>
                  <a:srgbClr val="FFFF00"/>
                </a:solidFill>
                <a:latin typeface="Arial Narrow" pitchFamily="34" charset="0"/>
              </a:rPr>
              <a:t>by this Friday!!</a:t>
            </a:r>
            <a:endParaRPr lang="en-US" sz="800" b="0" dirty="0">
              <a:solidFill>
                <a:srgbClr val="FFFFFF"/>
              </a:solidFill>
              <a:latin typeface="Arial Narrow" pitchFamily="34" charset="0"/>
            </a:endParaRPr>
          </a:p>
        </p:txBody>
      </p:sp>
    </p:spTree>
    <p:extLst>
      <p:ext uri="{BB962C8B-B14F-4D97-AF65-F5344CB8AC3E}">
        <p14:creationId xmlns:p14="http://schemas.microsoft.com/office/powerpoint/2010/main" val="165913236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graphicFrame>
        <p:nvGraphicFramePr>
          <p:cNvPr id="111618" name="Object 2"/>
          <p:cNvGraphicFramePr>
            <a:graphicFrameLocks noChangeAspect="1"/>
          </p:cNvGraphicFramePr>
          <p:nvPr/>
        </p:nvGraphicFramePr>
        <p:xfrm>
          <a:off x="0" y="1447800"/>
          <a:ext cx="9220200" cy="4405313"/>
        </p:xfrm>
        <a:graphic>
          <a:graphicData uri="http://schemas.openxmlformats.org/presentationml/2006/ole">
            <mc:AlternateContent xmlns:mc="http://schemas.openxmlformats.org/markup-compatibility/2006">
              <mc:Choice xmlns:v="urn:schemas-microsoft-com:vml" Requires="v">
                <p:oleObj spid="_x0000_s190578" name="Photo Editor Photo" r:id="rId3" imgW="20390476" imgH="8849960" progId="MSPhotoEd.3">
                  <p:embed/>
                </p:oleObj>
              </mc:Choice>
              <mc:Fallback>
                <p:oleObj name="Photo Editor Photo" r:id="rId3" imgW="20390476" imgH="884996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47800"/>
                        <a:ext cx="9220200" cy="440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47491" name="Text Box 3"/>
          <p:cNvSpPr txBox="1">
            <a:spLocks noChangeArrowheads="1"/>
          </p:cNvSpPr>
          <p:nvPr/>
        </p:nvSpPr>
        <p:spPr bwMode="auto">
          <a:xfrm>
            <a:off x="457200" y="4343400"/>
            <a:ext cx="914400" cy="838200"/>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4400">
                <a:solidFill>
                  <a:srgbClr val="000000"/>
                </a:solidFill>
              </a:rPr>
              <a:t>1</a:t>
            </a:r>
          </a:p>
        </p:txBody>
      </p:sp>
      <p:sp>
        <p:nvSpPr>
          <p:cNvPr id="447492" name="Text Box 4"/>
          <p:cNvSpPr txBox="1">
            <a:spLocks noChangeArrowheads="1"/>
          </p:cNvSpPr>
          <p:nvPr/>
        </p:nvSpPr>
        <p:spPr bwMode="auto">
          <a:xfrm>
            <a:off x="533400" y="2743200"/>
            <a:ext cx="914400" cy="655638"/>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3200">
                <a:solidFill>
                  <a:srgbClr val="000000"/>
                </a:solidFill>
              </a:rPr>
              <a:t>2</a:t>
            </a:r>
          </a:p>
        </p:txBody>
      </p:sp>
      <p:sp>
        <p:nvSpPr>
          <p:cNvPr id="447493" name="Text Box 5"/>
          <p:cNvSpPr txBox="1">
            <a:spLocks noChangeArrowheads="1"/>
          </p:cNvSpPr>
          <p:nvPr/>
        </p:nvSpPr>
        <p:spPr bwMode="auto">
          <a:xfrm>
            <a:off x="533400" y="2057400"/>
            <a:ext cx="914400" cy="655638"/>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3200">
                <a:solidFill>
                  <a:srgbClr val="000000"/>
                </a:solidFill>
              </a:rPr>
              <a:t>3</a:t>
            </a:r>
          </a:p>
        </p:txBody>
      </p:sp>
      <p:sp>
        <p:nvSpPr>
          <p:cNvPr id="447494" name="AutoShape 6"/>
          <p:cNvSpPr>
            <a:spLocks noChangeArrowheads="1"/>
          </p:cNvSpPr>
          <p:nvPr/>
        </p:nvSpPr>
        <p:spPr bwMode="auto">
          <a:xfrm flipH="1">
            <a:off x="3048000" y="2286000"/>
            <a:ext cx="3581400" cy="1676400"/>
          </a:xfrm>
          <a:prstGeom prst="rightArrowCallout">
            <a:avLst>
              <a:gd name="adj1" fmla="val 25000"/>
              <a:gd name="adj2" fmla="val 25000"/>
              <a:gd name="adj3" fmla="val 35606"/>
              <a:gd name="adj4" fmla="val 66667"/>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4800">
                <a:solidFill>
                  <a:srgbClr val="000000"/>
                </a:solidFill>
              </a:rPr>
              <a:t>5 </a:t>
            </a:r>
          </a:p>
          <a:p>
            <a:r>
              <a:rPr lang="en-US" sz="4800">
                <a:solidFill>
                  <a:srgbClr val="000000"/>
                </a:solidFill>
              </a:rPr>
              <a:t>Faulting</a:t>
            </a:r>
          </a:p>
        </p:txBody>
      </p:sp>
      <p:sp>
        <p:nvSpPr>
          <p:cNvPr id="447495" name="Text Box 7"/>
          <p:cNvSpPr txBox="1">
            <a:spLocks noChangeArrowheads="1"/>
          </p:cNvSpPr>
          <p:nvPr/>
        </p:nvSpPr>
        <p:spPr bwMode="auto">
          <a:xfrm>
            <a:off x="4800600" y="1066800"/>
            <a:ext cx="914400" cy="838200"/>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4400">
                <a:solidFill>
                  <a:srgbClr val="000000"/>
                </a:solidFill>
              </a:rPr>
              <a:t>7</a:t>
            </a:r>
          </a:p>
        </p:txBody>
      </p:sp>
      <p:sp>
        <p:nvSpPr>
          <p:cNvPr id="447496" name="AutoShape 8"/>
          <p:cNvSpPr>
            <a:spLocks noChangeArrowheads="1"/>
          </p:cNvSpPr>
          <p:nvPr/>
        </p:nvSpPr>
        <p:spPr bwMode="auto">
          <a:xfrm>
            <a:off x="228600" y="457200"/>
            <a:ext cx="4305300" cy="1447800"/>
          </a:xfrm>
          <a:prstGeom prst="downArrowCallout">
            <a:avLst>
              <a:gd name="adj1" fmla="val 48684"/>
              <a:gd name="adj2" fmla="val 48684"/>
              <a:gd name="adj3" fmla="val 16667"/>
              <a:gd name="adj4" fmla="val 66667"/>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3200" dirty="0">
                <a:solidFill>
                  <a:srgbClr val="000000"/>
                </a:solidFill>
              </a:rPr>
              <a:t>6  Unconformity</a:t>
            </a:r>
            <a:br>
              <a:rPr lang="en-US" sz="3200" dirty="0">
                <a:solidFill>
                  <a:srgbClr val="000000"/>
                </a:solidFill>
              </a:rPr>
            </a:br>
            <a:r>
              <a:rPr lang="en-US" sz="3200" dirty="0">
                <a:solidFill>
                  <a:srgbClr val="000000"/>
                </a:solidFill>
              </a:rPr>
              <a:t>(uplift/erosion)</a:t>
            </a:r>
          </a:p>
        </p:txBody>
      </p:sp>
      <p:sp>
        <p:nvSpPr>
          <p:cNvPr id="447497" name="AutoShape 9"/>
          <p:cNvSpPr>
            <a:spLocks noChangeArrowheads="1"/>
          </p:cNvSpPr>
          <p:nvPr/>
        </p:nvSpPr>
        <p:spPr bwMode="auto">
          <a:xfrm flipH="1">
            <a:off x="2743200" y="4267200"/>
            <a:ext cx="3581400" cy="1676400"/>
          </a:xfrm>
          <a:prstGeom prst="rightArrowCallout">
            <a:avLst>
              <a:gd name="adj1" fmla="val 25000"/>
              <a:gd name="adj2" fmla="val 25000"/>
              <a:gd name="adj3" fmla="val 35606"/>
              <a:gd name="adj4" fmla="val 66667"/>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4800">
                <a:solidFill>
                  <a:srgbClr val="000000"/>
                </a:solidFill>
              </a:rPr>
              <a:t>4 </a:t>
            </a:r>
          </a:p>
          <a:p>
            <a:r>
              <a:rPr lang="en-US">
                <a:solidFill>
                  <a:srgbClr val="000000"/>
                </a:solidFill>
              </a:rPr>
              <a:t>Intrusion</a:t>
            </a:r>
          </a:p>
        </p:txBody>
      </p:sp>
    </p:spTree>
    <p:extLst>
      <p:ext uri="{BB962C8B-B14F-4D97-AF65-F5344CB8AC3E}">
        <p14:creationId xmlns:p14="http://schemas.microsoft.com/office/powerpoint/2010/main" val="31696655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47491"/>
                                        </p:tgtEl>
                                        <p:attrNameLst>
                                          <p:attrName>style.visibility</p:attrName>
                                        </p:attrNameLst>
                                      </p:cBhvr>
                                      <p:to>
                                        <p:strVal val="visible"/>
                                      </p:to>
                                    </p:set>
                                    <p:animEffect transition="in" filter="fade">
                                      <p:cBhvr>
                                        <p:cTn id="7" dur="1000"/>
                                        <p:tgtEl>
                                          <p:spTgt spid="447491"/>
                                        </p:tgtEl>
                                      </p:cBhvr>
                                    </p:animEffect>
                                    <p:anim calcmode="lin" valueType="num">
                                      <p:cBhvr>
                                        <p:cTn id="8" dur="1000" fill="hold"/>
                                        <p:tgtEl>
                                          <p:spTgt spid="447491"/>
                                        </p:tgtEl>
                                        <p:attrNameLst>
                                          <p:attrName>style.rotation</p:attrName>
                                        </p:attrNameLst>
                                      </p:cBhvr>
                                      <p:tavLst>
                                        <p:tav tm="0">
                                          <p:val>
                                            <p:fltVal val="720"/>
                                          </p:val>
                                        </p:tav>
                                        <p:tav tm="100000">
                                          <p:val>
                                            <p:fltVal val="0"/>
                                          </p:val>
                                        </p:tav>
                                      </p:tavLst>
                                    </p:anim>
                                    <p:anim calcmode="lin" valueType="num">
                                      <p:cBhvr>
                                        <p:cTn id="9" dur="1000" fill="hold"/>
                                        <p:tgtEl>
                                          <p:spTgt spid="447491"/>
                                        </p:tgtEl>
                                        <p:attrNameLst>
                                          <p:attrName>ppt_h</p:attrName>
                                        </p:attrNameLst>
                                      </p:cBhvr>
                                      <p:tavLst>
                                        <p:tav tm="0">
                                          <p:val>
                                            <p:fltVal val="0"/>
                                          </p:val>
                                        </p:tav>
                                        <p:tav tm="100000">
                                          <p:val>
                                            <p:strVal val="#ppt_h"/>
                                          </p:val>
                                        </p:tav>
                                      </p:tavLst>
                                    </p:anim>
                                    <p:anim calcmode="lin" valueType="num">
                                      <p:cBhvr>
                                        <p:cTn id="10" dur="1000" fill="hold"/>
                                        <p:tgtEl>
                                          <p:spTgt spid="447491"/>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447492"/>
                                        </p:tgtEl>
                                        <p:attrNameLst>
                                          <p:attrName>style.visibility</p:attrName>
                                        </p:attrNameLst>
                                      </p:cBhvr>
                                      <p:to>
                                        <p:strVal val="visible"/>
                                      </p:to>
                                    </p:set>
                                    <p:animEffect transition="in" filter="fade">
                                      <p:cBhvr>
                                        <p:cTn id="15" dur="1000"/>
                                        <p:tgtEl>
                                          <p:spTgt spid="447492"/>
                                        </p:tgtEl>
                                      </p:cBhvr>
                                    </p:animEffect>
                                    <p:anim calcmode="lin" valueType="num">
                                      <p:cBhvr>
                                        <p:cTn id="16" dur="1000" fill="hold"/>
                                        <p:tgtEl>
                                          <p:spTgt spid="447492"/>
                                        </p:tgtEl>
                                        <p:attrNameLst>
                                          <p:attrName>style.rotation</p:attrName>
                                        </p:attrNameLst>
                                      </p:cBhvr>
                                      <p:tavLst>
                                        <p:tav tm="0">
                                          <p:val>
                                            <p:fltVal val="720"/>
                                          </p:val>
                                        </p:tav>
                                        <p:tav tm="100000">
                                          <p:val>
                                            <p:fltVal val="0"/>
                                          </p:val>
                                        </p:tav>
                                      </p:tavLst>
                                    </p:anim>
                                    <p:anim calcmode="lin" valueType="num">
                                      <p:cBhvr>
                                        <p:cTn id="17" dur="1000" fill="hold"/>
                                        <p:tgtEl>
                                          <p:spTgt spid="447492"/>
                                        </p:tgtEl>
                                        <p:attrNameLst>
                                          <p:attrName>ppt_h</p:attrName>
                                        </p:attrNameLst>
                                      </p:cBhvr>
                                      <p:tavLst>
                                        <p:tav tm="0">
                                          <p:val>
                                            <p:fltVal val="0"/>
                                          </p:val>
                                        </p:tav>
                                        <p:tav tm="100000">
                                          <p:val>
                                            <p:strVal val="#ppt_h"/>
                                          </p:val>
                                        </p:tav>
                                      </p:tavLst>
                                    </p:anim>
                                    <p:anim calcmode="lin" valueType="num">
                                      <p:cBhvr>
                                        <p:cTn id="18" dur="1000" fill="hold"/>
                                        <p:tgtEl>
                                          <p:spTgt spid="447492"/>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447493"/>
                                        </p:tgtEl>
                                        <p:attrNameLst>
                                          <p:attrName>style.visibility</p:attrName>
                                        </p:attrNameLst>
                                      </p:cBhvr>
                                      <p:to>
                                        <p:strVal val="visible"/>
                                      </p:to>
                                    </p:set>
                                    <p:animEffect transition="in" filter="fade">
                                      <p:cBhvr>
                                        <p:cTn id="23" dur="1000"/>
                                        <p:tgtEl>
                                          <p:spTgt spid="447493"/>
                                        </p:tgtEl>
                                      </p:cBhvr>
                                    </p:animEffect>
                                    <p:anim calcmode="lin" valueType="num">
                                      <p:cBhvr>
                                        <p:cTn id="24" dur="1000" fill="hold"/>
                                        <p:tgtEl>
                                          <p:spTgt spid="447493"/>
                                        </p:tgtEl>
                                        <p:attrNameLst>
                                          <p:attrName>style.rotation</p:attrName>
                                        </p:attrNameLst>
                                      </p:cBhvr>
                                      <p:tavLst>
                                        <p:tav tm="0">
                                          <p:val>
                                            <p:fltVal val="720"/>
                                          </p:val>
                                        </p:tav>
                                        <p:tav tm="100000">
                                          <p:val>
                                            <p:fltVal val="0"/>
                                          </p:val>
                                        </p:tav>
                                      </p:tavLst>
                                    </p:anim>
                                    <p:anim calcmode="lin" valueType="num">
                                      <p:cBhvr>
                                        <p:cTn id="25" dur="1000" fill="hold"/>
                                        <p:tgtEl>
                                          <p:spTgt spid="447493"/>
                                        </p:tgtEl>
                                        <p:attrNameLst>
                                          <p:attrName>ppt_h</p:attrName>
                                        </p:attrNameLst>
                                      </p:cBhvr>
                                      <p:tavLst>
                                        <p:tav tm="0">
                                          <p:val>
                                            <p:fltVal val="0"/>
                                          </p:val>
                                        </p:tav>
                                        <p:tav tm="100000">
                                          <p:val>
                                            <p:strVal val="#ppt_h"/>
                                          </p:val>
                                        </p:tav>
                                      </p:tavLst>
                                    </p:anim>
                                    <p:anim calcmode="lin" valueType="num">
                                      <p:cBhvr>
                                        <p:cTn id="26" dur="1000" fill="hold"/>
                                        <p:tgtEl>
                                          <p:spTgt spid="447493"/>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grpId="0" nodeType="clickEffect">
                                  <p:stCondLst>
                                    <p:cond delay="0"/>
                                  </p:stCondLst>
                                  <p:childTnLst>
                                    <p:set>
                                      <p:cBhvr>
                                        <p:cTn id="30" dur="1" fill="hold">
                                          <p:stCondLst>
                                            <p:cond delay="0"/>
                                          </p:stCondLst>
                                        </p:cTn>
                                        <p:tgtEl>
                                          <p:spTgt spid="447497"/>
                                        </p:tgtEl>
                                        <p:attrNameLst>
                                          <p:attrName>style.visibility</p:attrName>
                                        </p:attrNameLst>
                                      </p:cBhvr>
                                      <p:to>
                                        <p:strVal val="visible"/>
                                      </p:to>
                                    </p:set>
                                    <p:animEffect transition="in" filter="fade">
                                      <p:cBhvr>
                                        <p:cTn id="31" dur="1000"/>
                                        <p:tgtEl>
                                          <p:spTgt spid="447497"/>
                                        </p:tgtEl>
                                      </p:cBhvr>
                                    </p:animEffect>
                                    <p:anim calcmode="lin" valueType="num">
                                      <p:cBhvr>
                                        <p:cTn id="32" dur="1000" fill="hold"/>
                                        <p:tgtEl>
                                          <p:spTgt spid="447497"/>
                                        </p:tgtEl>
                                        <p:attrNameLst>
                                          <p:attrName>style.rotation</p:attrName>
                                        </p:attrNameLst>
                                      </p:cBhvr>
                                      <p:tavLst>
                                        <p:tav tm="0">
                                          <p:val>
                                            <p:fltVal val="720"/>
                                          </p:val>
                                        </p:tav>
                                        <p:tav tm="100000">
                                          <p:val>
                                            <p:fltVal val="0"/>
                                          </p:val>
                                        </p:tav>
                                      </p:tavLst>
                                    </p:anim>
                                    <p:anim calcmode="lin" valueType="num">
                                      <p:cBhvr>
                                        <p:cTn id="33" dur="1000" fill="hold"/>
                                        <p:tgtEl>
                                          <p:spTgt spid="447497"/>
                                        </p:tgtEl>
                                        <p:attrNameLst>
                                          <p:attrName>ppt_h</p:attrName>
                                        </p:attrNameLst>
                                      </p:cBhvr>
                                      <p:tavLst>
                                        <p:tav tm="0">
                                          <p:val>
                                            <p:fltVal val="0"/>
                                          </p:val>
                                        </p:tav>
                                        <p:tav tm="100000">
                                          <p:val>
                                            <p:strVal val="#ppt_h"/>
                                          </p:val>
                                        </p:tav>
                                      </p:tavLst>
                                    </p:anim>
                                    <p:anim calcmode="lin" valueType="num">
                                      <p:cBhvr>
                                        <p:cTn id="34" dur="1000" fill="hold"/>
                                        <p:tgtEl>
                                          <p:spTgt spid="447497"/>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grpId="0" nodeType="clickEffect">
                                  <p:stCondLst>
                                    <p:cond delay="0"/>
                                  </p:stCondLst>
                                  <p:childTnLst>
                                    <p:set>
                                      <p:cBhvr>
                                        <p:cTn id="38" dur="1" fill="hold">
                                          <p:stCondLst>
                                            <p:cond delay="0"/>
                                          </p:stCondLst>
                                        </p:cTn>
                                        <p:tgtEl>
                                          <p:spTgt spid="447494"/>
                                        </p:tgtEl>
                                        <p:attrNameLst>
                                          <p:attrName>style.visibility</p:attrName>
                                        </p:attrNameLst>
                                      </p:cBhvr>
                                      <p:to>
                                        <p:strVal val="visible"/>
                                      </p:to>
                                    </p:set>
                                    <p:animEffect transition="in" filter="fade">
                                      <p:cBhvr>
                                        <p:cTn id="39" dur="1000"/>
                                        <p:tgtEl>
                                          <p:spTgt spid="447494"/>
                                        </p:tgtEl>
                                      </p:cBhvr>
                                    </p:animEffect>
                                    <p:anim calcmode="lin" valueType="num">
                                      <p:cBhvr>
                                        <p:cTn id="40" dur="1000" fill="hold"/>
                                        <p:tgtEl>
                                          <p:spTgt spid="447494"/>
                                        </p:tgtEl>
                                        <p:attrNameLst>
                                          <p:attrName>style.rotation</p:attrName>
                                        </p:attrNameLst>
                                      </p:cBhvr>
                                      <p:tavLst>
                                        <p:tav tm="0">
                                          <p:val>
                                            <p:fltVal val="720"/>
                                          </p:val>
                                        </p:tav>
                                        <p:tav tm="100000">
                                          <p:val>
                                            <p:fltVal val="0"/>
                                          </p:val>
                                        </p:tav>
                                      </p:tavLst>
                                    </p:anim>
                                    <p:anim calcmode="lin" valueType="num">
                                      <p:cBhvr>
                                        <p:cTn id="41" dur="1000" fill="hold"/>
                                        <p:tgtEl>
                                          <p:spTgt spid="447494"/>
                                        </p:tgtEl>
                                        <p:attrNameLst>
                                          <p:attrName>ppt_h</p:attrName>
                                        </p:attrNameLst>
                                      </p:cBhvr>
                                      <p:tavLst>
                                        <p:tav tm="0">
                                          <p:val>
                                            <p:fltVal val="0"/>
                                          </p:val>
                                        </p:tav>
                                        <p:tav tm="100000">
                                          <p:val>
                                            <p:strVal val="#ppt_h"/>
                                          </p:val>
                                        </p:tav>
                                      </p:tavLst>
                                    </p:anim>
                                    <p:anim calcmode="lin" valueType="num">
                                      <p:cBhvr>
                                        <p:cTn id="42" dur="1000" fill="hold"/>
                                        <p:tgtEl>
                                          <p:spTgt spid="447494"/>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5" presetClass="entr" presetSubtype="0" fill="hold" grpId="0" nodeType="clickEffect">
                                  <p:stCondLst>
                                    <p:cond delay="0"/>
                                  </p:stCondLst>
                                  <p:childTnLst>
                                    <p:set>
                                      <p:cBhvr>
                                        <p:cTn id="46" dur="1" fill="hold">
                                          <p:stCondLst>
                                            <p:cond delay="0"/>
                                          </p:stCondLst>
                                        </p:cTn>
                                        <p:tgtEl>
                                          <p:spTgt spid="447496"/>
                                        </p:tgtEl>
                                        <p:attrNameLst>
                                          <p:attrName>style.visibility</p:attrName>
                                        </p:attrNameLst>
                                      </p:cBhvr>
                                      <p:to>
                                        <p:strVal val="visible"/>
                                      </p:to>
                                    </p:set>
                                    <p:animEffect transition="in" filter="fade">
                                      <p:cBhvr>
                                        <p:cTn id="47" dur="1000"/>
                                        <p:tgtEl>
                                          <p:spTgt spid="447496"/>
                                        </p:tgtEl>
                                      </p:cBhvr>
                                    </p:animEffect>
                                    <p:anim calcmode="lin" valueType="num">
                                      <p:cBhvr>
                                        <p:cTn id="48" dur="1000" fill="hold"/>
                                        <p:tgtEl>
                                          <p:spTgt spid="447496"/>
                                        </p:tgtEl>
                                        <p:attrNameLst>
                                          <p:attrName>style.rotation</p:attrName>
                                        </p:attrNameLst>
                                      </p:cBhvr>
                                      <p:tavLst>
                                        <p:tav tm="0">
                                          <p:val>
                                            <p:fltVal val="720"/>
                                          </p:val>
                                        </p:tav>
                                        <p:tav tm="100000">
                                          <p:val>
                                            <p:fltVal val="0"/>
                                          </p:val>
                                        </p:tav>
                                      </p:tavLst>
                                    </p:anim>
                                    <p:anim calcmode="lin" valueType="num">
                                      <p:cBhvr>
                                        <p:cTn id="49" dur="1000" fill="hold"/>
                                        <p:tgtEl>
                                          <p:spTgt spid="447496"/>
                                        </p:tgtEl>
                                        <p:attrNameLst>
                                          <p:attrName>ppt_h</p:attrName>
                                        </p:attrNameLst>
                                      </p:cBhvr>
                                      <p:tavLst>
                                        <p:tav tm="0">
                                          <p:val>
                                            <p:fltVal val="0"/>
                                          </p:val>
                                        </p:tav>
                                        <p:tav tm="100000">
                                          <p:val>
                                            <p:strVal val="#ppt_h"/>
                                          </p:val>
                                        </p:tav>
                                      </p:tavLst>
                                    </p:anim>
                                    <p:anim calcmode="lin" valueType="num">
                                      <p:cBhvr>
                                        <p:cTn id="50" dur="1000" fill="hold"/>
                                        <p:tgtEl>
                                          <p:spTgt spid="447496"/>
                                        </p:tgtEl>
                                        <p:attrNameLst>
                                          <p:attrName>ppt_w</p:attrName>
                                        </p:attrNameLst>
                                      </p:cBhvr>
                                      <p:tavLst>
                                        <p:tav tm="0">
                                          <p:val>
                                            <p:fltVal val="0"/>
                                          </p:val>
                                        </p:tav>
                                        <p:tav tm="100000">
                                          <p:val>
                                            <p:strVal val="#ppt_w"/>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5" presetClass="entr" presetSubtype="0" fill="hold" grpId="0" nodeType="clickEffect">
                                  <p:stCondLst>
                                    <p:cond delay="0"/>
                                  </p:stCondLst>
                                  <p:childTnLst>
                                    <p:set>
                                      <p:cBhvr>
                                        <p:cTn id="54" dur="1" fill="hold">
                                          <p:stCondLst>
                                            <p:cond delay="0"/>
                                          </p:stCondLst>
                                        </p:cTn>
                                        <p:tgtEl>
                                          <p:spTgt spid="447495"/>
                                        </p:tgtEl>
                                        <p:attrNameLst>
                                          <p:attrName>style.visibility</p:attrName>
                                        </p:attrNameLst>
                                      </p:cBhvr>
                                      <p:to>
                                        <p:strVal val="visible"/>
                                      </p:to>
                                    </p:set>
                                    <p:animEffect transition="in" filter="fade">
                                      <p:cBhvr>
                                        <p:cTn id="55" dur="1000"/>
                                        <p:tgtEl>
                                          <p:spTgt spid="447495"/>
                                        </p:tgtEl>
                                      </p:cBhvr>
                                    </p:animEffect>
                                    <p:anim calcmode="lin" valueType="num">
                                      <p:cBhvr>
                                        <p:cTn id="56" dur="1000" fill="hold"/>
                                        <p:tgtEl>
                                          <p:spTgt spid="447495"/>
                                        </p:tgtEl>
                                        <p:attrNameLst>
                                          <p:attrName>style.rotation</p:attrName>
                                        </p:attrNameLst>
                                      </p:cBhvr>
                                      <p:tavLst>
                                        <p:tav tm="0">
                                          <p:val>
                                            <p:fltVal val="720"/>
                                          </p:val>
                                        </p:tav>
                                        <p:tav tm="100000">
                                          <p:val>
                                            <p:fltVal val="0"/>
                                          </p:val>
                                        </p:tav>
                                      </p:tavLst>
                                    </p:anim>
                                    <p:anim calcmode="lin" valueType="num">
                                      <p:cBhvr>
                                        <p:cTn id="57" dur="1000" fill="hold"/>
                                        <p:tgtEl>
                                          <p:spTgt spid="447495"/>
                                        </p:tgtEl>
                                        <p:attrNameLst>
                                          <p:attrName>ppt_h</p:attrName>
                                        </p:attrNameLst>
                                      </p:cBhvr>
                                      <p:tavLst>
                                        <p:tav tm="0">
                                          <p:val>
                                            <p:fltVal val="0"/>
                                          </p:val>
                                        </p:tav>
                                        <p:tav tm="100000">
                                          <p:val>
                                            <p:strVal val="#ppt_h"/>
                                          </p:val>
                                        </p:tav>
                                      </p:tavLst>
                                    </p:anim>
                                    <p:anim calcmode="lin" valueType="num">
                                      <p:cBhvr>
                                        <p:cTn id="58" dur="1000" fill="hold"/>
                                        <p:tgtEl>
                                          <p:spTgt spid="44749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1" grpId="0" animBg="1"/>
      <p:bldP spid="447492" grpId="0" animBg="1"/>
      <p:bldP spid="447493" grpId="0" animBg="1"/>
      <p:bldP spid="447494" grpId="0" animBg="1"/>
      <p:bldP spid="447495" grpId="0" animBg="1"/>
      <p:bldP spid="447496" grpId="0" animBg="1"/>
      <p:bldP spid="447497"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CCECFF"/>
            </a:gs>
            <a:gs pos="100000">
              <a:srgbClr val="99CCFF"/>
            </a:gs>
          </a:gsLst>
          <a:path path="shape">
            <a:fillToRect l="50000" t="50000" r="50000" b="50000"/>
          </a:path>
        </a:gradFill>
        <a:effectLst/>
      </p:bgPr>
    </p:bg>
    <p:spTree>
      <p:nvGrpSpPr>
        <p:cNvPr id="1" name=""/>
        <p:cNvGrpSpPr/>
        <p:nvPr/>
      </p:nvGrpSpPr>
      <p:grpSpPr>
        <a:xfrm>
          <a:off x="0" y="0"/>
          <a:ext cx="0" cy="0"/>
          <a:chOff x="0" y="0"/>
          <a:chExt cx="0" cy="0"/>
        </a:xfrm>
      </p:grpSpPr>
      <p:sp>
        <p:nvSpPr>
          <p:cNvPr id="455682" name="Rectangle 2"/>
          <p:cNvSpPr>
            <a:spLocks noGrp="1" noChangeArrowheads="1"/>
          </p:cNvSpPr>
          <p:nvPr>
            <p:ph type="title"/>
          </p:nvPr>
        </p:nvSpPr>
        <p:spPr>
          <a:xfrm>
            <a:off x="0" y="2057400"/>
            <a:ext cx="9144000" cy="4191000"/>
          </a:xfrm>
          <a:solidFill>
            <a:schemeClr val="accent2"/>
          </a:solidFill>
        </p:spPr>
        <p:txBody>
          <a:bodyPr/>
          <a:lstStyle/>
          <a:p>
            <a:r>
              <a:rPr lang="en-US" sz="6600" dirty="0">
                <a:solidFill>
                  <a:schemeClr val="bg1"/>
                </a:solidFill>
                <a:latin typeface="Arial Black" pitchFamily="34" charset="0"/>
              </a:rPr>
              <a:t>How are rock layers correlated?</a:t>
            </a:r>
          </a:p>
        </p:txBody>
      </p:sp>
      <p:sp>
        <p:nvSpPr>
          <p:cNvPr id="455683" name="WordArt 3"/>
          <p:cNvSpPr>
            <a:spLocks noChangeArrowheads="1" noChangeShapeType="1" noTextEdit="1"/>
          </p:cNvSpPr>
          <p:nvPr/>
        </p:nvSpPr>
        <p:spPr bwMode="auto">
          <a:xfrm>
            <a:off x="457200" y="304800"/>
            <a:ext cx="3733800" cy="1143000"/>
          </a:xfrm>
          <a:prstGeom prst="rect">
            <a:avLst/>
          </a:prstGeom>
        </p:spPr>
        <p:txBody>
          <a:bodyPr wrap="none" fromWordArt="1">
            <a:prstTxWarp prst="textDeflate">
              <a:avLst>
                <a:gd name="adj" fmla="val 16250"/>
              </a:avLst>
            </a:prstTxWarp>
          </a:bodyPr>
          <a:lstStyle/>
          <a:p>
            <a:r>
              <a:rPr lang="en-US" sz="3600" kern="10" dirty="0">
                <a:ln w="76200">
                  <a:solidFill>
                    <a:srgbClr val="080808"/>
                  </a:solidFill>
                  <a:round/>
                  <a:headEnd/>
                  <a:tailEnd/>
                </a:ln>
                <a:solidFill>
                  <a:srgbClr val="3333CC"/>
                </a:solidFill>
                <a:latin typeface="Times New Roman"/>
              </a:rPr>
              <a:t>AIM:</a:t>
            </a:r>
          </a:p>
        </p:txBody>
      </p:sp>
      <p:sp>
        <p:nvSpPr>
          <p:cNvPr id="120836" name="Rectangle 4"/>
          <p:cNvSpPr>
            <a:spLocks noChangeArrowheads="1"/>
          </p:cNvSpPr>
          <p:nvPr/>
        </p:nvSpPr>
        <p:spPr bwMode="auto">
          <a:xfrm>
            <a:off x="6267892" y="0"/>
            <a:ext cx="287610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dirty="0">
                <a:solidFill>
                  <a:srgbClr val="000000"/>
                </a:solidFill>
                <a:latin typeface="Verdana" pitchFamily="34" charset="0"/>
              </a:rPr>
              <a:t>Page 286</a:t>
            </a:r>
          </a:p>
          <a:p>
            <a:pPr algn="r"/>
            <a:r>
              <a:rPr lang="en-US" dirty="0">
                <a:solidFill>
                  <a:srgbClr val="000000"/>
                </a:solidFill>
                <a:latin typeface="Verdana" pitchFamily="34" charset="0"/>
              </a:rPr>
              <a:t>5/30</a:t>
            </a:r>
          </a:p>
        </p:txBody>
      </p:sp>
    </p:spTree>
    <p:extLst>
      <p:ext uri="{BB962C8B-B14F-4D97-AF65-F5344CB8AC3E}">
        <p14:creationId xmlns:p14="http://schemas.microsoft.com/office/powerpoint/2010/main" val="17289616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55683"/>
                                        </p:tgtEl>
                                        <p:attrNameLst>
                                          <p:attrName>style.visibility</p:attrName>
                                        </p:attrNameLst>
                                      </p:cBhvr>
                                      <p:to>
                                        <p:strVal val="visible"/>
                                      </p:to>
                                    </p:set>
                                    <p:anim calcmode="lin" valueType="num">
                                      <p:cBhvr>
                                        <p:cTn id="7" dur="1500" decel="50000" fill="hold">
                                          <p:stCondLst>
                                            <p:cond delay="0"/>
                                          </p:stCondLst>
                                        </p:cTn>
                                        <p:tgtEl>
                                          <p:spTgt spid="455683"/>
                                        </p:tgtEl>
                                        <p:attrNameLst>
                                          <p:attrName>style.rotation</p:attrName>
                                        </p:attrNameLst>
                                      </p:cBhvr>
                                      <p:tavLst>
                                        <p:tav tm="0">
                                          <p:val>
                                            <p:fltVal val="-90"/>
                                          </p:val>
                                        </p:tav>
                                        <p:tav tm="100000">
                                          <p:val>
                                            <p:fltVal val="0"/>
                                          </p:val>
                                        </p:tav>
                                      </p:tavLst>
                                    </p:anim>
                                    <p:anim calcmode="lin" valueType="num">
                                      <p:cBhvr>
                                        <p:cTn id="8" dur="1500" decel="50000" fill="hold">
                                          <p:stCondLst>
                                            <p:cond delay="0"/>
                                          </p:stCondLst>
                                        </p:cTn>
                                        <p:tgtEl>
                                          <p:spTgt spid="455683"/>
                                        </p:tgtEl>
                                        <p:attrNameLst>
                                          <p:attrName>ppt_w</p:attrName>
                                        </p:attrNameLst>
                                      </p:cBhvr>
                                      <p:tavLst>
                                        <p:tav tm="0">
                                          <p:val>
                                            <p:strVal val="#ppt_w"/>
                                          </p:val>
                                        </p:tav>
                                        <p:tav tm="100000">
                                          <p:val>
                                            <p:strVal val="#ppt_w*.05"/>
                                          </p:val>
                                        </p:tav>
                                      </p:tavLst>
                                    </p:anim>
                                    <p:anim calcmode="lin" valueType="num">
                                      <p:cBhvr>
                                        <p:cTn id="9" dur="1500" accel="50000" fill="hold">
                                          <p:stCondLst>
                                            <p:cond delay="1500"/>
                                          </p:stCondLst>
                                        </p:cTn>
                                        <p:tgtEl>
                                          <p:spTgt spid="455683"/>
                                        </p:tgtEl>
                                        <p:attrNameLst>
                                          <p:attrName>ppt_w</p:attrName>
                                        </p:attrNameLst>
                                      </p:cBhvr>
                                      <p:tavLst>
                                        <p:tav tm="0">
                                          <p:val>
                                            <p:strVal val="#ppt_w*.05"/>
                                          </p:val>
                                        </p:tav>
                                        <p:tav tm="100000">
                                          <p:val>
                                            <p:strVal val="#ppt_w"/>
                                          </p:val>
                                        </p:tav>
                                      </p:tavLst>
                                    </p:anim>
                                    <p:anim calcmode="lin" valueType="num">
                                      <p:cBhvr>
                                        <p:cTn id="10" dur="3000" fill="hold"/>
                                        <p:tgtEl>
                                          <p:spTgt spid="455683"/>
                                        </p:tgtEl>
                                        <p:attrNameLst>
                                          <p:attrName>ppt_h</p:attrName>
                                        </p:attrNameLst>
                                      </p:cBhvr>
                                      <p:tavLst>
                                        <p:tav tm="0">
                                          <p:val>
                                            <p:strVal val="#ppt_h"/>
                                          </p:val>
                                        </p:tav>
                                        <p:tav tm="100000">
                                          <p:val>
                                            <p:strVal val="#ppt_h"/>
                                          </p:val>
                                        </p:tav>
                                      </p:tavLst>
                                    </p:anim>
                                    <p:anim calcmode="lin" valueType="num">
                                      <p:cBhvr>
                                        <p:cTn id="11" dur="1500" decel="50000" fill="hold">
                                          <p:stCondLst>
                                            <p:cond delay="0"/>
                                          </p:stCondLst>
                                        </p:cTn>
                                        <p:tgtEl>
                                          <p:spTgt spid="455683"/>
                                        </p:tgtEl>
                                        <p:attrNameLst>
                                          <p:attrName>ppt_x</p:attrName>
                                        </p:attrNameLst>
                                      </p:cBhvr>
                                      <p:tavLst>
                                        <p:tav tm="0">
                                          <p:val>
                                            <p:strVal val="#ppt_x+.4"/>
                                          </p:val>
                                        </p:tav>
                                        <p:tav tm="100000">
                                          <p:val>
                                            <p:strVal val="#ppt_x"/>
                                          </p:val>
                                        </p:tav>
                                      </p:tavLst>
                                    </p:anim>
                                    <p:anim calcmode="lin" valueType="num">
                                      <p:cBhvr>
                                        <p:cTn id="12" dur="1500" decel="50000" fill="hold">
                                          <p:stCondLst>
                                            <p:cond delay="0"/>
                                          </p:stCondLst>
                                        </p:cTn>
                                        <p:tgtEl>
                                          <p:spTgt spid="455683"/>
                                        </p:tgtEl>
                                        <p:attrNameLst>
                                          <p:attrName>ppt_y</p:attrName>
                                        </p:attrNameLst>
                                      </p:cBhvr>
                                      <p:tavLst>
                                        <p:tav tm="0">
                                          <p:val>
                                            <p:strVal val="#ppt_y-.2"/>
                                          </p:val>
                                        </p:tav>
                                        <p:tav tm="100000">
                                          <p:val>
                                            <p:strVal val="#ppt_y+.1"/>
                                          </p:val>
                                        </p:tav>
                                      </p:tavLst>
                                    </p:anim>
                                    <p:anim calcmode="lin" valueType="num">
                                      <p:cBhvr>
                                        <p:cTn id="13" dur="1500" accel="50000" fill="hold">
                                          <p:stCondLst>
                                            <p:cond delay="1500"/>
                                          </p:stCondLst>
                                        </p:cTn>
                                        <p:tgtEl>
                                          <p:spTgt spid="455683"/>
                                        </p:tgtEl>
                                        <p:attrNameLst>
                                          <p:attrName>ppt_y</p:attrName>
                                        </p:attrNameLst>
                                      </p:cBhvr>
                                      <p:tavLst>
                                        <p:tav tm="0">
                                          <p:val>
                                            <p:strVal val="#ppt_y+.1"/>
                                          </p:val>
                                        </p:tav>
                                        <p:tav tm="100000">
                                          <p:val>
                                            <p:strVal val="#ppt_y"/>
                                          </p:val>
                                        </p:tav>
                                      </p:tavLst>
                                    </p:anim>
                                    <p:animEffect transition="in" filter="fade">
                                      <p:cBhvr>
                                        <p:cTn id="14" dur="3000" decel="50000">
                                          <p:stCondLst>
                                            <p:cond delay="0"/>
                                          </p:stCondLst>
                                        </p:cTn>
                                        <p:tgtEl>
                                          <p:spTgt spid="455683"/>
                                        </p:tgtEl>
                                      </p:cBhvr>
                                    </p:animEffect>
                                  </p:childTnLst>
                                  <p:subTnLst>
                                    <p:audio>
                                      <p:cMediaNode>
                                        <p:cTn display="0" masterRel="sameClick">
                                          <p:stCondLst>
                                            <p:cond evt="begin" delay="0">
                                              <p:tn val="5"/>
                                            </p:cond>
                                          </p:stCondLst>
                                          <p:endCondLst>
                                            <p:cond evt="onStopAudio" delay="0">
                                              <p:tgtEl>
                                                <p:sldTgt/>
                                              </p:tgtEl>
                                            </p:cond>
                                          </p:endCondLst>
                                        </p:cTn>
                                        <p:tgtEl>
                                          <p:sndTgt r:embed="rId3" name="05 On Top of the World.wav"/>
                                        </p:tgtEl>
                                      </p:cMediaNode>
                                    </p:audio>
                                  </p:subTnLst>
                                </p:cTn>
                              </p:par>
                            </p:childTnLst>
                          </p:cTn>
                        </p:par>
                        <p:par>
                          <p:cTn id="15" fill="hold" nodeType="afterGroup">
                            <p:stCondLst>
                              <p:cond delay="3000"/>
                            </p:stCondLst>
                            <p:childTnLst>
                              <p:par>
                                <p:cTn id="16" presetID="56" presetClass="entr" presetSubtype="0" fill="hold" grpId="0" nodeType="afterEffect">
                                  <p:stCondLst>
                                    <p:cond delay="0"/>
                                  </p:stCondLst>
                                  <p:iterate type="lt">
                                    <p:tmPct val="7000"/>
                                  </p:iterate>
                                  <p:childTnLst>
                                    <p:set>
                                      <p:cBhvr>
                                        <p:cTn id="17" dur="1" fill="hold">
                                          <p:stCondLst>
                                            <p:cond delay="0"/>
                                          </p:stCondLst>
                                        </p:cTn>
                                        <p:tgtEl>
                                          <p:spTgt spid="455682"/>
                                        </p:tgtEl>
                                        <p:attrNameLst>
                                          <p:attrName>style.visibility</p:attrName>
                                        </p:attrNameLst>
                                      </p:cBhvr>
                                      <p:to>
                                        <p:strVal val="visible"/>
                                      </p:to>
                                    </p:set>
                                    <p:anim by="(-#ppt_w*2)" calcmode="lin" valueType="num">
                                      <p:cBhvr rctx="PPT">
                                        <p:cTn id="18" dur="1000" autoRev="1" fill="hold">
                                          <p:stCondLst>
                                            <p:cond delay="0"/>
                                          </p:stCondLst>
                                        </p:cTn>
                                        <p:tgtEl>
                                          <p:spTgt spid="455682"/>
                                        </p:tgtEl>
                                        <p:attrNameLst>
                                          <p:attrName>ppt_w</p:attrName>
                                        </p:attrNameLst>
                                      </p:cBhvr>
                                    </p:anim>
                                    <p:anim by="(#ppt_w*0.50)" calcmode="lin" valueType="num">
                                      <p:cBhvr>
                                        <p:cTn id="19" dur="1000" decel="50000" autoRev="1" fill="hold">
                                          <p:stCondLst>
                                            <p:cond delay="0"/>
                                          </p:stCondLst>
                                        </p:cTn>
                                        <p:tgtEl>
                                          <p:spTgt spid="455682"/>
                                        </p:tgtEl>
                                        <p:attrNameLst>
                                          <p:attrName>ppt_x</p:attrName>
                                        </p:attrNameLst>
                                      </p:cBhvr>
                                    </p:anim>
                                    <p:anim from="(-#ppt_h/2)" to="(#ppt_y)" calcmode="lin" valueType="num">
                                      <p:cBhvr>
                                        <p:cTn id="20" dur="2000" fill="hold">
                                          <p:stCondLst>
                                            <p:cond delay="0"/>
                                          </p:stCondLst>
                                        </p:cTn>
                                        <p:tgtEl>
                                          <p:spTgt spid="455682"/>
                                        </p:tgtEl>
                                        <p:attrNameLst>
                                          <p:attrName>ppt_y</p:attrName>
                                        </p:attrNameLst>
                                      </p:cBhvr>
                                    </p:anim>
                                    <p:animRot by="21600000">
                                      <p:cBhvr>
                                        <p:cTn id="21" dur="2000" fill="hold">
                                          <p:stCondLst>
                                            <p:cond delay="0"/>
                                          </p:stCondLst>
                                        </p:cTn>
                                        <p:tgtEl>
                                          <p:spTgt spid="45568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682" grpId="0" animBg="1"/>
      <p:bldP spid="455683"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99CCFF"/>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sp>
        <p:nvSpPr>
          <p:cNvPr id="121858" name="Rectangle 2"/>
          <p:cNvSpPr>
            <a:spLocks noGrp="1" noChangeArrowheads="1"/>
          </p:cNvSpPr>
          <p:nvPr>
            <p:ph type="ctrTitle"/>
          </p:nvPr>
        </p:nvSpPr>
        <p:spPr>
          <a:xfrm>
            <a:off x="685800" y="457200"/>
            <a:ext cx="7772400" cy="1143000"/>
          </a:xfrm>
        </p:spPr>
        <p:txBody>
          <a:bodyPr/>
          <a:lstStyle/>
          <a:p>
            <a:r>
              <a:rPr lang="en-US" sz="8000">
                <a:latin typeface="Arial Black" pitchFamily="34" charset="0"/>
              </a:rPr>
              <a:t>Correlation</a:t>
            </a:r>
            <a:endParaRPr lang="en-US">
              <a:latin typeface="Arial Black" pitchFamily="34" charset="0"/>
            </a:endParaRPr>
          </a:p>
        </p:txBody>
      </p:sp>
      <p:sp>
        <p:nvSpPr>
          <p:cNvPr id="456707" name="Rectangle 3"/>
          <p:cNvSpPr>
            <a:spLocks noGrp="1" noChangeArrowheads="1"/>
          </p:cNvSpPr>
          <p:nvPr>
            <p:ph type="subTitle" idx="1"/>
          </p:nvPr>
        </p:nvSpPr>
        <p:spPr>
          <a:xfrm>
            <a:off x="685800" y="2459028"/>
            <a:ext cx="7924800" cy="3416320"/>
          </a:xfrm>
          <a:solidFill>
            <a:schemeClr val="bg1"/>
          </a:solidFill>
          <a:ln>
            <a:solidFill>
              <a:schemeClr val="tx1"/>
            </a:solidFill>
            <a:miter lim="800000"/>
            <a:headEnd/>
            <a:tailEnd/>
          </a:ln>
        </p:spPr>
        <p:txBody>
          <a:bodyPr anchor="ctr" anchorCtr="1">
            <a:spAutoFit/>
          </a:bodyPr>
          <a:lstStyle/>
          <a:p>
            <a:pPr>
              <a:defRPr/>
            </a:pPr>
            <a:r>
              <a:rPr lang="en-US" sz="7200" dirty="0">
                <a:latin typeface="Arial Narrow" pitchFamily="34" charset="0"/>
              </a:rPr>
              <a:t>The </a:t>
            </a:r>
            <a:r>
              <a:rPr lang="en-US" sz="7200" u="sng" dirty="0">
                <a:effectLst>
                  <a:outerShdw blurRad="38100" dist="38100" dir="2700000" algn="tl">
                    <a:srgbClr val="C0C0C0"/>
                  </a:outerShdw>
                </a:effectLst>
                <a:latin typeface="Arial Narrow" pitchFamily="34" charset="0"/>
              </a:rPr>
              <a:t>matching</a:t>
            </a:r>
            <a:r>
              <a:rPr lang="en-US" sz="7200" dirty="0">
                <a:latin typeface="Arial Narrow" pitchFamily="34" charset="0"/>
              </a:rPr>
              <a:t> of similar rock strata from different locations</a:t>
            </a:r>
            <a:endParaRPr lang="en-US" sz="5400" dirty="0">
              <a:latin typeface="Arial Narrow" pitchFamily="34" charset="0"/>
            </a:endParaRPr>
          </a:p>
        </p:txBody>
      </p:sp>
    </p:spTree>
    <p:extLst>
      <p:ext uri="{BB962C8B-B14F-4D97-AF65-F5344CB8AC3E}">
        <p14:creationId xmlns:p14="http://schemas.microsoft.com/office/powerpoint/2010/main" val="142743497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FFCC"/>
            </a:gs>
          </a:gsLst>
          <a:path path="shape">
            <a:fillToRect l="50000" t="50000" r="50000" b="50000"/>
          </a:path>
        </a:gradFill>
        <a:effectLst/>
      </p:bgPr>
    </p:bg>
    <p:spTree>
      <p:nvGrpSpPr>
        <p:cNvPr id="1" name=""/>
        <p:cNvGrpSpPr/>
        <p:nvPr/>
      </p:nvGrpSpPr>
      <p:grpSpPr>
        <a:xfrm>
          <a:off x="0" y="0"/>
          <a:ext cx="0" cy="0"/>
          <a:chOff x="0" y="0"/>
          <a:chExt cx="0" cy="0"/>
        </a:xfrm>
      </p:grpSpPr>
      <p:pic>
        <p:nvPicPr>
          <p:cNvPr id="122882" name="Picture 2" descr="correl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219200"/>
            <a:ext cx="7035800"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Text Box 3"/>
          <p:cNvSpPr txBox="1">
            <a:spLocks noChangeArrowheads="1"/>
          </p:cNvSpPr>
          <p:nvPr/>
        </p:nvSpPr>
        <p:spPr bwMode="auto">
          <a:xfrm>
            <a:off x="1524000" y="381000"/>
            <a:ext cx="6096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lgn="l">
              <a:spcBef>
                <a:spcPct val="50000"/>
              </a:spcBef>
            </a:pPr>
            <a:r>
              <a:rPr lang="en-US" sz="3600">
                <a:solidFill>
                  <a:srgbClr val="000000"/>
                </a:solidFill>
                <a:latin typeface="Verdana" pitchFamily="34" charset="0"/>
              </a:rPr>
              <a:t> 1              2               3</a:t>
            </a:r>
          </a:p>
        </p:txBody>
      </p:sp>
    </p:spTree>
    <p:extLst>
      <p:ext uri="{BB962C8B-B14F-4D97-AF65-F5344CB8AC3E}">
        <p14:creationId xmlns:p14="http://schemas.microsoft.com/office/powerpoint/2010/main" val="299597617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CCECFF"/>
            </a:gs>
            <a:gs pos="100000">
              <a:srgbClr val="99CCFF"/>
            </a:gs>
          </a:gsLst>
          <a:path path="shape">
            <a:fillToRect l="50000" t="50000" r="50000" b="50000"/>
          </a:path>
        </a:gra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0" y="0"/>
            <a:ext cx="9144000" cy="1143000"/>
          </a:xfrm>
        </p:spPr>
        <p:txBody>
          <a:bodyPr/>
          <a:lstStyle/>
          <a:p>
            <a:r>
              <a:rPr lang="en-US" sz="6600" b="1" dirty="0">
                <a:solidFill>
                  <a:srgbClr val="000066"/>
                </a:solidFill>
                <a:latin typeface="Arial Narrow" pitchFamily="34" charset="0"/>
              </a:rPr>
              <a:t>Walking the Outcrop</a:t>
            </a:r>
            <a:endParaRPr lang="en-US" sz="3600" dirty="0">
              <a:solidFill>
                <a:srgbClr val="000066"/>
              </a:solidFill>
              <a:latin typeface="Arial Narrow" pitchFamily="34" charset="0"/>
            </a:endParaRPr>
          </a:p>
        </p:txBody>
      </p:sp>
      <p:sp>
        <p:nvSpPr>
          <p:cNvPr id="459779" name="Rectangle 3"/>
          <p:cNvSpPr>
            <a:spLocks noGrp="1" noChangeArrowheads="1"/>
          </p:cNvSpPr>
          <p:nvPr>
            <p:ph type="body" idx="1"/>
          </p:nvPr>
        </p:nvSpPr>
        <p:spPr>
          <a:xfrm>
            <a:off x="0" y="1600200"/>
            <a:ext cx="9144000" cy="5638800"/>
          </a:xfrm>
        </p:spPr>
        <p:txBody>
          <a:bodyPr/>
          <a:lstStyle/>
          <a:p>
            <a:pPr algn="ctr">
              <a:buFontTx/>
              <a:buNone/>
            </a:pPr>
            <a:r>
              <a:rPr lang="en-US" sz="8000"/>
              <a:t>Visually noting similarities in rock types in exposed bedrock.</a:t>
            </a:r>
          </a:p>
        </p:txBody>
      </p:sp>
      <p:sp>
        <p:nvSpPr>
          <p:cNvPr id="123908" name="WordArt 4"/>
          <p:cNvSpPr>
            <a:spLocks noChangeArrowheads="1" noChangeShapeType="1" noTextEdit="1"/>
          </p:cNvSpPr>
          <p:nvPr/>
        </p:nvSpPr>
        <p:spPr bwMode="auto">
          <a:xfrm>
            <a:off x="247650" y="228600"/>
            <a:ext cx="533400" cy="914400"/>
          </a:xfrm>
          <a:prstGeom prst="rect">
            <a:avLst/>
          </a:prstGeom>
        </p:spPr>
        <p:txBody>
          <a:bodyPr wrap="none" fromWordArt="1">
            <a:prstTxWarp prst="textPlain">
              <a:avLst>
                <a:gd name="adj" fmla="val 50000"/>
              </a:avLst>
            </a:prstTxWarp>
          </a:bodyPr>
          <a:lstStyle/>
          <a:p>
            <a:r>
              <a:rPr lang="en-US" sz="3600" kern="10" dirty="0">
                <a:ln w="9525">
                  <a:solidFill>
                    <a:srgbClr val="000000"/>
                  </a:solidFill>
                  <a:round/>
                  <a:headEnd/>
                  <a:tailEnd/>
                </a:ln>
                <a:solidFill>
                  <a:srgbClr val="FFFFFF"/>
                </a:solidFill>
                <a:latin typeface="Arial Black"/>
              </a:rPr>
              <a:t>1</a:t>
            </a:r>
          </a:p>
        </p:txBody>
      </p:sp>
    </p:spTree>
    <p:extLst>
      <p:ext uri="{BB962C8B-B14F-4D97-AF65-F5344CB8AC3E}">
        <p14:creationId xmlns:p14="http://schemas.microsoft.com/office/powerpoint/2010/main" val="10863835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5977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CCECFF"/>
            </a:gs>
            <a:gs pos="100000">
              <a:srgbClr val="99CCFF"/>
            </a:gs>
          </a:gsLst>
          <a:path path="shape">
            <a:fillToRect l="50000" t="50000" r="50000" b="50000"/>
          </a:path>
        </a:gra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685800" y="0"/>
            <a:ext cx="8458200" cy="838200"/>
          </a:xfrm>
        </p:spPr>
        <p:txBody>
          <a:bodyPr/>
          <a:lstStyle/>
          <a:p>
            <a:r>
              <a:rPr lang="en-US" sz="5400" b="1">
                <a:solidFill>
                  <a:srgbClr val="000066"/>
                </a:solidFill>
                <a:latin typeface="Arial Narrow" pitchFamily="34" charset="0"/>
              </a:rPr>
              <a:t>Geologic Time Markers</a:t>
            </a:r>
            <a:endParaRPr lang="en-US" sz="2800">
              <a:solidFill>
                <a:srgbClr val="000066"/>
              </a:solidFill>
              <a:latin typeface="Arial Narrow" pitchFamily="34" charset="0"/>
            </a:endParaRPr>
          </a:p>
        </p:txBody>
      </p:sp>
      <p:sp>
        <p:nvSpPr>
          <p:cNvPr id="461827" name="Rectangle 3"/>
          <p:cNvSpPr>
            <a:spLocks noGrp="1" noChangeArrowheads="1"/>
          </p:cNvSpPr>
          <p:nvPr>
            <p:ph type="body" idx="1"/>
          </p:nvPr>
        </p:nvSpPr>
        <p:spPr>
          <a:xfrm>
            <a:off x="0" y="1295400"/>
            <a:ext cx="9144000" cy="3200400"/>
          </a:xfrm>
        </p:spPr>
        <p:txBody>
          <a:bodyPr/>
          <a:lstStyle/>
          <a:p>
            <a:pPr algn="ctr">
              <a:buFontTx/>
              <a:buNone/>
            </a:pPr>
            <a:r>
              <a:rPr lang="en-US" sz="6600"/>
              <a:t>“Rapid” events that occur over a large area that can easily be matched up.</a:t>
            </a:r>
          </a:p>
        </p:txBody>
      </p:sp>
      <p:sp>
        <p:nvSpPr>
          <p:cNvPr id="125956" name="WordArt 4"/>
          <p:cNvSpPr>
            <a:spLocks noChangeArrowheads="1" noChangeShapeType="1" noTextEdit="1"/>
          </p:cNvSpPr>
          <p:nvPr/>
        </p:nvSpPr>
        <p:spPr bwMode="auto">
          <a:xfrm>
            <a:off x="0" y="0"/>
            <a:ext cx="533400" cy="914400"/>
          </a:xfrm>
          <a:prstGeom prst="rect">
            <a:avLst/>
          </a:prstGeom>
        </p:spPr>
        <p:txBody>
          <a:bodyPr wrap="none" fromWordArt="1">
            <a:prstTxWarp prst="textPlain">
              <a:avLst>
                <a:gd name="adj" fmla="val 50000"/>
              </a:avLst>
            </a:prstTxWarp>
          </a:bodyPr>
          <a:lstStyle/>
          <a:p>
            <a:r>
              <a:rPr lang="en-US" sz="3600" kern="10" dirty="0">
                <a:ln w="38100">
                  <a:solidFill>
                    <a:srgbClr val="000000"/>
                  </a:solidFill>
                  <a:round/>
                  <a:headEnd/>
                  <a:tailEnd/>
                </a:ln>
                <a:solidFill>
                  <a:srgbClr val="FFFFFF"/>
                </a:solidFill>
                <a:latin typeface="Arial Black"/>
              </a:rPr>
              <a:t>2</a:t>
            </a:r>
          </a:p>
        </p:txBody>
      </p:sp>
      <p:sp>
        <p:nvSpPr>
          <p:cNvPr id="461829" name="Rectangle 5"/>
          <p:cNvSpPr>
            <a:spLocks noChangeArrowheads="1"/>
          </p:cNvSpPr>
          <p:nvPr/>
        </p:nvSpPr>
        <p:spPr bwMode="auto">
          <a:xfrm>
            <a:off x="0" y="4724400"/>
            <a:ext cx="91440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r>
              <a:rPr lang="en-US" sz="6600" b="0">
                <a:solidFill>
                  <a:srgbClr val="000000"/>
                </a:solidFill>
              </a:rPr>
              <a:t>ex.  volcanic ash, </a:t>
            </a:r>
            <a:br>
              <a:rPr lang="en-US" sz="6600" b="0">
                <a:solidFill>
                  <a:srgbClr val="000000"/>
                </a:solidFill>
              </a:rPr>
            </a:br>
            <a:r>
              <a:rPr lang="en-US" sz="6600" b="0">
                <a:solidFill>
                  <a:srgbClr val="000000"/>
                </a:solidFill>
              </a:rPr>
              <a:t>         unconformities</a:t>
            </a:r>
          </a:p>
        </p:txBody>
      </p:sp>
    </p:spTree>
    <p:extLst>
      <p:ext uri="{BB962C8B-B14F-4D97-AF65-F5344CB8AC3E}">
        <p14:creationId xmlns:p14="http://schemas.microsoft.com/office/powerpoint/2010/main" val="16073059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18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182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827" grpId="0" build="p"/>
      <p:bldP spid="461829" grpId="0" build="p"/>
    </p:bldLst>
  </p:timing>
</p:sld>
</file>

<file path=ppt/slides/slide12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CCECFF"/>
            </a:gs>
            <a:gs pos="100000">
              <a:srgbClr val="99CCFF"/>
            </a:gs>
          </a:gsLst>
          <a:path path="shape">
            <a:fillToRect l="50000" t="50000" r="50000" b="50000"/>
          </a:path>
        </a:gra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0" y="0"/>
            <a:ext cx="9144000" cy="1143000"/>
          </a:xfrm>
        </p:spPr>
        <p:txBody>
          <a:bodyPr/>
          <a:lstStyle/>
          <a:p>
            <a:r>
              <a:rPr lang="en-US" sz="6600" b="1">
                <a:solidFill>
                  <a:srgbClr val="000066"/>
                </a:solidFill>
                <a:latin typeface="Arial Narrow" pitchFamily="34" charset="0"/>
              </a:rPr>
              <a:t>Index Fossils</a:t>
            </a:r>
            <a:endParaRPr lang="en-US" sz="6600">
              <a:solidFill>
                <a:srgbClr val="000066"/>
              </a:solidFill>
              <a:latin typeface="Arial Narrow" pitchFamily="34" charset="0"/>
            </a:endParaRPr>
          </a:p>
        </p:txBody>
      </p:sp>
      <p:sp>
        <p:nvSpPr>
          <p:cNvPr id="124931" name="Rectangle 3"/>
          <p:cNvSpPr>
            <a:spLocks noGrp="1" noChangeArrowheads="1"/>
          </p:cNvSpPr>
          <p:nvPr>
            <p:ph type="body" idx="1"/>
          </p:nvPr>
        </p:nvSpPr>
        <p:spPr>
          <a:xfrm>
            <a:off x="0" y="1143000"/>
            <a:ext cx="9144000" cy="5715000"/>
          </a:xfrm>
        </p:spPr>
        <p:txBody>
          <a:bodyPr/>
          <a:lstStyle/>
          <a:p>
            <a:pPr algn="ctr">
              <a:lnSpc>
                <a:spcPct val="80000"/>
              </a:lnSpc>
              <a:buFontTx/>
              <a:buNone/>
            </a:pPr>
            <a:r>
              <a:rPr lang="en-US" sz="4800" b="1" dirty="0"/>
              <a:t>**BEST WAY**</a:t>
            </a:r>
          </a:p>
          <a:p>
            <a:pPr algn="ctr">
              <a:lnSpc>
                <a:spcPct val="80000"/>
              </a:lnSpc>
              <a:buFontTx/>
              <a:buNone/>
            </a:pPr>
            <a:r>
              <a:rPr lang="en-US" sz="4800" dirty="0"/>
              <a:t>A fossil of an organism that </a:t>
            </a:r>
            <a:br>
              <a:rPr lang="en-US" sz="4800" dirty="0"/>
            </a:br>
            <a:r>
              <a:rPr lang="en-US" sz="4800" dirty="0"/>
              <a:t>existed for a </a:t>
            </a:r>
            <a:r>
              <a:rPr lang="en-US" sz="4800" u="sng" dirty="0"/>
              <a:t>short period</a:t>
            </a:r>
            <a:r>
              <a:rPr lang="en-US" sz="4800" dirty="0"/>
              <a:t> </a:t>
            </a:r>
            <a:br>
              <a:rPr lang="en-US" sz="4800" dirty="0"/>
            </a:br>
            <a:r>
              <a:rPr lang="en-US" sz="4800" dirty="0"/>
              <a:t>of time, but found </a:t>
            </a:r>
            <a:br>
              <a:rPr lang="en-US" sz="4800" dirty="0"/>
            </a:br>
            <a:r>
              <a:rPr lang="en-US" sz="4800" u="sng" dirty="0"/>
              <a:t>widespread geographically</a:t>
            </a:r>
            <a:r>
              <a:rPr lang="en-US" sz="4800" dirty="0"/>
              <a:t>.</a:t>
            </a:r>
            <a:br>
              <a:rPr lang="en-US" sz="4800" dirty="0"/>
            </a:br>
            <a:endParaRPr lang="en-US" sz="4800" dirty="0"/>
          </a:p>
          <a:p>
            <a:pPr algn="ctr">
              <a:lnSpc>
                <a:spcPct val="80000"/>
              </a:lnSpc>
              <a:buFontTx/>
              <a:buNone/>
            </a:pPr>
            <a:r>
              <a:rPr lang="en-US" sz="4800" dirty="0"/>
              <a:t>found in one layer (row), </a:t>
            </a:r>
            <a:br>
              <a:rPr lang="en-US" sz="4800" dirty="0"/>
            </a:br>
            <a:r>
              <a:rPr lang="en-US" sz="4800" dirty="0"/>
              <a:t>but in all rock outcrops (columns)</a:t>
            </a:r>
            <a:r>
              <a:rPr lang="en-US" sz="3600" dirty="0"/>
              <a:t> </a:t>
            </a:r>
          </a:p>
        </p:txBody>
      </p:sp>
      <p:sp>
        <p:nvSpPr>
          <p:cNvPr id="124932" name="WordArt 4"/>
          <p:cNvSpPr>
            <a:spLocks noChangeArrowheads="1" noChangeShapeType="1" noTextEdit="1"/>
          </p:cNvSpPr>
          <p:nvPr/>
        </p:nvSpPr>
        <p:spPr bwMode="auto">
          <a:xfrm>
            <a:off x="0" y="0"/>
            <a:ext cx="533400" cy="914400"/>
          </a:xfrm>
          <a:prstGeom prst="rect">
            <a:avLst/>
          </a:prstGeom>
        </p:spPr>
        <p:txBody>
          <a:bodyPr wrap="none" fromWordArt="1">
            <a:prstTxWarp prst="textPlain">
              <a:avLst>
                <a:gd name="adj" fmla="val 50000"/>
              </a:avLst>
            </a:prstTxWarp>
          </a:bodyPr>
          <a:lstStyle/>
          <a:p>
            <a:r>
              <a:rPr lang="en-US" sz="3600" kern="10" dirty="0">
                <a:ln w="9525">
                  <a:solidFill>
                    <a:srgbClr val="000000"/>
                  </a:solidFill>
                  <a:round/>
                  <a:headEnd/>
                  <a:tailEnd/>
                </a:ln>
                <a:solidFill>
                  <a:srgbClr val="FFFFFF"/>
                </a:solidFill>
                <a:latin typeface="Arial Black"/>
              </a:rPr>
              <a:t>3</a:t>
            </a:r>
          </a:p>
        </p:txBody>
      </p:sp>
    </p:spTree>
    <p:extLst>
      <p:ext uri="{BB962C8B-B14F-4D97-AF65-F5344CB8AC3E}">
        <p14:creationId xmlns:p14="http://schemas.microsoft.com/office/powerpoint/2010/main" val="406146015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4" name="Group 2"/>
          <p:cNvGrpSpPr>
            <a:grpSpLocks/>
          </p:cNvGrpSpPr>
          <p:nvPr/>
        </p:nvGrpSpPr>
        <p:grpSpPr bwMode="auto">
          <a:xfrm>
            <a:off x="0" y="304800"/>
            <a:ext cx="9144000" cy="6248400"/>
            <a:chOff x="0" y="0"/>
            <a:chExt cx="5760" cy="3936"/>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1"/>
          <p:cNvSpPr/>
          <p:nvPr/>
        </p:nvSpPr>
        <p:spPr bwMode="auto">
          <a:xfrm>
            <a:off x="661146" y="4648200"/>
            <a:ext cx="786653"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6" name="Rectangle 5"/>
          <p:cNvSpPr/>
          <p:nvPr/>
        </p:nvSpPr>
        <p:spPr bwMode="auto">
          <a:xfrm>
            <a:off x="152400" y="1516794"/>
            <a:ext cx="224118" cy="3398106"/>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7" name="Freeform 6"/>
          <p:cNvSpPr/>
          <p:nvPr/>
        </p:nvSpPr>
        <p:spPr bwMode="auto">
          <a:xfrm>
            <a:off x="358655" y="1512245"/>
            <a:ext cx="7436223" cy="3665363"/>
          </a:xfrm>
          <a:custGeom>
            <a:avLst/>
            <a:gdLst>
              <a:gd name="connsiteX0" fmla="*/ 0 w 7436223"/>
              <a:gd name="connsiteY0" fmla="*/ 6013 h 3860887"/>
              <a:gd name="connsiteX1" fmla="*/ 389964 w 7436223"/>
              <a:gd name="connsiteY1" fmla="*/ 19460 h 3860887"/>
              <a:gd name="connsiteX2" fmla="*/ 605117 w 7436223"/>
              <a:gd name="connsiteY2" fmla="*/ 167377 h 3860887"/>
              <a:gd name="connsiteX3" fmla="*/ 699247 w 7436223"/>
              <a:gd name="connsiteY3" fmla="*/ 476660 h 3860887"/>
              <a:gd name="connsiteX4" fmla="*/ 1237129 w 7436223"/>
              <a:gd name="connsiteY4" fmla="*/ 3623271 h 3860887"/>
              <a:gd name="connsiteX5" fmla="*/ 1748117 w 7436223"/>
              <a:gd name="connsiteY5" fmla="*/ 3636719 h 3860887"/>
              <a:gd name="connsiteX6" fmla="*/ 7436223 w 7436223"/>
              <a:gd name="connsiteY6" fmla="*/ 3636719 h 3860887"/>
              <a:gd name="connsiteX0" fmla="*/ 0 w 7436223"/>
              <a:gd name="connsiteY0" fmla="*/ 6013 h 3680546"/>
              <a:gd name="connsiteX1" fmla="*/ 389964 w 7436223"/>
              <a:gd name="connsiteY1" fmla="*/ 19460 h 3680546"/>
              <a:gd name="connsiteX2" fmla="*/ 605117 w 7436223"/>
              <a:gd name="connsiteY2" fmla="*/ 167377 h 3680546"/>
              <a:gd name="connsiteX3" fmla="*/ 699247 w 7436223"/>
              <a:gd name="connsiteY3" fmla="*/ 476660 h 3680546"/>
              <a:gd name="connsiteX4" fmla="*/ 1129553 w 7436223"/>
              <a:gd name="connsiteY4" fmla="*/ 3045048 h 3680546"/>
              <a:gd name="connsiteX5" fmla="*/ 1748117 w 7436223"/>
              <a:gd name="connsiteY5" fmla="*/ 3636719 h 3680546"/>
              <a:gd name="connsiteX6" fmla="*/ 7436223 w 7436223"/>
              <a:gd name="connsiteY6" fmla="*/ 3636719 h 3680546"/>
              <a:gd name="connsiteX0" fmla="*/ 0 w 7436223"/>
              <a:gd name="connsiteY0" fmla="*/ 6013 h 3731346"/>
              <a:gd name="connsiteX1" fmla="*/ 389964 w 7436223"/>
              <a:gd name="connsiteY1" fmla="*/ 19460 h 3731346"/>
              <a:gd name="connsiteX2" fmla="*/ 605117 w 7436223"/>
              <a:gd name="connsiteY2" fmla="*/ 167377 h 3731346"/>
              <a:gd name="connsiteX3" fmla="*/ 699247 w 7436223"/>
              <a:gd name="connsiteY3" fmla="*/ 476660 h 3731346"/>
              <a:gd name="connsiteX4" fmla="*/ 1048871 w 7436223"/>
              <a:gd name="connsiteY4" fmla="*/ 2359248 h 3731346"/>
              <a:gd name="connsiteX5" fmla="*/ 1748117 w 7436223"/>
              <a:gd name="connsiteY5" fmla="*/ 3636719 h 3731346"/>
              <a:gd name="connsiteX6" fmla="*/ 7436223 w 7436223"/>
              <a:gd name="connsiteY6" fmla="*/ 3636719 h 3731346"/>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2595282 w 7436223"/>
              <a:gd name="connsiteY5" fmla="*/ 3663613 h 3751738"/>
              <a:gd name="connsiteX6" fmla="*/ 7436223 w 7436223"/>
              <a:gd name="connsiteY6" fmla="*/ 3636719 h 3751738"/>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1573305 w 7436223"/>
              <a:gd name="connsiteY5" fmla="*/ 3179519 h 3751738"/>
              <a:gd name="connsiteX6" fmla="*/ 2595282 w 7436223"/>
              <a:gd name="connsiteY6" fmla="*/ 3663613 h 3751738"/>
              <a:gd name="connsiteX7" fmla="*/ 7436223 w 7436223"/>
              <a:gd name="connsiteY7" fmla="*/ 3636719 h 3751738"/>
              <a:gd name="connsiteX0" fmla="*/ 0 w 7436223"/>
              <a:gd name="connsiteY0" fmla="*/ 6013 h 3750931"/>
              <a:gd name="connsiteX1" fmla="*/ 389964 w 7436223"/>
              <a:gd name="connsiteY1" fmla="*/ 19460 h 3750931"/>
              <a:gd name="connsiteX2" fmla="*/ 605117 w 7436223"/>
              <a:gd name="connsiteY2" fmla="*/ 167377 h 3750931"/>
              <a:gd name="connsiteX3" fmla="*/ 699247 w 7436223"/>
              <a:gd name="connsiteY3" fmla="*/ 476660 h 3750931"/>
              <a:gd name="connsiteX4" fmla="*/ 1048871 w 7436223"/>
              <a:gd name="connsiteY4" fmla="*/ 2359248 h 3750931"/>
              <a:gd name="connsiteX5" fmla="*/ 1317810 w 7436223"/>
              <a:gd name="connsiteY5" fmla="*/ 3650166 h 3750931"/>
              <a:gd name="connsiteX6" fmla="*/ 2595282 w 7436223"/>
              <a:gd name="connsiteY6" fmla="*/ 3663613 h 3750931"/>
              <a:gd name="connsiteX7" fmla="*/ 7436223 w 7436223"/>
              <a:gd name="connsiteY7" fmla="*/ 3636719 h 3750931"/>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1531 h 3664173"/>
              <a:gd name="connsiteX1" fmla="*/ 389964 w 7436223"/>
              <a:gd name="connsiteY1" fmla="*/ 14978 h 3664173"/>
              <a:gd name="connsiteX2" fmla="*/ 437029 w 7436223"/>
              <a:gd name="connsiteY2" fmla="*/ 17920 h 3664173"/>
              <a:gd name="connsiteX3" fmla="*/ 605117 w 7436223"/>
              <a:gd name="connsiteY3" fmla="*/ 162895 h 3664173"/>
              <a:gd name="connsiteX4" fmla="*/ 699247 w 7436223"/>
              <a:gd name="connsiteY4" fmla="*/ 472178 h 3664173"/>
              <a:gd name="connsiteX5" fmla="*/ 1048871 w 7436223"/>
              <a:gd name="connsiteY5" fmla="*/ 2354766 h 3664173"/>
              <a:gd name="connsiteX6" fmla="*/ 1317810 w 7436223"/>
              <a:gd name="connsiteY6" fmla="*/ 3645684 h 3664173"/>
              <a:gd name="connsiteX7" fmla="*/ 2595282 w 7436223"/>
              <a:gd name="connsiteY7" fmla="*/ 3659131 h 3664173"/>
              <a:gd name="connsiteX8" fmla="*/ 7436223 w 7436223"/>
              <a:gd name="connsiteY8" fmla="*/ 3632237 h 3664173"/>
              <a:gd name="connsiteX0" fmla="*/ 0 w 7436223"/>
              <a:gd name="connsiteY0" fmla="*/ 2240 h 3664882"/>
              <a:gd name="connsiteX1" fmla="*/ 368533 w 7436223"/>
              <a:gd name="connsiteY1" fmla="*/ 8543 h 3664882"/>
              <a:gd name="connsiteX2" fmla="*/ 437029 w 7436223"/>
              <a:gd name="connsiteY2" fmla="*/ 18629 h 3664882"/>
              <a:gd name="connsiteX3" fmla="*/ 605117 w 7436223"/>
              <a:gd name="connsiteY3" fmla="*/ 163604 h 3664882"/>
              <a:gd name="connsiteX4" fmla="*/ 699247 w 7436223"/>
              <a:gd name="connsiteY4" fmla="*/ 472887 h 3664882"/>
              <a:gd name="connsiteX5" fmla="*/ 1048871 w 7436223"/>
              <a:gd name="connsiteY5" fmla="*/ 2355475 h 3664882"/>
              <a:gd name="connsiteX6" fmla="*/ 1317810 w 7436223"/>
              <a:gd name="connsiteY6" fmla="*/ 3646393 h 3664882"/>
              <a:gd name="connsiteX7" fmla="*/ 2595282 w 7436223"/>
              <a:gd name="connsiteY7" fmla="*/ 3659840 h 3664882"/>
              <a:gd name="connsiteX8" fmla="*/ 7436223 w 7436223"/>
              <a:gd name="connsiteY8" fmla="*/ 3632946 h 3664882"/>
              <a:gd name="connsiteX0" fmla="*/ 0 w 7436223"/>
              <a:gd name="connsiteY0" fmla="*/ 2463 h 3665105"/>
              <a:gd name="connsiteX1" fmla="*/ 368533 w 7436223"/>
              <a:gd name="connsiteY1" fmla="*/ 8766 h 3665105"/>
              <a:gd name="connsiteX2" fmla="*/ 487035 w 7436223"/>
              <a:gd name="connsiteY2" fmla="*/ 28377 h 3665105"/>
              <a:gd name="connsiteX3" fmla="*/ 605117 w 7436223"/>
              <a:gd name="connsiteY3" fmla="*/ 163827 h 3665105"/>
              <a:gd name="connsiteX4" fmla="*/ 699247 w 7436223"/>
              <a:gd name="connsiteY4" fmla="*/ 473110 h 3665105"/>
              <a:gd name="connsiteX5" fmla="*/ 1048871 w 7436223"/>
              <a:gd name="connsiteY5" fmla="*/ 2355698 h 3665105"/>
              <a:gd name="connsiteX6" fmla="*/ 1317810 w 7436223"/>
              <a:gd name="connsiteY6" fmla="*/ 3646616 h 3665105"/>
              <a:gd name="connsiteX7" fmla="*/ 2595282 w 7436223"/>
              <a:gd name="connsiteY7" fmla="*/ 3660063 h 3665105"/>
              <a:gd name="connsiteX8" fmla="*/ 7436223 w 7436223"/>
              <a:gd name="connsiteY8" fmla="*/ 3633169 h 3665105"/>
              <a:gd name="connsiteX0" fmla="*/ 0 w 7436223"/>
              <a:gd name="connsiteY0" fmla="*/ 9505 h 3672147"/>
              <a:gd name="connsiteX1" fmla="*/ 380439 w 7436223"/>
              <a:gd name="connsiteY1" fmla="*/ 1520 h 3672147"/>
              <a:gd name="connsiteX2" fmla="*/ 487035 w 7436223"/>
              <a:gd name="connsiteY2" fmla="*/ 35419 h 3672147"/>
              <a:gd name="connsiteX3" fmla="*/ 605117 w 7436223"/>
              <a:gd name="connsiteY3" fmla="*/ 170869 h 3672147"/>
              <a:gd name="connsiteX4" fmla="*/ 699247 w 7436223"/>
              <a:gd name="connsiteY4" fmla="*/ 480152 h 3672147"/>
              <a:gd name="connsiteX5" fmla="*/ 1048871 w 7436223"/>
              <a:gd name="connsiteY5" fmla="*/ 2362740 h 3672147"/>
              <a:gd name="connsiteX6" fmla="*/ 1317810 w 7436223"/>
              <a:gd name="connsiteY6" fmla="*/ 3653658 h 3672147"/>
              <a:gd name="connsiteX7" fmla="*/ 2595282 w 7436223"/>
              <a:gd name="connsiteY7" fmla="*/ 3667105 h 3672147"/>
              <a:gd name="connsiteX8" fmla="*/ 7436223 w 7436223"/>
              <a:gd name="connsiteY8" fmla="*/ 3640211 h 3672147"/>
              <a:gd name="connsiteX0" fmla="*/ 0 w 7436223"/>
              <a:gd name="connsiteY0" fmla="*/ 4567 h 3667209"/>
              <a:gd name="connsiteX1" fmla="*/ 382820 w 7436223"/>
              <a:gd name="connsiteY1" fmla="*/ 3726 h 3667209"/>
              <a:gd name="connsiteX2" fmla="*/ 487035 w 7436223"/>
              <a:gd name="connsiteY2" fmla="*/ 30481 h 3667209"/>
              <a:gd name="connsiteX3" fmla="*/ 605117 w 7436223"/>
              <a:gd name="connsiteY3" fmla="*/ 165931 h 3667209"/>
              <a:gd name="connsiteX4" fmla="*/ 699247 w 7436223"/>
              <a:gd name="connsiteY4" fmla="*/ 475214 h 3667209"/>
              <a:gd name="connsiteX5" fmla="*/ 1048871 w 7436223"/>
              <a:gd name="connsiteY5" fmla="*/ 2357802 h 3667209"/>
              <a:gd name="connsiteX6" fmla="*/ 1317810 w 7436223"/>
              <a:gd name="connsiteY6" fmla="*/ 3648720 h 3667209"/>
              <a:gd name="connsiteX7" fmla="*/ 2595282 w 7436223"/>
              <a:gd name="connsiteY7" fmla="*/ 3662167 h 3667209"/>
              <a:gd name="connsiteX8" fmla="*/ 7436223 w 7436223"/>
              <a:gd name="connsiteY8" fmla="*/ 3635273 h 3667209"/>
              <a:gd name="connsiteX0" fmla="*/ 0 w 7436223"/>
              <a:gd name="connsiteY0" fmla="*/ 5162 h 3667804"/>
              <a:gd name="connsiteX1" fmla="*/ 382820 w 7436223"/>
              <a:gd name="connsiteY1" fmla="*/ 4321 h 3667804"/>
              <a:gd name="connsiteX2" fmla="*/ 487035 w 7436223"/>
              <a:gd name="connsiteY2" fmla="*/ 40601 h 3667804"/>
              <a:gd name="connsiteX3" fmla="*/ 605117 w 7436223"/>
              <a:gd name="connsiteY3" fmla="*/ 166526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10126 h 3672768"/>
              <a:gd name="connsiteX1" fmla="*/ 382820 w 7436223"/>
              <a:gd name="connsiteY1" fmla="*/ 9285 h 3672768"/>
              <a:gd name="connsiteX2" fmla="*/ 487035 w 7436223"/>
              <a:gd name="connsiteY2" fmla="*/ 45565 h 3672768"/>
              <a:gd name="connsiteX3" fmla="*/ 699247 w 7436223"/>
              <a:gd name="connsiteY3" fmla="*/ 480773 h 3672768"/>
              <a:gd name="connsiteX4" fmla="*/ 1048871 w 7436223"/>
              <a:gd name="connsiteY4" fmla="*/ 2363361 h 3672768"/>
              <a:gd name="connsiteX5" fmla="*/ 1317810 w 7436223"/>
              <a:gd name="connsiteY5" fmla="*/ 3654279 h 3672768"/>
              <a:gd name="connsiteX6" fmla="*/ 2595282 w 7436223"/>
              <a:gd name="connsiteY6" fmla="*/ 3667726 h 3672768"/>
              <a:gd name="connsiteX7" fmla="*/ 7436223 w 7436223"/>
              <a:gd name="connsiteY7" fmla="*/ 3640832 h 3672768"/>
              <a:gd name="connsiteX0" fmla="*/ 0 w 7436223"/>
              <a:gd name="connsiteY0" fmla="*/ 11572 h 3674214"/>
              <a:gd name="connsiteX1" fmla="*/ 382820 w 7436223"/>
              <a:gd name="connsiteY1" fmla="*/ 10731 h 3674214"/>
              <a:gd name="connsiteX2" fmla="*/ 584666 w 7436223"/>
              <a:gd name="connsiteY2" fmla="*/ 137498 h 3674214"/>
              <a:gd name="connsiteX3" fmla="*/ 699247 w 7436223"/>
              <a:gd name="connsiteY3" fmla="*/ 482219 h 3674214"/>
              <a:gd name="connsiteX4" fmla="*/ 1048871 w 7436223"/>
              <a:gd name="connsiteY4" fmla="*/ 2364807 h 3674214"/>
              <a:gd name="connsiteX5" fmla="*/ 1317810 w 7436223"/>
              <a:gd name="connsiteY5" fmla="*/ 3655725 h 3674214"/>
              <a:gd name="connsiteX6" fmla="*/ 2595282 w 7436223"/>
              <a:gd name="connsiteY6" fmla="*/ 3669172 h 3674214"/>
              <a:gd name="connsiteX7" fmla="*/ 7436223 w 7436223"/>
              <a:gd name="connsiteY7" fmla="*/ 3642278 h 3674214"/>
              <a:gd name="connsiteX0" fmla="*/ 0 w 7436223"/>
              <a:gd name="connsiteY0" fmla="*/ 11051 h 3673693"/>
              <a:gd name="connsiteX1" fmla="*/ 382820 w 7436223"/>
              <a:gd name="connsiteY1" fmla="*/ 10210 h 3673693"/>
              <a:gd name="connsiteX2" fmla="*/ 567997 w 7436223"/>
              <a:gd name="connsiteY2" fmla="*/ 129834 h 3673693"/>
              <a:gd name="connsiteX3" fmla="*/ 699247 w 7436223"/>
              <a:gd name="connsiteY3" fmla="*/ 481698 h 3673693"/>
              <a:gd name="connsiteX4" fmla="*/ 1048871 w 7436223"/>
              <a:gd name="connsiteY4" fmla="*/ 2364286 h 3673693"/>
              <a:gd name="connsiteX5" fmla="*/ 1317810 w 7436223"/>
              <a:gd name="connsiteY5" fmla="*/ 3655204 h 3673693"/>
              <a:gd name="connsiteX6" fmla="*/ 2595282 w 7436223"/>
              <a:gd name="connsiteY6" fmla="*/ 3668651 h 3673693"/>
              <a:gd name="connsiteX7" fmla="*/ 7436223 w 7436223"/>
              <a:gd name="connsiteY7" fmla="*/ 3641757 h 3673693"/>
              <a:gd name="connsiteX0" fmla="*/ 0 w 7436223"/>
              <a:gd name="connsiteY0" fmla="*/ 10011 h 3672653"/>
              <a:gd name="connsiteX1" fmla="*/ 382820 w 7436223"/>
              <a:gd name="connsiteY1" fmla="*/ 9170 h 3672653"/>
              <a:gd name="connsiteX2" fmla="*/ 553710 w 7436223"/>
              <a:gd name="connsiteY2" fmla="*/ 114506 h 3672653"/>
              <a:gd name="connsiteX3" fmla="*/ 699247 w 7436223"/>
              <a:gd name="connsiteY3" fmla="*/ 480658 h 3672653"/>
              <a:gd name="connsiteX4" fmla="*/ 1048871 w 7436223"/>
              <a:gd name="connsiteY4" fmla="*/ 2363246 h 3672653"/>
              <a:gd name="connsiteX5" fmla="*/ 1317810 w 7436223"/>
              <a:gd name="connsiteY5" fmla="*/ 3654164 h 3672653"/>
              <a:gd name="connsiteX6" fmla="*/ 2595282 w 7436223"/>
              <a:gd name="connsiteY6" fmla="*/ 3667611 h 3672653"/>
              <a:gd name="connsiteX7" fmla="*/ 7436223 w 7436223"/>
              <a:gd name="connsiteY7" fmla="*/ 3640717 h 3672653"/>
              <a:gd name="connsiteX0" fmla="*/ 0 w 7436223"/>
              <a:gd name="connsiteY0" fmla="*/ 5953 h 3668595"/>
              <a:gd name="connsiteX1" fmla="*/ 382820 w 7436223"/>
              <a:gd name="connsiteY1" fmla="*/ 5112 h 3668595"/>
              <a:gd name="connsiteX2" fmla="*/ 553710 w 7436223"/>
              <a:gd name="connsiteY2" fmla="*/ 110448 h 3668595"/>
              <a:gd name="connsiteX3" fmla="*/ 699247 w 7436223"/>
              <a:gd name="connsiteY3" fmla="*/ 476600 h 3668595"/>
              <a:gd name="connsiteX4" fmla="*/ 1048871 w 7436223"/>
              <a:gd name="connsiteY4" fmla="*/ 2359188 h 3668595"/>
              <a:gd name="connsiteX5" fmla="*/ 1317810 w 7436223"/>
              <a:gd name="connsiteY5" fmla="*/ 3650106 h 3668595"/>
              <a:gd name="connsiteX6" fmla="*/ 2595282 w 7436223"/>
              <a:gd name="connsiteY6" fmla="*/ 3663553 h 3668595"/>
              <a:gd name="connsiteX7" fmla="*/ 7436223 w 7436223"/>
              <a:gd name="connsiteY7" fmla="*/ 3636659 h 3668595"/>
              <a:gd name="connsiteX0" fmla="*/ 0 w 7436223"/>
              <a:gd name="connsiteY0" fmla="*/ 9837 h 3672479"/>
              <a:gd name="connsiteX1" fmla="*/ 382820 w 7436223"/>
              <a:gd name="connsiteY1" fmla="*/ 8996 h 3672479"/>
              <a:gd name="connsiteX2" fmla="*/ 563235 w 7436223"/>
              <a:gd name="connsiteY2" fmla="*/ 111951 h 3672479"/>
              <a:gd name="connsiteX3" fmla="*/ 699247 w 7436223"/>
              <a:gd name="connsiteY3" fmla="*/ 480484 h 3672479"/>
              <a:gd name="connsiteX4" fmla="*/ 1048871 w 7436223"/>
              <a:gd name="connsiteY4" fmla="*/ 2363072 h 3672479"/>
              <a:gd name="connsiteX5" fmla="*/ 1317810 w 7436223"/>
              <a:gd name="connsiteY5" fmla="*/ 3653990 h 3672479"/>
              <a:gd name="connsiteX6" fmla="*/ 2595282 w 7436223"/>
              <a:gd name="connsiteY6" fmla="*/ 3667437 h 3672479"/>
              <a:gd name="connsiteX7" fmla="*/ 7436223 w 7436223"/>
              <a:gd name="connsiteY7"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65617 w 7436223"/>
              <a:gd name="connsiteY3" fmla="*/ 116715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27517 w 7436223"/>
              <a:gd name="connsiteY3" fmla="*/ 85758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4712 h 3667354"/>
              <a:gd name="connsiteX1" fmla="*/ 382820 w 7436223"/>
              <a:gd name="connsiteY1" fmla="*/ 3871 h 3667354"/>
              <a:gd name="connsiteX2" fmla="*/ 463223 w 7436223"/>
              <a:gd name="connsiteY2" fmla="*/ 33007 h 3667354"/>
              <a:gd name="connsiteX3" fmla="*/ 527517 w 7436223"/>
              <a:gd name="connsiteY3" fmla="*/ 80633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672773 w 7436223"/>
              <a:gd name="connsiteY6" fmla="*/ 346906 h 3666927"/>
              <a:gd name="connsiteX7" fmla="*/ 1048871 w 7436223"/>
              <a:gd name="connsiteY7" fmla="*/ 2357520 h 3666927"/>
              <a:gd name="connsiteX8" fmla="*/ 1317810 w 7436223"/>
              <a:gd name="connsiteY8" fmla="*/ 3648438 h 3666927"/>
              <a:gd name="connsiteX9" fmla="*/ 2595282 w 7436223"/>
              <a:gd name="connsiteY9" fmla="*/ 3661885 h 3666927"/>
              <a:gd name="connsiteX10" fmla="*/ 7436223 w 7436223"/>
              <a:gd name="connsiteY10"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672773 w 7436223"/>
              <a:gd name="connsiteY5" fmla="*/ 346906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18130 h 3680772"/>
              <a:gd name="connsiteX1" fmla="*/ 382820 w 7436223"/>
              <a:gd name="connsiteY1" fmla="*/ 17289 h 3680772"/>
              <a:gd name="connsiteX2" fmla="*/ 432267 w 7436223"/>
              <a:gd name="connsiteY2" fmla="*/ 27376 h 3680772"/>
              <a:gd name="connsiteX3" fmla="*/ 680197 w 7436223"/>
              <a:gd name="connsiteY3" fmla="*/ 353045 h 3680772"/>
              <a:gd name="connsiteX4" fmla="*/ 1048871 w 7436223"/>
              <a:gd name="connsiteY4" fmla="*/ 2371365 h 3680772"/>
              <a:gd name="connsiteX5" fmla="*/ 1317810 w 7436223"/>
              <a:gd name="connsiteY5" fmla="*/ 3662283 h 3680772"/>
              <a:gd name="connsiteX6" fmla="*/ 2595282 w 7436223"/>
              <a:gd name="connsiteY6" fmla="*/ 3675730 h 3680772"/>
              <a:gd name="connsiteX7" fmla="*/ 7436223 w 7436223"/>
              <a:gd name="connsiteY7" fmla="*/ 3648836 h 3680772"/>
              <a:gd name="connsiteX0" fmla="*/ 0 w 7436223"/>
              <a:gd name="connsiteY0" fmla="*/ 26972 h 3689614"/>
              <a:gd name="connsiteX1" fmla="*/ 382820 w 7436223"/>
              <a:gd name="connsiteY1" fmla="*/ 26131 h 3689614"/>
              <a:gd name="connsiteX2" fmla="*/ 680197 w 7436223"/>
              <a:gd name="connsiteY2" fmla="*/ 361887 h 3689614"/>
              <a:gd name="connsiteX3" fmla="*/ 1048871 w 7436223"/>
              <a:gd name="connsiteY3" fmla="*/ 2380207 h 3689614"/>
              <a:gd name="connsiteX4" fmla="*/ 1317810 w 7436223"/>
              <a:gd name="connsiteY4" fmla="*/ 3671125 h 3689614"/>
              <a:gd name="connsiteX5" fmla="*/ 2595282 w 7436223"/>
              <a:gd name="connsiteY5" fmla="*/ 3684572 h 3689614"/>
              <a:gd name="connsiteX6" fmla="*/ 7436223 w 7436223"/>
              <a:gd name="connsiteY6" fmla="*/ 3657678 h 3689614"/>
              <a:gd name="connsiteX0" fmla="*/ 0 w 7436223"/>
              <a:gd name="connsiteY0" fmla="*/ 49335 h 3711977"/>
              <a:gd name="connsiteX1" fmla="*/ 511408 w 7436223"/>
              <a:gd name="connsiteY1" fmla="*/ 19919 h 3711977"/>
              <a:gd name="connsiteX2" fmla="*/ 680197 w 7436223"/>
              <a:gd name="connsiteY2" fmla="*/ 384250 h 3711977"/>
              <a:gd name="connsiteX3" fmla="*/ 1048871 w 7436223"/>
              <a:gd name="connsiteY3" fmla="*/ 2402570 h 3711977"/>
              <a:gd name="connsiteX4" fmla="*/ 1317810 w 7436223"/>
              <a:gd name="connsiteY4" fmla="*/ 3693488 h 3711977"/>
              <a:gd name="connsiteX5" fmla="*/ 2595282 w 7436223"/>
              <a:gd name="connsiteY5" fmla="*/ 3706935 h 3711977"/>
              <a:gd name="connsiteX6" fmla="*/ 7436223 w 7436223"/>
              <a:gd name="connsiteY6" fmla="*/ 3680041 h 3711977"/>
              <a:gd name="connsiteX0" fmla="*/ 0 w 7436223"/>
              <a:gd name="connsiteY0" fmla="*/ 55476 h 3718118"/>
              <a:gd name="connsiteX1" fmla="*/ 511408 w 7436223"/>
              <a:gd name="connsiteY1" fmla="*/ 26060 h 3718118"/>
              <a:gd name="connsiteX2" fmla="*/ 680197 w 7436223"/>
              <a:gd name="connsiteY2" fmla="*/ 390391 h 3718118"/>
              <a:gd name="connsiteX3" fmla="*/ 1048871 w 7436223"/>
              <a:gd name="connsiteY3" fmla="*/ 2408711 h 3718118"/>
              <a:gd name="connsiteX4" fmla="*/ 1317810 w 7436223"/>
              <a:gd name="connsiteY4" fmla="*/ 3699629 h 3718118"/>
              <a:gd name="connsiteX5" fmla="*/ 2595282 w 7436223"/>
              <a:gd name="connsiteY5" fmla="*/ 3713076 h 3718118"/>
              <a:gd name="connsiteX6" fmla="*/ 7436223 w 7436223"/>
              <a:gd name="connsiteY6" fmla="*/ 3686182 h 3718118"/>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3606 h 3666248"/>
              <a:gd name="connsiteX1" fmla="*/ 680197 w 7436223"/>
              <a:gd name="connsiteY1" fmla="*/ 338521 h 3666248"/>
              <a:gd name="connsiteX2" fmla="*/ 1048871 w 7436223"/>
              <a:gd name="connsiteY2" fmla="*/ 2356841 h 3666248"/>
              <a:gd name="connsiteX3" fmla="*/ 1317810 w 7436223"/>
              <a:gd name="connsiteY3" fmla="*/ 3647759 h 3666248"/>
              <a:gd name="connsiteX4" fmla="*/ 2595282 w 7436223"/>
              <a:gd name="connsiteY4" fmla="*/ 3661206 h 3666248"/>
              <a:gd name="connsiteX5" fmla="*/ 7436223 w 7436223"/>
              <a:gd name="connsiteY5" fmla="*/ 3634312 h 3666248"/>
              <a:gd name="connsiteX0" fmla="*/ 0 w 7436223"/>
              <a:gd name="connsiteY0" fmla="*/ 0 h 3662642"/>
              <a:gd name="connsiteX1" fmla="*/ 432267 w 7436223"/>
              <a:gd name="connsiteY1" fmla="*/ 54490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9341 h 3671983"/>
              <a:gd name="connsiteX1" fmla="*/ 429886 w 7436223"/>
              <a:gd name="connsiteY1" fmla="*/ 28112 h 3671983"/>
              <a:gd name="connsiteX2" fmla="*/ 680197 w 7436223"/>
              <a:gd name="connsiteY2" fmla="*/ 344256 h 3671983"/>
              <a:gd name="connsiteX3" fmla="*/ 1048871 w 7436223"/>
              <a:gd name="connsiteY3" fmla="*/ 2362576 h 3671983"/>
              <a:gd name="connsiteX4" fmla="*/ 1317810 w 7436223"/>
              <a:gd name="connsiteY4" fmla="*/ 3653494 h 3671983"/>
              <a:gd name="connsiteX5" fmla="*/ 2595282 w 7436223"/>
              <a:gd name="connsiteY5" fmla="*/ 3666941 h 3671983"/>
              <a:gd name="connsiteX6" fmla="*/ 7436223 w 7436223"/>
              <a:gd name="connsiteY6" fmla="*/ 3640047 h 3671983"/>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7855 h 3670497"/>
              <a:gd name="connsiteX1" fmla="*/ 344161 w 7436223"/>
              <a:gd name="connsiteY1" fmla="*/ 12339 h 3670497"/>
              <a:gd name="connsiteX2" fmla="*/ 680197 w 7436223"/>
              <a:gd name="connsiteY2" fmla="*/ 342770 h 3670497"/>
              <a:gd name="connsiteX3" fmla="*/ 1048871 w 7436223"/>
              <a:gd name="connsiteY3" fmla="*/ 2361090 h 3670497"/>
              <a:gd name="connsiteX4" fmla="*/ 1317810 w 7436223"/>
              <a:gd name="connsiteY4" fmla="*/ 3652008 h 3670497"/>
              <a:gd name="connsiteX5" fmla="*/ 2595282 w 7436223"/>
              <a:gd name="connsiteY5" fmla="*/ 3665455 h 3670497"/>
              <a:gd name="connsiteX6" fmla="*/ 7436223 w 7436223"/>
              <a:gd name="connsiteY6" fmla="*/ 3638561 h 3670497"/>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6555 h 3669197"/>
              <a:gd name="connsiteX1" fmla="*/ 344161 w 7436223"/>
              <a:gd name="connsiteY1" fmla="*/ 11039 h 3669197"/>
              <a:gd name="connsiteX2" fmla="*/ 680197 w 7436223"/>
              <a:gd name="connsiteY2" fmla="*/ 341470 h 3669197"/>
              <a:gd name="connsiteX3" fmla="*/ 1048871 w 7436223"/>
              <a:gd name="connsiteY3" fmla="*/ 2359790 h 3669197"/>
              <a:gd name="connsiteX4" fmla="*/ 1317810 w 7436223"/>
              <a:gd name="connsiteY4" fmla="*/ 3650708 h 3669197"/>
              <a:gd name="connsiteX5" fmla="*/ 2595282 w 7436223"/>
              <a:gd name="connsiteY5" fmla="*/ 3664155 h 3669197"/>
              <a:gd name="connsiteX6" fmla="*/ 7436223 w 7436223"/>
              <a:gd name="connsiteY6" fmla="*/ 3637261 h 3669197"/>
              <a:gd name="connsiteX0" fmla="*/ 0 w 7436223"/>
              <a:gd name="connsiteY0" fmla="*/ 12725 h 3675367"/>
              <a:gd name="connsiteX1" fmla="*/ 344161 w 7436223"/>
              <a:gd name="connsiteY1" fmla="*/ 10066 h 3675367"/>
              <a:gd name="connsiteX2" fmla="*/ 680197 w 7436223"/>
              <a:gd name="connsiteY2" fmla="*/ 347640 h 3675367"/>
              <a:gd name="connsiteX3" fmla="*/ 1048871 w 7436223"/>
              <a:gd name="connsiteY3" fmla="*/ 2365960 h 3675367"/>
              <a:gd name="connsiteX4" fmla="*/ 1317810 w 7436223"/>
              <a:gd name="connsiteY4" fmla="*/ 3656878 h 3675367"/>
              <a:gd name="connsiteX5" fmla="*/ 2595282 w 7436223"/>
              <a:gd name="connsiteY5" fmla="*/ 3670325 h 3675367"/>
              <a:gd name="connsiteX6" fmla="*/ 7436223 w 7436223"/>
              <a:gd name="connsiteY6" fmla="*/ 3643431 h 3675367"/>
              <a:gd name="connsiteX0" fmla="*/ 0 w 7436223"/>
              <a:gd name="connsiteY0" fmla="*/ 6505 h 3669147"/>
              <a:gd name="connsiteX1" fmla="*/ 344161 w 7436223"/>
              <a:gd name="connsiteY1" fmla="*/ 3846 h 3669147"/>
              <a:gd name="connsiteX2" fmla="*/ 680197 w 7436223"/>
              <a:gd name="connsiteY2" fmla="*/ 341420 h 3669147"/>
              <a:gd name="connsiteX3" fmla="*/ 1048871 w 7436223"/>
              <a:gd name="connsiteY3" fmla="*/ 2359740 h 3669147"/>
              <a:gd name="connsiteX4" fmla="*/ 1317810 w 7436223"/>
              <a:gd name="connsiteY4" fmla="*/ 3650658 h 3669147"/>
              <a:gd name="connsiteX5" fmla="*/ 2595282 w 7436223"/>
              <a:gd name="connsiteY5" fmla="*/ 3664105 h 3669147"/>
              <a:gd name="connsiteX6" fmla="*/ 7436223 w 7436223"/>
              <a:gd name="connsiteY6" fmla="*/ 3637211 h 3669147"/>
              <a:gd name="connsiteX0" fmla="*/ 0 w 7436223"/>
              <a:gd name="connsiteY0" fmla="*/ 2721 h 3665363"/>
              <a:gd name="connsiteX1" fmla="*/ 344161 w 7436223"/>
              <a:gd name="connsiteY1" fmla="*/ 62 h 3665363"/>
              <a:gd name="connsiteX2" fmla="*/ 680197 w 7436223"/>
              <a:gd name="connsiteY2" fmla="*/ 337636 h 3665363"/>
              <a:gd name="connsiteX3" fmla="*/ 1048871 w 7436223"/>
              <a:gd name="connsiteY3" fmla="*/ 2355956 h 3665363"/>
              <a:gd name="connsiteX4" fmla="*/ 1317810 w 7436223"/>
              <a:gd name="connsiteY4" fmla="*/ 3646874 h 3665363"/>
              <a:gd name="connsiteX5" fmla="*/ 2595282 w 7436223"/>
              <a:gd name="connsiteY5" fmla="*/ 3660321 h 3665363"/>
              <a:gd name="connsiteX6" fmla="*/ 7436223 w 7436223"/>
              <a:gd name="connsiteY6" fmla="*/ 3633427 h 366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36223" h="3665363">
                <a:moveTo>
                  <a:pt x="0" y="2721"/>
                </a:moveTo>
                <a:cubicBezTo>
                  <a:pt x="72045" y="11803"/>
                  <a:pt x="214128" y="-989"/>
                  <a:pt x="344161" y="62"/>
                </a:cubicBezTo>
                <a:cubicBezTo>
                  <a:pt x="347989" y="8256"/>
                  <a:pt x="562745" y="-55013"/>
                  <a:pt x="680197" y="337636"/>
                </a:cubicBezTo>
                <a:cubicBezTo>
                  <a:pt x="797649" y="730285"/>
                  <a:pt x="942602" y="1804416"/>
                  <a:pt x="1048871" y="2355956"/>
                </a:cubicBezTo>
                <a:cubicBezTo>
                  <a:pt x="1156377" y="2906211"/>
                  <a:pt x="1140758" y="3402585"/>
                  <a:pt x="1317810" y="3646874"/>
                </a:cubicBezTo>
                <a:cubicBezTo>
                  <a:pt x="1710015" y="3676009"/>
                  <a:pt x="1575547" y="3662562"/>
                  <a:pt x="2595282" y="3660321"/>
                </a:cubicBezTo>
                <a:lnTo>
                  <a:pt x="7436223" y="3633427"/>
                </a:lnTo>
              </a:path>
            </a:pathLst>
          </a:cu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0" name="Rectangle 9"/>
          <p:cNvSpPr/>
          <p:nvPr/>
        </p:nvSpPr>
        <p:spPr bwMode="auto">
          <a:xfrm>
            <a:off x="2819400" y="5181600"/>
            <a:ext cx="1295400" cy="2667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3" name="Rectangle 12"/>
          <p:cNvSpPr/>
          <p:nvPr/>
        </p:nvSpPr>
        <p:spPr bwMode="auto">
          <a:xfrm>
            <a:off x="2819400" y="1535844"/>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4" name="Rectangle 13"/>
          <p:cNvSpPr/>
          <p:nvPr/>
        </p:nvSpPr>
        <p:spPr bwMode="auto">
          <a:xfrm>
            <a:off x="2819400" y="2743200"/>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 name="Rectangle 2"/>
          <p:cNvSpPr/>
          <p:nvPr/>
        </p:nvSpPr>
        <p:spPr>
          <a:xfrm>
            <a:off x="4168085" y="937853"/>
            <a:ext cx="416615" cy="769441"/>
          </a:xfrm>
          <a:prstGeom prst="rect">
            <a:avLst/>
          </a:prstGeom>
          <a:noFill/>
        </p:spPr>
        <p:txBody>
          <a:bodyPr wrap="square" lIns="91440" tIns="45720" rIns="91440" bIns="45720">
            <a:spAutoFit/>
          </a:bodyPr>
          <a:lstStyle/>
          <a:p>
            <a:r>
              <a:rPr lang="en-US" sz="4400" b="0" dirty="0">
                <a:ln w="18415" cmpd="sng">
                  <a:solidFill>
                    <a:srgbClr val="000000"/>
                  </a:solidFill>
                  <a:prstDash val="solid"/>
                </a:ln>
                <a:solidFill>
                  <a:srgbClr val="FF0000"/>
                </a:solidFill>
                <a:effectLst>
                  <a:outerShdw blurRad="63500" dir="3600000" algn="tl" rotWithShape="0">
                    <a:srgbClr val="000000">
                      <a:alpha val="70000"/>
                    </a:srgbClr>
                  </a:outerShdw>
                </a:effectLst>
              </a:rPr>
              <a:t>x</a:t>
            </a:r>
          </a:p>
        </p:txBody>
      </p:sp>
      <p:sp>
        <p:nvSpPr>
          <p:cNvPr id="15" name="Rectangle 14"/>
          <p:cNvSpPr/>
          <p:nvPr/>
        </p:nvSpPr>
        <p:spPr>
          <a:xfrm>
            <a:off x="4177610" y="2616732"/>
            <a:ext cx="416615" cy="769441"/>
          </a:xfrm>
          <a:prstGeom prst="rect">
            <a:avLst/>
          </a:prstGeom>
          <a:noFill/>
        </p:spPr>
        <p:txBody>
          <a:bodyPr wrap="square" lIns="91440" tIns="45720" rIns="91440" bIns="45720">
            <a:spAutoFit/>
          </a:bodyPr>
          <a:lstStyle/>
          <a:p>
            <a:r>
              <a:rPr lang="en-US" sz="4400" b="0" dirty="0">
                <a:ln w="18415" cmpd="sng">
                  <a:solidFill>
                    <a:srgbClr val="000000"/>
                  </a:solidFill>
                  <a:prstDash val="solid"/>
                </a:ln>
                <a:solidFill>
                  <a:srgbClr val="FF0000"/>
                </a:solidFill>
                <a:effectLst>
                  <a:outerShdw blurRad="63500" dir="3600000" algn="tl" rotWithShape="0">
                    <a:srgbClr val="000000">
                      <a:alpha val="70000"/>
                    </a:srgbClr>
                  </a:outerShdw>
                </a:effectLst>
              </a:rPr>
              <a:t>x</a:t>
            </a:r>
          </a:p>
        </p:txBody>
      </p:sp>
      <p:sp>
        <p:nvSpPr>
          <p:cNvPr id="16" name="Rectangle 15"/>
          <p:cNvSpPr/>
          <p:nvPr/>
        </p:nvSpPr>
        <p:spPr bwMode="auto">
          <a:xfrm>
            <a:off x="13447" y="5524500"/>
            <a:ext cx="1295400" cy="26670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7" name="Rectangle 16"/>
          <p:cNvSpPr/>
          <p:nvPr/>
        </p:nvSpPr>
        <p:spPr bwMode="auto">
          <a:xfrm>
            <a:off x="5105400" y="828675"/>
            <a:ext cx="833718" cy="13335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8" name="Rectangle 17"/>
          <p:cNvSpPr/>
          <p:nvPr/>
        </p:nvSpPr>
        <p:spPr bwMode="auto">
          <a:xfrm>
            <a:off x="6400800" y="2911288"/>
            <a:ext cx="1524000"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9" name="Rectangle 18"/>
          <p:cNvSpPr/>
          <p:nvPr/>
        </p:nvSpPr>
        <p:spPr bwMode="auto">
          <a:xfrm>
            <a:off x="6405282" y="36576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0" name="Rectangle 19"/>
          <p:cNvSpPr/>
          <p:nvPr/>
        </p:nvSpPr>
        <p:spPr bwMode="auto">
          <a:xfrm>
            <a:off x="6405282" y="43815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1" name="Rectangle 20"/>
          <p:cNvSpPr/>
          <p:nvPr/>
        </p:nvSpPr>
        <p:spPr bwMode="auto">
          <a:xfrm>
            <a:off x="6405282" y="5182157"/>
            <a:ext cx="1519518"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4" name="Freeform 23"/>
          <p:cNvSpPr/>
          <p:nvPr/>
        </p:nvSpPr>
        <p:spPr bwMode="auto">
          <a:xfrm>
            <a:off x="736979" y="1296537"/>
            <a:ext cx="2101755" cy="1552885"/>
          </a:xfrm>
          <a:custGeom>
            <a:avLst/>
            <a:gdLst>
              <a:gd name="connsiteX0" fmla="*/ 0 w 2101755"/>
              <a:gd name="connsiteY0" fmla="*/ 0 h 1542995"/>
              <a:gd name="connsiteX1" fmla="*/ 313899 w 2101755"/>
              <a:gd name="connsiteY1" fmla="*/ 177421 h 1542995"/>
              <a:gd name="connsiteX2" fmla="*/ 491320 w 2101755"/>
              <a:gd name="connsiteY2" fmla="*/ 559559 h 1542995"/>
              <a:gd name="connsiteX3" fmla="*/ 818866 w 2101755"/>
              <a:gd name="connsiteY3" fmla="*/ 1378424 h 1542995"/>
              <a:gd name="connsiteX4" fmla="*/ 1050878 w 2101755"/>
              <a:gd name="connsiteY4" fmla="*/ 1528550 h 1542995"/>
              <a:gd name="connsiteX5" fmla="*/ 2101755 w 2101755"/>
              <a:gd name="connsiteY5" fmla="*/ 1528550 h 1542995"/>
              <a:gd name="connsiteX0" fmla="*/ 0 w 2101755"/>
              <a:gd name="connsiteY0" fmla="*/ 0 h 1551301"/>
              <a:gd name="connsiteX1" fmla="*/ 313899 w 2101755"/>
              <a:gd name="connsiteY1" fmla="*/ 177421 h 1551301"/>
              <a:gd name="connsiteX2" fmla="*/ 491320 w 2101755"/>
              <a:gd name="connsiteY2" fmla="*/ 559559 h 1551301"/>
              <a:gd name="connsiteX3" fmla="*/ 818866 w 2101755"/>
              <a:gd name="connsiteY3" fmla="*/ 1378424 h 1551301"/>
              <a:gd name="connsiteX4" fmla="*/ 1158034 w 2101755"/>
              <a:gd name="connsiteY4" fmla="*/ 1540456 h 1551301"/>
              <a:gd name="connsiteX5" fmla="*/ 2101755 w 2101755"/>
              <a:gd name="connsiteY5" fmla="*/ 1528550 h 1551301"/>
              <a:gd name="connsiteX0" fmla="*/ 0 w 2101755"/>
              <a:gd name="connsiteY0" fmla="*/ 0 h 1552885"/>
              <a:gd name="connsiteX1" fmla="*/ 313899 w 2101755"/>
              <a:gd name="connsiteY1" fmla="*/ 177421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 name="connsiteX0" fmla="*/ 0 w 2101755"/>
              <a:gd name="connsiteY0" fmla="*/ 0 h 1552885"/>
              <a:gd name="connsiteX1" fmla="*/ 309136 w 2101755"/>
              <a:gd name="connsiteY1" fmla="*/ 194090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1755" h="1552885">
                <a:moveTo>
                  <a:pt x="0" y="0"/>
                </a:moveTo>
                <a:cubicBezTo>
                  <a:pt x="116006" y="42080"/>
                  <a:pt x="227249" y="100830"/>
                  <a:pt x="309136" y="194090"/>
                </a:cubicBezTo>
                <a:cubicBezTo>
                  <a:pt x="391023" y="287350"/>
                  <a:pt x="407159" y="365742"/>
                  <a:pt x="491320" y="559559"/>
                </a:cubicBezTo>
                <a:cubicBezTo>
                  <a:pt x="575481" y="753376"/>
                  <a:pt x="702984" y="1193509"/>
                  <a:pt x="814103" y="1356992"/>
                </a:cubicBezTo>
                <a:cubicBezTo>
                  <a:pt x="925222" y="1520475"/>
                  <a:pt x="943425" y="1511863"/>
                  <a:pt x="1158034" y="1540456"/>
                </a:cubicBezTo>
                <a:cubicBezTo>
                  <a:pt x="1372643" y="1569049"/>
                  <a:pt x="1683224" y="1541060"/>
                  <a:pt x="2101755" y="1528550"/>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5" name="Freeform 24"/>
          <p:cNvSpPr/>
          <p:nvPr/>
        </p:nvSpPr>
        <p:spPr bwMode="auto">
          <a:xfrm>
            <a:off x="750627" y="1105469"/>
            <a:ext cx="2088107" cy="514152"/>
          </a:xfrm>
          <a:custGeom>
            <a:avLst/>
            <a:gdLst>
              <a:gd name="connsiteX0" fmla="*/ 0 w 2088107"/>
              <a:gd name="connsiteY0" fmla="*/ 0 h 512300"/>
              <a:gd name="connsiteX1" fmla="*/ 491319 w 2088107"/>
              <a:gd name="connsiteY1" fmla="*/ 327546 h 512300"/>
              <a:gd name="connsiteX2" fmla="*/ 1023582 w 2088107"/>
              <a:gd name="connsiteY2" fmla="*/ 491319 h 512300"/>
              <a:gd name="connsiteX3" fmla="*/ 2088107 w 2088107"/>
              <a:gd name="connsiteY3" fmla="*/ 504967 h 512300"/>
              <a:gd name="connsiteX0" fmla="*/ 0 w 2088107"/>
              <a:gd name="connsiteY0" fmla="*/ 0 h 514152"/>
              <a:gd name="connsiteX1" fmla="*/ 507988 w 2088107"/>
              <a:gd name="connsiteY1" fmla="*/ 296589 h 514152"/>
              <a:gd name="connsiteX2" fmla="*/ 1023582 w 2088107"/>
              <a:gd name="connsiteY2" fmla="*/ 491319 h 514152"/>
              <a:gd name="connsiteX3" fmla="*/ 2088107 w 2088107"/>
              <a:gd name="connsiteY3" fmla="*/ 504967 h 514152"/>
              <a:gd name="connsiteX0" fmla="*/ 0 w 2088107"/>
              <a:gd name="connsiteY0" fmla="*/ 0 h 514152"/>
              <a:gd name="connsiteX1" fmla="*/ 163773 w 2088107"/>
              <a:gd name="connsiteY1" fmla="*/ 108969 h 514152"/>
              <a:gd name="connsiteX2" fmla="*/ 507988 w 2088107"/>
              <a:gd name="connsiteY2" fmla="*/ 296589 h 514152"/>
              <a:gd name="connsiteX3" fmla="*/ 1023582 w 2088107"/>
              <a:gd name="connsiteY3" fmla="*/ 491319 h 514152"/>
              <a:gd name="connsiteX4" fmla="*/ 2088107 w 2088107"/>
              <a:gd name="connsiteY4" fmla="*/ 504967 h 514152"/>
              <a:gd name="connsiteX0" fmla="*/ 0 w 2088107"/>
              <a:gd name="connsiteY0" fmla="*/ 0 h 514152"/>
              <a:gd name="connsiteX1" fmla="*/ 185204 w 2088107"/>
              <a:gd name="connsiteY1" fmla="*/ 78012 h 514152"/>
              <a:gd name="connsiteX2" fmla="*/ 507988 w 2088107"/>
              <a:gd name="connsiteY2" fmla="*/ 296589 h 514152"/>
              <a:gd name="connsiteX3" fmla="*/ 1023582 w 2088107"/>
              <a:gd name="connsiteY3" fmla="*/ 491319 h 514152"/>
              <a:gd name="connsiteX4" fmla="*/ 2088107 w 2088107"/>
              <a:gd name="connsiteY4" fmla="*/ 504967 h 514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107" h="514152">
                <a:moveTo>
                  <a:pt x="0" y="0"/>
                </a:moveTo>
                <a:cubicBezTo>
                  <a:pt x="27296" y="18162"/>
                  <a:pt x="100539" y="28581"/>
                  <a:pt x="185204" y="78012"/>
                </a:cubicBezTo>
                <a:cubicBezTo>
                  <a:pt x="269869" y="127444"/>
                  <a:pt x="368259" y="227705"/>
                  <a:pt x="507988" y="296589"/>
                </a:cubicBezTo>
                <a:cubicBezTo>
                  <a:pt x="647717" y="365473"/>
                  <a:pt x="760229" y="456589"/>
                  <a:pt x="1023582" y="491319"/>
                </a:cubicBezTo>
                <a:cubicBezTo>
                  <a:pt x="1286935" y="526049"/>
                  <a:pt x="1688910" y="512928"/>
                  <a:pt x="2088107" y="504967"/>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6" name="Rectangle 25"/>
          <p:cNvSpPr/>
          <p:nvPr/>
        </p:nvSpPr>
        <p:spPr bwMode="auto">
          <a:xfrm>
            <a:off x="2524125" y="914400"/>
            <a:ext cx="487362"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7" name="Rectangle 26"/>
          <p:cNvSpPr/>
          <p:nvPr/>
        </p:nvSpPr>
        <p:spPr bwMode="auto">
          <a:xfrm>
            <a:off x="2676525" y="1066799"/>
            <a:ext cx="243681" cy="609601"/>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8" name="Rectangle 27"/>
          <p:cNvSpPr/>
          <p:nvPr/>
        </p:nvSpPr>
        <p:spPr bwMode="auto">
          <a:xfrm>
            <a:off x="2696368" y="2057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9" name="Rectangle 28"/>
          <p:cNvSpPr/>
          <p:nvPr/>
        </p:nvSpPr>
        <p:spPr bwMode="auto">
          <a:xfrm>
            <a:off x="2696368" y="2362200"/>
            <a:ext cx="152400" cy="1524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0" name="Rectangle 29"/>
          <p:cNvSpPr/>
          <p:nvPr/>
        </p:nvSpPr>
        <p:spPr bwMode="auto">
          <a:xfrm>
            <a:off x="2689225" y="2819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1" name="Rectangle 30"/>
          <p:cNvSpPr/>
          <p:nvPr/>
        </p:nvSpPr>
        <p:spPr bwMode="auto">
          <a:xfrm>
            <a:off x="2696368" y="32003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2" name="Rectangle 31"/>
          <p:cNvSpPr/>
          <p:nvPr/>
        </p:nvSpPr>
        <p:spPr bwMode="auto">
          <a:xfrm>
            <a:off x="2691606" y="33527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3" name="Rectangle 32"/>
          <p:cNvSpPr/>
          <p:nvPr/>
        </p:nvSpPr>
        <p:spPr bwMode="auto">
          <a:xfrm>
            <a:off x="2682081" y="36576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4" name="Rectangle 33"/>
          <p:cNvSpPr/>
          <p:nvPr/>
        </p:nvSpPr>
        <p:spPr bwMode="auto">
          <a:xfrm>
            <a:off x="2696368" y="41148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5" name="Rectangle 34"/>
          <p:cNvSpPr/>
          <p:nvPr/>
        </p:nvSpPr>
        <p:spPr bwMode="auto">
          <a:xfrm>
            <a:off x="2701131" y="4352925"/>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6" name="Rectangle 35"/>
          <p:cNvSpPr/>
          <p:nvPr/>
        </p:nvSpPr>
        <p:spPr bwMode="auto">
          <a:xfrm>
            <a:off x="2691606" y="4724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7" name="Rectangle 36"/>
          <p:cNvSpPr/>
          <p:nvPr/>
        </p:nvSpPr>
        <p:spPr bwMode="auto">
          <a:xfrm>
            <a:off x="2710656" y="5101408"/>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Tree>
    <p:extLst>
      <p:ext uri="{BB962C8B-B14F-4D97-AF65-F5344CB8AC3E}">
        <p14:creationId xmlns:p14="http://schemas.microsoft.com/office/powerpoint/2010/main" val="421779201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304800" y="228600"/>
            <a:ext cx="8458200" cy="193899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6000" dirty="0">
                <a:solidFill>
                  <a:srgbClr val="FF0000"/>
                </a:solidFill>
              </a:rPr>
              <a:t>Which letter represents the best index fossil? </a:t>
            </a:r>
          </a:p>
        </p:txBody>
      </p:sp>
      <p:pic>
        <p:nvPicPr>
          <p:cNvPr id="196610" name="Picture 2" descr="index fossils"/>
          <p:cNvPicPr>
            <a:picLocks noChangeAspect="1" noChangeArrowheads="1"/>
          </p:cNvPicPr>
          <p:nvPr/>
        </p:nvPicPr>
        <p:blipFill rotWithShape="1">
          <a:blip r:embed="rId2">
            <a:extLst>
              <a:ext uri="{28A0092B-C50C-407E-A947-70E740481C1C}">
                <a14:useLocalDpi xmlns:a14="http://schemas.microsoft.com/office/drawing/2010/main" val="0"/>
              </a:ext>
            </a:extLst>
          </a:blip>
          <a:srcRect b="37059"/>
          <a:stretch/>
        </p:blipFill>
        <p:spPr bwMode="auto">
          <a:xfrm>
            <a:off x="1333500" y="2472267"/>
            <a:ext cx="6400800" cy="3623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0168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grpSp>
        <p:nvGrpSpPr>
          <p:cNvPr id="79874" name="Group 2"/>
          <p:cNvGrpSpPr>
            <a:grpSpLocks/>
          </p:cNvGrpSpPr>
          <p:nvPr/>
        </p:nvGrpSpPr>
        <p:grpSpPr bwMode="auto">
          <a:xfrm>
            <a:off x="0" y="304800"/>
            <a:ext cx="9144000" cy="6248400"/>
            <a:chOff x="0" y="0"/>
            <a:chExt cx="5760" cy="3936"/>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Freeform 6"/>
          <p:cNvSpPr/>
          <p:nvPr/>
        </p:nvSpPr>
        <p:spPr bwMode="auto">
          <a:xfrm>
            <a:off x="363071" y="1516794"/>
            <a:ext cx="7436223" cy="3665363"/>
          </a:xfrm>
          <a:custGeom>
            <a:avLst/>
            <a:gdLst>
              <a:gd name="connsiteX0" fmla="*/ 0 w 7436223"/>
              <a:gd name="connsiteY0" fmla="*/ 6013 h 3860887"/>
              <a:gd name="connsiteX1" fmla="*/ 389964 w 7436223"/>
              <a:gd name="connsiteY1" fmla="*/ 19460 h 3860887"/>
              <a:gd name="connsiteX2" fmla="*/ 605117 w 7436223"/>
              <a:gd name="connsiteY2" fmla="*/ 167377 h 3860887"/>
              <a:gd name="connsiteX3" fmla="*/ 699247 w 7436223"/>
              <a:gd name="connsiteY3" fmla="*/ 476660 h 3860887"/>
              <a:gd name="connsiteX4" fmla="*/ 1237129 w 7436223"/>
              <a:gd name="connsiteY4" fmla="*/ 3623271 h 3860887"/>
              <a:gd name="connsiteX5" fmla="*/ 1748117 w 7436223"/>
              <a:gd name="connsiteY5" fmla="*/ 3636719 h 3860887"/>
              <a:gd name="connsiteX6" fmla="*/ 7436223 w 7436223"/>
              <a:gd name="connsiteY6" fmla="*/ 3636719 h 3860887"/>
              <a:gd name="connsiteX0" fmla="*/ 0 w 7436223"/>
              <a:gd name="connsiteY0" fmla="*/ 6013 h 3680546"/>
              <a:gd name="connsiteX1" fmla="*/ 389964 w 7436223"/>
              <a:gd name="connsiteY1" fmla="*/ 19460 h 3680546"/>
              <a:gd name="connsiteX2" fmla="*/ 605117 w 7436223"/>
              <a:gd name="connsiteY2" fmla="*/ 167377 h 3680546"/>
              <a:gd name="connsiteX3" fmla="*/ 699247 w 7436223"/>
              <a:gd name="connsiteY3" fmla="*/ 476660 h 3680546"/>
              <a:gd name="connsiteX4" fmla="*/ 1129553 w 7436223"/>
              <a:gd name="connsiteY4" fmla="*/ 3045048 h 3680546"/>
              <a:gd name="connsiteX5" fmla="*/ 1748117 w 7436223"/>
              <a:gd name="connsiteY5" fmla="*/ 3636719 h 3680546"/>
              <a:gd name="connsiteX6" fmla="*/ 7436223 w 7436223"/>
              <a:gd name="connsiteY6" fmla="*/ 3636719 h 3680546"/>
              <a:gd name="connsiteX0" fmla="*/ 0 w 7436223"/>
              <a:gd name="connsiteY0" fmla="*/ 6013 h 3731346"/>
              <a:gd name="connsiteX1" fmla="*/ 389964 w 7436223"/>
              <a:gd name="connsiteY1" fmla="*/ 19460 h 3731346"/>
              <a:gd name="connsiteX2" fmla="*/ 605117 w 7436223"/>
              <a:gd name="connsiteY2" fmla="*/ 167377 h 3731346"/>
              <a:gd name="connsiteX3" fmla="*/ 699247 w 7436223"/>
              <a:gd name="connsiteY3" fmla="*/ 476660 h 3731346"/>
              <a:gd name="connsiteX4" fmla="*/ 1048871 w 7436223"/>
              <a:gd name="connsiteY4" fmla="*/ 2359248 h 3731346"/>
              <a:gd name="connsiteX5" fmla="*/ 1748117 w 7436223"/>
              <a:gd name="connsiteY5" fmla="*/ 3636719 h 3731346"/>
              <a:gd name="connsiteX6" fmla="*/ 7436223 w 7436223"/>
              <a:gd name="connsiteY6" fmla="*/ 3636719 h 3731346"/>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2595282 w 7436223"/>
              <a:gd name="connsiteY5" fmla="*/ 3663613 h 3751738"/>
              <a:gd name="connsiteX6" fmla="*/ 7436223 w 7436223"/>
              <a:gd name="connsiteY6" fmla="*/ 3636719 h 3751738"/>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1573305 w 7436223"/>
              <a:gd name="connsiteY5" fmla="*/ 3179519 h 3751738"/>
              <a:gd name="connsiteX6" fmla="*/ 2595282 w 7436223"/>
              <a:gd name="connsiteY6" fmla="*/ 3663613 h 3751738"/>
              <a:gd name="connsiteX7" fmla="*/ 7436223 w 7436223"/>
              <a:gd name="connsiteY7" fmla="*/ 3636719 h 3751738"/>
              <a:gd name="connsiteX0" fmla="*/ 0 w 7436223"/>
              <a:gd name="connsiteY0" fmla="*/ 6013 h 3750931"/>
              <a:gd name="connsiteX1" fmla="*/ 389964 w 7436223"/>
              <a:gd name="connsiteY1" fmla="*/ 19460 h 3750931"/>
              <a:gd name="connsiteX2" fmla="*/ 605117 w 7436223"/>
              <a:gd name="connsiteY2" fmla="*/ 167377 h 3750931"/>
              <a:gd name="connsiteX3" fmla="*/ 699247 w 7436223"/>
              <a:gd name="connsiteY3" fmla="*/ 476660 h 3750931"/>
              <a:gd name="connsiteX4" fmla="*/ 1048871 w 7436223"/>
              <a:gd name="connsiteY4" fmla="*/ 2359248 h 3750931"/>
              <a:gd name="connsiteX5" fmla="*/ 1317810 w 7436223"/>
              <a:gd name="connsiteY5" fmla="*/ 3650166 h 3750931"/>
              <a:gd name="connsiteX6" fmla="*/ 2595282 w 7436223"/>
              <a:gd name="connsiteY6" fmla="*/ 3663613 h 3750931"/>
              <a:gd name="connsiteX7" fmla="*/ 7436223 w 7436223"/>
              <a:gd name="connsiteY7" fmla="*/ 3636719 h 3750931"/>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1531 h 3664173"/>
              <a:gd name="connsiteX1" fmla="*/ 389964 w 7436223"/>
              <a:gd name="connsiteY1" fmla="*/ 14978 h 3664173"/>
              <a:gd name="connsiteX2" fmla="*/ 437029 w 7436223"/>
              <a:gd name="connsiteY2" fmla="*/ 17920 h 3664173"/>
              <a:gd name="connsiteX3" fmla="*/ 605117 w 7436223"/>
              <a:gd name="connsiteY3" fmla="*/ 162895 h 3664173"/>
              <a:gd name="connsiteX4" fmla="*/ 699247 w 7436223"/>
              <a:gd name="connsiteY4" fmla="*/ 472178 h 3664173"/>
              <a:gd name="connsiteX5" fmla="*/ 1048871 w 7436223"/>
              <a:gd name="connsiteY5" fmla="*/ 2354766 h 3664173"/>
              <a:gd name="connsiteX6" fmla="*/ 1317810 w 7436223"/>
              <a:gd name="connsiteY6" fmla="*/ 3645684 h 3664173"/>
              <a:gd name="connsiteX7" fmla="*/ 2595282 w 7436223"/>
              <a:gd name="connsiteY7" fmla="*/ 3659131 h 3664173"/>
              <a:gd name="connsiteX8" fmla="*/ 7436223 w 7436223"/>
              <a:gd name="connsiteY8" fmla="*/ 3632237 h 3664173"/>
              <a:gd name="connsiteX0" fmla="*/ 0 w 7436223"/>
              <a:gd name="connsiteY0" fmla="*/ 2240 h 3664882"/>
              <a:gd name="connsiteX1" fmla="*/ 368533 w 7436223"/>
              <a:gd name="connsiteY1" fmla="*/ 8543 h 3664882"/>
              <a:gd name="connsiteX2" fmla="*/ 437029 w 7436223"/>
              <a:gd name="connsiteY2" fmla="*/ 18629 h 3664882"/>
              <a:gd name="connsiteX3" fmla="*/ 605117 w 7436223"/>
              <a:gd name="connsiteY3" fmla="*/ 163604 h 3664882"/>
              <a:gd name="connsiteX4" fmla="*/ 699247 w 7436223"/>
              <a:gd name="connsiteY4" fmla="*/ 472887 h 3664882"/>
              <a:gd name="connsiteX5" fmla="*/ 1048871 w 7436223"/>
              <a:gd name="connsiteY5" fmla="*/ 2355475 h 3664882"/>
              <a:gd name="connsiteX6" fmla="*/ 1317810 w 7436223"/>
              <a:gd name="connsiteY6" fmla="*/ 3646393 h 3664882"/>
              <a:gd name="connsiteX7" fmla="*/ 2595282 w 7436223"/>
              <a:gd name="connsiteY7" fmla="*/ 3659840 h 3664882"/>
              <a:gd name="connsiteX8" fmla="*/ 7436223 w 7436223"/>
              <a:gd name="connsiteY8" fmla="*/ 3632946 h 3664882"/>
              <a:gd name="connsiteX0" fmla="*/ 0 w 7436223"/>
              <a:gd name="connsiteY0" fmla="*/ 2463 h 3665105"/>
              <a:gd name="connsiteX1" fmla="*/ 368533 w 7436223"/>
              <a:gd name="connsiteY1" fmla="*/ 8766 h 3665105"/>
              <a:gd name="connsiteX2" fmla="*/ 487035 w 7436223"/>
              <a:gd name="connsiteY2" fmla="*/ 28377 h 3665105"/>
              <a:gd name="connsiteX3" fmla="*/ 605117 w 7436223"/>
              <a:gd name="connsiteY3" fmla="*/ 163827 h 3665105"/>
              <a:gd name="connsiteX4" fmla="*/ 699247 w 7436223"/>
              <a:gd name="connsiteY4" fmla="*/ 473110 h 3665105"/>
              <a:gd name="connsiteX5" fmla="*/ 1048871 w 7436223"/>
              <a:gd name="connsiteY5" fmla="*/ 2355698 h 3665105"/>
              <a:gd name="connsiteX6" fmla="*/ 1317810 w 7436223"/>
              <a:gd name="connsiteY6" fmla="*/ 3646616 h 3665105"/>
              <a:gd name="connsiteX7" fmla="*/ 2595282 w 7436223"/>
              <a:gd name="connsiteY7" fmla="*/ 3660063 h 3665105"/>
              <a:gd name="connsiteX8" fmla="*/ 7436223 w 7436223"/>
              <a:gd name="connsiteY8" fmla="*/ 3633169 h 3665105"/>
              <a:gd name="connsiteX0" fmla="*/ 0 w 7436223"/>
              <a:gd name="connsiteY0" fmla="*/ 9505 h 3672147"/>
              <a:gd name="connsiteX1" fmla="*/ 380439 w 7436223"/>
              <a:gd name="connsiteY1" fmla="*/ 1520 h 3672147"/>
              <a:gd name="connsiteX2" fmla="*/ 487035 w 7436223"/>
              <a:gd name="connsiteY2" fmla="*/ 35419 h 3672147"/>
              <a:gd name="connsiteX3" fmla="*/ 605117 w 7436223"/>
              <a:gd name="connsiteY3" fmla="*/ 170869 h 3672147"/>
              <a:gd name="connsiteX4" fmla="*/ 699247 w 7436223"/>
              <a:gd name="connsiteY4" fmla="*/ 480152 h 3672147"/>
              <a:gd name="connsiteX5" fmla="*/ 1048871 w 7436223"/>
              <a:gd name="connsiteY5" fmla="*/ 2362740 h 3672147"/>
              <a:gd name="connsiteX6" fmla="*/ 1317810 w 7436223"/>
              <a:gd name="connsiteY6" fmla="*/ 3653658 h 3672147"/>
              <a:gd name="connsiteX7" fmla="*/ 2595282 w 7436223"/>
              <a:gd name="connsiteY7" fmla="*/ 3667105 h 3672147"/>
              <a:gd name="connsiteX8" fmla="*/ 7436223 w 7436223"/>
              <a:gd name="connsiteY8" fmla="*/ 3640211 h 3672147"/>
              <a:gd name="connsiteX0" fmla="*/ 0 w 7436223"/>
              <a:gd name="connsiteY0" fmla="*/ 4567 h 3667209"/>
              <a:gd name="connsiteX1" fmla="*/ 382820 w 7436223"/>
              <a:gd name="connsiteY1" fmla="*/ 3726 h 3667209"/>
              <a:gd name="connsiteX2" fmla="*/ 487035 w 7436223"/>
              <a:gd name="connsiteY2" fmla="*/ 30481 h 3667209"/>
              <a:gd name="connsiteX3" fmla="*/ 605117 w 7436223"/>
              <a:gd name="connsiteY3" fmla="*/ 165931 h 3667209"/>
              <a:gd name="connsiteX4" fmla="*/ 699247 w 7436223"/>
              <a:gd name="connsiteY4" fmla="*/ 475214 h 3667209"/>
              <a:gd name="connsiteX5" fmla="*/ 1048871 w 7436223"/>
              <a:gd name="connsiteY5" fmla="*/ 2357802 h 3667209"/>
              <a:gd name="connsiteX6" fmla="*/ 1317810 w 7436223"/>
              <a:gd name="connsiteY6" fmla="*/ 3648720 h 3667209"/>
              <a:gd name="connsiteX7" fmla="*/ 2595282 w 7436223"/>
              <a:gd name="connsiteY7" fmla="*/ 3662167 h 3667209"/>
              <a:gd name="connsiteX8" fmla="*/ 7436223 w 7436223"/>
              <a:gd name="connsiteY8" fmla="*/ 3635273 h 3667209"/>
              <a:gd name="connsiteX0" fmla="*/ 0 w 7436223"/>
              <a:gd name="connsiteY0" fmla="*/ 5162 h 3667804"/>
              <a:gd name="connsiteX1" fmla="*/ 382820 w 7436223"/>
              <a:gd name="connsiteY1" fmla="*/ 4321 h 3667804"/>
              <a:gd name="connsiteX2" fmla="*/ 487035 w 7436223"/>
              <a:gd name="connsiteY2" fmla="*/ 40601 h 3667804"/>
              <a:gd name="connsiteX3" fmla="*/ 605117 w 7436223"/>
              <a:gd name="connsiteY3" fmla="*/ 166526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10126 h 3672768"/>
              <a:gd name="connsiteX1" fmla="*/ 382820 w 7436223"/>
              <a:gd name="connsiteY1" fmla="*/ 9285 h 3672768"/>
              <a:gd name="connsiteX2" fmla="*/ 487035 w 7436223"/>
              <a:gd name="connsiteY2" fmla="*/ 45565 h 3672768"/>
              <a:gd name="connsiteX3" fmla="*/ 699247 w 7436223"/>
              <a:gd name="connsiteY3" fmla="*/ 480773 h 3672768"/>
              <a:gd name="connsiteX4" fmla="*/ 1048871 w 7436223"/>
              <a:gd name="connsiteY4" fmla="*/ 2363361 h 3672768"/>
              <a:gd name="connsiteX5" fmla="*/ 1317810 w 7436223"/>
              <a:gd name="connsiteY5" fmla="*/ 3654279 h 3672768"/>
              <a:gd name="connsiteX6" fmla="*/ 2595282 w 7436223"/>
              <a:gd name="connsiteY6" fmla="*/ 3667726 h 3672768"/>
              <a:gd name="connsiteX7" fmla="*/ 7436223 w 7436223"/>
              <a:gd name="connsiteY7" fmla="*/ 3640832 h 3672768"/>
              <a:gd name="connsiteX0" fmla="*/ 0 w 7436223"/>
              <a:gd name="connsiteY0" fmla="*/ 11572 h 3674214"/>
              <a:gd name="connsiteX1" fmla="*/ 382820 w 7436223"/>
              <a:gd name="connsiteY1" fmla="*/ 10731 h 3674214"/>
              <a:gd name="connsiteX2" fmla="*/ 584666 w 7436223"/>
              <a:gd name="connsiteY2" fmla="*/ 137498 h 3674214"/>
              <a:gd name="connsiteX3" fmla="*/ 699247 w 7436223"/>
              <a:gd name="connsiteY3" fmla="*/ 482219 h 3674214"/>
              <a:gd name="connsiteX4" fmla="*/ 1048871 w 7436223"/>
              <a:gd name="connsiteY4" fmla="*/ 2364807 h 3674214"/>
              <a:gd name="connsiteX5" fmla="*/ 1317810 w 7436223"/>
              <a:gd name="connsiteY5" fmla="*/ 3655725 h 3674214"/>
              <a:gd name="connsiteX6" fmla="*/ 2595282 w 7436223"/>
              <a:gd name="connsiteY6" fmla="*/ 3669172 h 3674214"/>
              <a:gd name="connsiteX7" fmla="*/ 7436223 w 7436223"/>
              <a:gd name="connsiteY7" fmla="*/ 3642278 h 3674214"/>
              <a:gd name="connsiteX0" fmla="*/ 0 w 7436223"/>
              <a:gd name="connsiteY0" fmla="*/ 11051 h 3673693"/>
              <a:gd name="connsiteX1" fmla="*/ 382820 w 7436223"/>
              <a:gd name="connsiteY1" fmla="*/ 10210 h 3673693"/>
              <a:gd name="connsiteX2" fmla="*/ 567997 w 7436223"/>
              <a:gd name="connsiteY2" fmla="*/ 129834 h 3673693"/>
              <a:gd name="connsiteX3" fmla="*/ 699247 w 7436223"/>
              <a:gd name="connsiteY3" fmla="*/ 481698 h 3673693"/>
              <a:gd name="connsiteX4" fmla="*/ 1048871 w 7436223"/>
              <a:gd name="connsiteY4" fmla="*/ 2364286 h 3673693"/>
              <a:gd name="connsiteX5" fmla="*/ 1317810 w 7436223"/>
              <a:gd name="connsiteY5" fmla="*/ 3655204 h 3673693"/>
              <a:gd name="connsiteX6" fmla="*/ 2595282 w 7436223"/>
              <a:gd name="connsiteY6" fmla="*/ 3668651 h 3673693"/>
              <a:gd name="connsiteX7" fmla="*/ 7436223 w 7436223"/>
              <a:gd name="connsiteY7" fmla="*/ 3641757 h 3673693"/>
              <a:gd name="connsiteX0" fmla="*/ 0 w 7436223"/>
              <a:gd name="connsiteY0" fmla="*/ 10011 h 3672653"/>
              <a:gd name="connsiteX1" fmla="*/ 382820 w 7436223"/>
              <a:gd name="connsiteY1" fmla="*/ 9170 h 3672653"/>
              <a:gd name="connsiteX2" fmla="*/ 553710 w 7436223"/>
              <a:gd name="connsiteY2" fmla="*/ 114506 h 3672653"/>
              <a:gd name="connsiteX3" fmla="*/ 699247 w 7436223"/>
              <a:gd name="connsiteY3" fmla="*/ 480658 h 3672653"/>
              <a:gd name="connsiteX4" fmla="*/ 1048871 w 7436223"/>
              <a:gd name="connsiteY4" fmla="*/ 2363246 h 3672653"/>
              <a:gd name="connsiteX5" fmla="*/ 1317810 w 7436223"/>
              <a:gd name="connsiteY5" fmla="*/ 3654164 h 3672653"/>
              <a:gd name="connsiteX6" fmla="*/ 2595282 w 7436223"/>
              <a:gd name="connsiteY6" fmla="*/ 3667611 h 3672653"/>
              <a:gd name="connsiteX7" fmla="*/ 7436223 w 7436223"/>
              <a:gd name="connsiteY7" fmla="*/ 3640717 h 3672653"/>
              <a:gd name="connsiteX0" fmla="*/ 0 w 7436223"/>
              <a:gd name="connsiteY0" fmla="*/ 5953 h 3668595"/>
              <a:gd name="connsiteX1" fmla="*/ 382820 w 7436223"/>
              <a:gd name="connsiteY1" fmla="*/ 5112 h 3668595"/>
              <a:gd name="connsiteX2" fmla="*/ 553710 w 7436223"/>
              <a:gd name="connsiteY2" fmla="*/ 110448 h 3668595"/>
              <a:gd name="connsiteX3" fmla="*/ 699247 w 7436223"/>
              <a:gd name="connsiteY3" fmla="*/ 476600 h 3668595"/>
              <a:gd name="connsiteX4" fmla="*/ 1048871 w 7436223"/>
              <a:gd name="connsiteY4" fmla="*/ 2359188 h 3668595"/>
              <a:gd name="connsiteX5" fmla="*/ 1317810 w 7436223"/>
              <a:gd name="connsiteY5" fmla="*/ 3650106 h 3668595"/>
              <a:gd name="connsiteX6" fmla="*/ 2595282 w 7436223"/>
              <a:gd name="connsiteY6" fmla="*/ 3663553 h 3668595"/>
              <a:gd name="connsiteX7" fmla="*/ 7436223 w 7436223"/>
              <a:gd name="connsiteY7" fmla="*/ 3636659 h 3668595"/>
              <a:gd name="connsiteX0" fmla="*/ 0 w 7436223"/>
              <a:gd name="connsiteY0" fmla="*/ 9837 h 3672479"/>
              <a:gd name="connsiteX1" fmla="*/ 382820 w 7436223"/>
              <a:gd name="connsiteY1" fmla="*/ 8996 h 3672479"/>
              <a:gd name="connsiteX2" fmla="*/ 563235 w 7436223"/>
              <a:gd name="connsiteY2" fmla="*/ 111951 h 3672479"/>
              <a:gd name="connsiteX3" fmla="*/ 699247 w 7436223"/>
              <a:gd name="connsiteY3" fmla="*/ 480484 h 3672479"/>
              <a:gd name="connsiteX4" fmla="*/ 1048871 w 7436223"/>
              <a:gd name="connsiteY4" fmla="*/ 2363072 h 3672479"/>
              <a:gd name="connsiteX5" fmla="*/ 1317810 w 7436223"/>
              <a:gd name="connsiteY5" fmla="*/ 3653990 h 3672479"/>
              <a:gd name="connsiteX6" fmla="*/ 2595282 w 7436223"/>
              <a:gd name="connsiteY6" fmla="*/ 3667437 h 3672479"/>
              <a:gd name="connsiteX7" fmla="*/ 7436223 w 7436223"/>
              <a:gd name="connsiteY7"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65617 w 7436223"/>
              <a:gd name="connsiteY3" fmla="*/ 116715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27517 w 7436223"/>
              <a:gd name="connsiteY3" fmla="*/ 85758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4712 h 3667354"/>
              <a:gd name="connsiteX1" fmla="*/ 382820 w 7436223"/>
              <a:gd name="connsiteY1" fmla="*/ 3871 h 3667354"/>
              <a:gd name="connsiteX2" fmla="*/ 463223 w 7436223"/>
              <a:gd name="connsiteY2" fmla="*/ 33007 h 3667354"/>
              <a:gd name="connsiteX3" fmla="*/ 527517 w 7436223"/>
              <a:gd name="connsiteY3" fmla="*/ 80633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672773 w 7436223"/>
              <a:gd name="connsiteY6" fmla="*/ 346906 h 3666927"/>
              <a:gd name="connsiteX7" fmla="*/ 1048871 w 7436223"/>
              <a:gd name="connsiteY7" fmla="*/ 2357520 h 3666927"/>
              <a:gd name="connsiteX8" fmla="*/ 1317810 w 7436223"/>
              <a:gd name="connsiteY8" fmla="*/ 3648438 h 3666927"/>
              <a:gd name="connsiteX9" fmla="*/ 2595282 w 7436223"/>
              <a:gd name="connsiteY9" fmla="*/ 3661885 h 3666927"/>
              <a:gd name="connsiteX10" fmla="*/ 7436223 w 7436223"/>
              <a:gd name="connsiteY10"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672773 w 7436223"/>
              <a:gd name="connsiteY5" fmla="*/ 346906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18130 h 3680772"/>
              <a:gd name="connsiteX1" fmla="*/ 382820 w 7436223"/>
              <a:gd name="connsiteY1" fmla="*/ 17289 h 3680772"/>
              <a:gd name="connsiteX2" fmla="*/ 432267 w 7436223"/>
              <a:gd name="connsiteY2" fmla="*/ 27376 h 3680772"/>
              <a:gd name="connsiteX3" fmla="*/ 680197 w 7436223"/>
              <a:gd name="connsiteY3" fmla="*/ 353045 h 3680772"/>
              <a:gd name="connsiteX4" fmla="*/ 1048871 w 7436223"/>
              <a:gd name="connsiteY4" fmla="*/ 2371365 h 3680772"/>
              <a:gd name="connsiteX5" fmla="*/ 1317810 w 7436223"/>
              <a:gd name="connsiteY5" fmla="*/ 3662283 h 3680772"/>
              <a:gd name="connsiteX6" fmla="*/ 2595282 w 7436223"/>
              <a:gd name="connsiteY6" fmla="*/ 3675730 h 3680772"/>
              <a:gd name="connsiteX7" fmla="*/ 7436223 w 7436223"/>
              <a:gd name="connsiteY7" fmla="*/ 3648836 h 3680772"/>
              <a:gd name="connsiteX0" fmla="*/ 0 w 7436223"/>
              <a:gd name="connsiteY0" fmla="*/ 26972 h 3689614"/>
              <a:gd name="connsiteX1" fmla="*/ 382820 w 7436223"/>
              <a:gd name="connsiteY1" fmla="*/ 26131 h 3689614"/>
              <a:gd name="connsiteX2" fmla="*/ 680197 w 7436223"/>
              <a:gd name="connsiteY2" fmla="*/ 361887 h 3689614"/>
              <a:gd name="connsiteX3" fmla="*/ 1048871 w 7436223"/>
              <a:gd name="connsiteY3" fmla="*/ 2380207 h 3689614"/>
              <a:gd name="connsiteX4" fmla="*/ 1317810 w 7436223"/>
              <a:gd name="connsiteY4" fmla="*/ 3671125 h 3689614"/>
              <a:gd name="connsiteX5" fmla="*/ 2595282 w 7436223"/>
              <a:gd name="connsiteY5" fmla="*/ 3684572 h 3689614"/>
              <a:gd name="connsiteX6" fmla="*/ 7436223 w 7436223"/>
              <a:gd name="connsiteY6" fmla="*/ 3657678 h 3689614"/>
              <a:gd name="connsiteX0" fmla="*/ 0 w 7436223"/>
              <a:gd name="connsiteY0" fmla="*/ 49335 h 3711977"/>
              <a:gd name="connsiteX1" fmla="*/ 511408 w 7436223"/>
              <a:gd name="connsiteY1" fmla="*/ 19919 h 3711977"/>
              <a:gd name="connsiteX2" fmla="*/ 680197 w 7436223"/>
              <a:gd name="connsiteY2" fmla="*/ 384250 h 3711977"/>
              <a:gd name="connsiteX3" fmla="*/ 1048871 w 7436223"/>
              <a:gd name="connsiteY3" fmla="*/ 2402570 h 3711977"/>
              <a:gd name="connsiteX4" fmla="*/ 1317810 w 7436223"/>
              <a:gd name="connsiteY4" fmla="*/ 3693488 h 3711977"/>
              <a:gd name="connsiteX5" fmla="*/ 2595282 w 7436223"/>
              <a:gd name="connsiteY5" fmla="*/ 3706935 h 3711977"/>
              <a:gd name="connsiteX6" fmla="*/ 7436223 w 7436223"/>
              <a:gd name="connsiteY6" fmla="*/ 3680041 h 3711977"/>
              <a:gd name="connsiteX0" fmla="*/ 0 w 7436223"/>
              <a:gd name="connsiteY0" fmla="*/ 55476 h 3718118"/>
              <a:gd name="connsiteX1" fmla="*/ 511408 w 7436223"/>
              <a:gd name="connsiteY1" fmla="*/ 26060 h 3718118"/>
              <a:gd name="connsiteX2" fmla="*/ 680197 w 7436223"/>
              <a:gd name="connsiteY2" fmla="*/ 390391 h 3718118"/>
              <a:gd name="connsiteX3" fmla="*/ 1048871 w 7436223"/>
              <a:gd name="connsiteY3" fmla="*/ 2408711 h 3718118"/>
              <a:gd name="connsiteX4" fmla="*/ 1317810 w 7436223"/>
              <a:gd name="connsiteY4" fmla="*/ 3699629 h 3718118"/>
              <a:gd name="connsiteX5" fmla="*/ 2595282 w 7436223"/>
              <a:gd name="connsiteY5" fmla="*/ 3713076 h 3718118"/>
              <a:gd name="connsiteX6" fmla="*/ 7436223 w 7436223"/>
              <a:gd name="connsiteY6" fmla="*/ 3686182 h 3718118"/>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3606 h 3666248"/>
              <a:gd name="connsiteX1" fmla="*/ 680197 w 7436223"/>
              <a:gd name="connsiteY1" fmla="*/ 338521 h 3666248"/>
              <a:gd name="connsiteX2" fmla="*/ 1048871 w 7436223"/>
              <a:gd name="connsiteY2" fmla="*/ 2356841 h 3666248"/>
              <a:gd name="connsiteX3" fmla="*/ 1317810 w 7436223"/>
              <a:gd name="connsiteY3" fmla="*/ 3647759 h 3666248"/>
              <a:gd name="connsiteX4" fmla="*/ 2595282 w 7436223"/>
              <a:gd name="connsiteY4" fmla="*/ 3661206 h 3666248"/>
              <a:gd name="connsiteX5" fmla="*/ 7436223 w 7436223"/>
              <a:gd name="connsiteY5" fmla="*/ 3634312 h 3666248"/>
              <a:gd name="connsiteX0" fmla="*/ 0 w 7436223"/>
              <a:gd name="connsiteY0" fmla="*/ 0 h 3662642"/>
              <a:gd name="connsiteX1" fmla="*/ 432267 w 7436223"/>
              <a:gd name="connsiteY1" fmla="*/ 54490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9341 h 3671983"/>
              <a:gd name="connsiteX1" fmla="*/ 429886 w 7436223"/>
              <a:gd name="connsiteY1" fmla="*/ 28112 h 3671983"/>
              <a:gd name="connsiteX2" fmla="*/ 680197 w 7436223"/>
              <a:gd name="connsiteY2" fmla="*/ 344256 h 3671983"/>
              <a:gd name="connsiteX3" fmla="*/ 1048871 w 7436223"/>
              <a:gd name="connsiteY3" fmla="*/ 2362576 h 3671983"/>
              <a:gd name="connsiteX4" fmla="*/ 1317810 w 7436223"/>
              <a:gd name="connsiteY4" fmla="*/ 3653494 h 3671983"/>
              <a:gd name="connsiteX5" fmla="*/ 2595282 w 7436223"/>
              <a:gd name="connsiteY5" fmla="*/ 3666941 h 3671983"/>
              <a:gd name="connsiteX6" fmla="*/ 7436223 w 7436223"/>
              <a:gd name="connsiteY6" fmla="*/ 3640047 h 3671983"/>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7855 h 3670497"/>
              <a:gd name="connsiteX1" fmla="*/ 344161 w 7436223"/>
              <a:gd name="connsiteY1" fmla="*/ 12339 h 3670497"/>
              <a:gd name="connsiteX2" fmla="*/ 680197 w 7436223"/>
              <a:gd name="connsiteY2" fmla="*/ 342770 h 3670497"/>
              <a:gd name="connsiteX3" fmla="*/ 1048871 w 7436223"/>
              <a:gd name="connsiteY3" fmla="*/ 2361090 h 3670497"/>
              <a:gd name="connsiteX4" fmla="*/ 1317810 w 7436223"/>
              <a:gd name="connsiteY4" fmla="*/ 3652008 h 3670497"/>
              <a:gd name="connsiteX5" fmla="*/ 2595282 w 7436223"/>
              <a:gd name="connsiteY5" fmla="*/ 3665455 h 3670497"/>
              <a:gd name="connsiteX6" fmla="*/ 7436223 w 7436223"/>
              <a:gd name="connsiteY6" fmla="*/ 3638561 h 3670497"/>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6555 h 3669197"/>
              <a:gd name="connsiteX1" fmla="*/ 344161 w 7436223"/>
              <a:gd name="connsiteY1" fmla="*/ 11039 h 3669197"/>
              <a:gd name="connsiteX2" fmla="*/ 680197 w 7436223"/>
              <a:gd name="connsiteY2" fmla="*/ 341470 h 3669197"/>
              <a:gd name="connsiteX3" fmla="*/ 1048871 w 7436223"/>
              <a:gd name="connsiteY3" fmla="*/ 2359790 h 3669197"/>
              <a:gd name="connsiteX4" fmla="*/ 1317810 w 7436223"/>
              <a:gd name="connsiteY4" fmla="*/ 3650708 h 3669197"/>
              <a:gd name="connsiteX5" fmla="*/ 2595282 w 7436223"/>
              <a:gd name="connsiteY5" fmla="*/ 3664155 h 3669197"/>
              <a:gd name="connsiteX6" fmla="*/ 7436223 w 7436223"/>
              <a:gd name="connsiteY6" fmla="*/ 3637261 h 3669197"/>
              <a:gd name="connsiteX0" fmla="*/ 0 w 7436223"/>
              <a:gd name="connsiteY0" fmla="*/ 12725 h 3675367"/>
              <a:gd name="connsiteX1" fmla="*/ 344161 w 7436223"/>
              <a:gd name="connsiteY1" fmla="*/ 10066 h 3675367"/>
              <a:gd name="connsiteX2" fmla="*/ 680197 w 7436223"/>
              <a:gd name="connsiteY2" fmla="*/ 347640 h 3675367"/>
              <a:gd name="connsiteX3" fmla="*/ 1048871 w 7436223"/>
              <a:gd name="connsiteY3" fmla="*/ 2365960 h 3675367"/>
              <a:gd name="connsiteX4" fmla="*/ 1317810 w 7436223"/>
              <a:gd name="connsiteY4" fmla="*/ 3656878 h 3675367"/>
              <a:gd name="connsiteX5" fmla="*/ 2595282 w 7436223"/>
              <a:gd name="connsiteY5" fmla="*/ 3670325 h 3675367"/>
              <a:gd name="connsiteX6" fmla="*/ 7436223 w 7436223"/>
              <a:gd name="connsiteY6" fmla="*/ 3643431 h 3675367"/>
              <a:gd name="connsiteX0" fmla="*/ 0 w 7436223"/>
              <a:gd name="connsiteY0" fmla="*/ 6505 h 3669147"/>
              <a:gd name="connsiteX1" fmla="*/ 344161 w 7436223"/>
              <a:gd name="connsiteY1" fmla="*/ 3846 h 3669147"/>
              <a:gd name="connsiteX2" fmla="*/ 680197 w 7436223"/>
              <a:gd name="connsiteY2" fmla="*/ 341420 h 3669147"/>
              <a:gd name="connsiteX3" fmla="*/ 1048871 w 7436223"/>
              <a:gd name="connsiteY3" fmla="*/ 2359740 h 3669147"/>
              <a:gd name="connsiteX4" fmla="*/ 1317810 w 7436223"/>
              <a:gd name="connsiteY4" fmla="*/ 3650658 h 3669147"/>
              <a:gd name="connsiteX5" fmla="*/ 2595282 w 7436223"/>
              <a:gd name="connsiteY5" fmla="*/ 3664105 h 3669147"/>
              <a:gd name="connsiteX6" fmla="*/ 7436223 w 7436223"/>
              <a:gd name="connsiteY6" fmla="*/ 3637211 h 3669147"/>
              <a:gd name="connsiteX0" fmla="*/ 0 w 7436223"/>
              <a:gd name="connsiteY0" fmla="*/ 2721 h 3665363"/>
              <a:gd name="connsiteX1" fmla="*/ 344161 w 7436223"/>
              <a:gd name="connsiteY1" fmla="*/ 62 h 3665363"/>
              <a:gd name="connsiteX2" fmla="*/ 680197 w 7436223"/>
              <a:gd name="connsiteY2" fmla="*/ 337636 h 3665363"/>
              <a:gd name="connsiteX3" fmla="*/ 1048871 w 7436223"/>
              <a:gd name="connsiteY3" fmla="*/ 2355956 h 3665363"/>
              <a:gd name="connsiteX4" fmla="*/ 1317810 w 7436223"/>
              <a:gd name="connsiteY4" fmla="*/ 3646874 h 3665363"/>
              <a:gd name="connsiteX5" fmla="*/ 2595282 w 7436223"/>
              <a:gd name="connsiteY5" fmla="*/ 3660321 h 3665363"/>
              <a:gd name="connsiteX6" fmla="*/ 7436223 w 7436223"/>
              <a:gd name="connsiteY6" fmla="*/ 3633427 h 366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36223" h="3665363">
                <a:moveTo>
                  <a:pt x="0" y="2721"/>
                </a:moveTo>
                <a:cubicBezTo>
                  <a:pt x="72045" y="11803"/>
                  <a:pt x="214128" y="-989"/>
                  <a:pt x="344161" y="62"/>
                </a:cubicBezTo>
                <a:cubicBezTo>
                  <a:pt x="347989" y="8256"/>
                  <a:pt x="562745" y="-55013"/>
                  <a:pt x="680197" y="337636"/>
                </a:cubicBezTo>
                <a:cubicBezTo>
                  <a:pt x="797649" y="730285"/>
                  <a:pt x="942602" y="1804416"/>
                  <a:pt x="1048871" y="2355956"/>
                </a:cubicBezTo>
                <a:cubicBezTo>
                  <a:pt x="1156377" y="2906211"/>
                  <a:pt x="1140758" y="3402585"/>
                  <a:pt x="1317810" y="3646874"/>
                </a:cubicBezTo>
                <a:cubicBezTo>
                  <a:pt x="1710015" y="3676009"/>
                  <a:pt x="1575547" y="3662562"/>
                  <a:pt x="2595282" y="3660321"/>
                </a:cubicBezTo>
                <a:lnTo>
                  <a:pt x="7436223" y="3633427"/>
                </a:lnTo>
              </a:path>
            </a:pathLst>
          </a:cu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1" name="Rectangle 10"/>
          <p:cNvSpPr/>
          <p:nvPr/>
        </p:nvSpPr>
        <p:spPr bwMode="auto">
          <a:xfrm>
            <a:off x="661146" y="4648200"/>
            <a:ext cx="786653"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2" name="Rectangle 11"/>
          <p:cNvSpPr/>
          <p:nvPr/>
        </p:nvSpPr>
        <p:spPr bwMode="auto">
          <a:xfrm>
            <a:off x="152400" y="1516794"/>
            <a:ext cx="224118" cy="3398106"/>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23612374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304800" y="228600"/>
            <a:ext cx="8458200" cy="193899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6000" dirty="0">
                <a:solidFill>
                  <a:srgbClr val="FFFFFF"/>
                </a:solidFill>
              </a:rPr>
              <a:t>Which letter represents the best index fossil? </a:t>
            </a:r>
          </a:p>
        </p:txBody>
      </p:sp>
      <p:pic>
        <p:nvPicPr>
          <p:cNvPr id="197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457" y="2505074"/>
            <a:ext cx="8064885" cy="3838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303170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FFCC"/>
            </a:gs>
          </a:gsLst>
          <a:path path="shape">
            <a:fillToRect l="50000" t="50000" r="50000" b="50000"/>
          </a:path>
        </a:gradFill>
        <a:effectLst/>
      </p:bgPr>
    </p:bg>
    <p:spTree>
      <p:nvGrpSpPr>
        <p:cNvPr id="1" name=""/>
        <p:cNvGrpSpPr/>
        <p:nvPr/>
      </p:nvGrpSpPr>
      <p:grpSpPr>
        <a:xfrm>
          <a:off x="0" y="0"/>
          <a:ext cx="0" cy="0"/>
          <a:chOff x="0" y="0"/>
          <a:chExt cx="0" cy="0"/>
        </a:xfrm>
      </p:grpSpPr>
      <p:pic>
        <p:nvPicPr>
          <p:cNvPr id="126978" name="Picture 2" descr="correl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219200"/>
            <a:ext cx="7035800"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Text Box 3"/>
          <p:cNvSpPr txBox="1">
            <a:spLocks noChangeArrowheads="1"/>
          </p:cNvSpPr>
          <p:nvPr/>
        </p:nvSpPr>
        <p:spPr bwMode="auto">
          <a:xfrm>
            <a:off x="1524000" y="381000"/>
            <a:ext cx="6096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lgn="l">
              <a:spcBef>
                <a:spcPct val="50000"/>
              </a:spcBef>
            </a:pPr>
            <a:r>
              <a:rPr lang="en-US" sz="3600">
                <a:solidFill>
                  <a:srgbClr val="000000"/>
                </a:solidFill>
                <a:latin typeface="Verdana" pitchFamily="34" charset="0"/>
              </a:rPr>
              <a:t> 1              2               3</a:t>
            </a:r>
          </a:p>
        </p:txBody>
      </p:sp>
    </p:spTree>
    <p:extLst>
      <p:ext uri="{BB962C8B-B14F-4D97-AF65-F5344CB8AC3E}">
        <p14:creationId xmlns:p14="http://schemas.microsoft.com/office/powerpoint/2010/main" val="259559979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0">
  <p:cSld>
    <p:bg>
      <p:bgPr shadeToTitle="1">
        <a:gradFill rotWithShape="0">
          <a:gsLst>
            <a:gs pos="0">
              <a:schemeClr val="bg1"/>
            </a:gs>
            <a:gs pos="100000">
              <a:srgbClr val="FFFFCC"/>
            </a:gs>
          </a:gsLst>
          <a:path path="shape">
            <a:fillToRect l="50000" t="50000" r="50000" b="50000"/>
          </a:path>
        </a:gradFill>
        <a:effectLst/>
      </p:bgPr>
    </p:bg>
    <p:spTree>
      <p:nvGrpSpPr>
        <p:cNvPr id="1" name=""/>
        <p:cNvGrpSpPr/>
        <p:nvPr/>
      </p:nvGrpSpPr>
      <p:grpSpPr>
        <a:xfrm>
          <a:off x="0" y="0"/>
          <a:ext cx="0" cy="0"/>
          <a:chOff x="0" y="0"/>
          <a:chExt cx="0" cy="0"/>
        </a:xfrm>
      </p:grpSpPr>
      <p:pic>
        <p:nvPicPr>
          <p:cNvPr id="128002" name="Picture 2" descr="correl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219200"/>
            <a:ext cx="7035800"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3" name="Text Box 3"/>
          <p:cNvSpPr txBox="1">
            <a:spLocks noChangeArrowheads="1"/>
          </p:cNvSpPr>
          <p:nvPr/>
        </p:nvSpPr>
        <p:spPr bwMode="auto">
          <a:xfrm>
            <a:off x="1524000" y="381000"/>
            <a:ext cx="6096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lgn="l">
              <a:spcBef>
                <a:spcPct val="50000"/>
              </a:spcBef>
            </a:pPr>
            <a:r>
              <a:rPr lang="en-US" sz="3600">
                <a:solidFill>
                  <a:srgbClr val="000000"/>
                </a:solidFill>
                <a:latin typeface="Verdana" pitchFamily="34" charset="0"/>
              </a:rPr>
              <a:t> 1              2               3</a:t>
            </a:r>
          </a:p>
        </p:txBody>
      </p:sp>
      <p:sp>
        <p:nvSpPr>
          <p:cNvPr id="128004" name="Line 4"/>
          <p:cNvSpPr>
            <a:spLocks noChangeShapeType="1"/>
          </p:cNvSpPr>
          <p:nvPr/>
        </p:nvSpPr>
        <p:spPr bwMode="auto">
          <a:xfrm flipV="1">
            <a:off x="2819400" y="3810000"/>
            <a:ext cx="914400" cy="26670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28005" name="Freeform 5"/>
          <p:cNvSpPr>
            <a:spLocks/>
          </p:cNvSpPr>
          <p:nvPr/>
        </p:nvSpPr>
        <p:spPr bwMode="auto">
          <a:xfrm>
            <a:off x="2728913" y="2362200"/>
            <a:ext cx="928687" cy="2543175"/>
          </a:xfrm>
          <a:custGeom>
            <a:avLst/>
            <a:gdLst>
              <a:gd name="T0" fmla="*/ 0 w 585"/>
              <a:gd name="T1" fmla="*/ 2147483647 h 1602"/>
              <a:gd name="T2" fmla="*/ 1474289819 w 585"/>
              <a:gd name="T3" fmla="*/ 0 h 1602"/>
              <a:gd name="T4" fmla="*/ 0 60000 65536"/>
              <a:gd name="T5" fmla="*/ 0 60000 65536"/>
            </a:gdLst>
            <a:ahLst/>
            <a:cxnLst>
              <a:cxn ang="T4">
                <a:pos x="T0" y="T1"/>
              </a:cxn>
              <a:cxn ang="T5">
                <a:pos x="T2" y="T3"/>
              </a:cxn>
            </a:cxnLst>
            <a:rect l="0" t="0" r="r" b="b"/>
            <a:pathLst>
              <a:path w="585" h="1602">
                <a:moveTo>
                  <a:pt x="0" y="1602"/>
                </a:moveTo>
                <a:lnTo>
                  <a:pt x="585" y="0"/>
                </a:lnTo>
              </a:path>
            </a:pathLst>
          </a:custGeom>
          <a:noFill/>
          <a:ln w="76200" cmpd="sng">
            <a:solidFill>
              <a:srgbClr val="FF33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28006" name="Freeform 6"/>
          <p:cNvSpPr>
            <a:spLocks/>
          </p:cNvSpPr>
          <p:nvPr/>
        </p:nvSpPr>
        <p:spPr bwMode="auto">
          <a:xfrm>
            <a:off x="2743200" y="1219200"/>
            <a:ext cx="928688" cy="2176463"/>
          </a:xfrm>
          <a:custGeom>
            <a:avLst/>
            <a:gdLst>
              <a:gd name="T0" fmla="*/ 0 w 585"/>
              <a:gd name="T1" fmla="*/ 2147483647 h 1371"/>
              <a:gd name="T2" fmla="*/ 1474292994 w 585"/>
              <a:gd name="T3" fmla="*/ 0 h 1371"/>
              <a:gd name="T4" fmla="*/ 0 60000 65536"/>
              <a:gd name="T5" fmla="*/ 0 60000 65536"/>
            </a:gdLst>
            <a:ahLst/>
            <a:cxnLst>
              <a:cxn ang="T4">
                <a:pos x="T0" y="T1"/>
              </a:cxn>
              <a:cxn ang="T5">
                <a:pos x="T2" y="T3"/>
              </a:cxn>
            </a:cxnLst>
            <a:rect l="0" t="0" r="r" b="b"/>
            <a:pathLst>
              <a:path w="585" h="1371">
                <a:moveTo>
                  <a:pt x="0" y="1371"/>
                </a:moveTo>
                <a:lnTo>
                  <a:pt x="585" y="0"/>
                </a:lnTo>
              </a:path>
            </a:pathLst>
          </a:custGeom>
          <a:noFill/>
          <a:ln w="76200" cmpd="sng">
            <a:solidFill>
              <a:srgbClr val="FF33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Tree>
    <p:extLst>
      <p:ext uri="{BB962C8B-B14F-4D97-AF65-F5344CB8AC3E}">
        <p14:creationId xmlns:p14="http://schemas.microsoft.com/office/powerpoint/2010/main" val="359372298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0">
  <p:cSld>
    <p:bg>
      <p:bgPr shadeToTitle="1">
        <a:gradFill rotWithShape="0">
          <a:gsLst>
            <a:gs pos="0">
              <a:schemeClr val="bg1"/>
            </a:gs>
            <a:gs pos="100000">
              <a:srgbClr val="FFFFCC"/>
            </a:gs>
          </a:gsLst>
          <a:path path="shape">
            <a:fillToRect l="50000" t="50000" r="50000" b="50000"/>
          </a:path>
        </a:gradFill>
        <a:effectLst/>
      </p:bgPr>
    </p:bg>
    <p:spTree>
      <p:nvGrpSpPr>
        <p:cNvPr id="1" name=""/>
        <p:cNvGrpSpPr/>
        <p:nvPr/>
      </p:nvGrpSpPr>
      <p:grpSpPr>
        <a:xfrm>
          <a:off x="0" y="0"/>
          <a:ext cx="0" cy="0"/>
          <a:chOff x="0" y="0"/>
          <a:chExt cx="0" cy="0"/>
        </a:xfrm>
      </p:grpSpPr>
      <p:pic>
        <p:nvPicPr>
          <p:cNvPr id="129026" name="Picture 2" descr="correlation"/>
          <p:cNvPicPr>
            <a:picLocks noChangeAspect="1" noChangeArrowheads="1"/>
          </p:cNvPicPr>
          <p:nvPr/>
        </p:nvPicPr>
        <p:blipFill>
          <a:blip r:embed="rId2" cstate="print">
            <a:extLst>
              <a:ext uri="{28A0092B-C50C-407E-A947-70E740481C1C}">
                <a14:useLocalDpi xmlns:a14="http://schemas.microsoft.com/office/drawing/2010/main" val="0"/>
              </a:ext>
            </a:extLst>
          </a:blip>
          <a:srcRect l="33574" r="37184"/>
          <a:stretch>
            <a:fillRect/>
          </a:stretch>
        </p:blipFill>
        <p:spPr bwMode="auto">
          <a:xfrm>
            <a:off x="4114800" y="2362200"/>
            <a:ext cx="1828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7" name="Picture 3" descr="correlation"/>
          <p:cNvPicPr>
            <a:picLocks noChangeAspect="1" noChangeArrowheads="1"/>
          </p:cNvPicPr>
          <p:nvPr/>
        </p:nvPicPr>
        <p:blipFill>
          <a:blip r:embed="rId3" cstate="print">
            <a:extLst>
              <a:ext uri="{28A0092B-C50C-407E-A947-70E740481C1C}">
                <a14:useLocalDpi xmlns:a14="http://schemas.microsoft.com/office/drawing/2010/main" val="0"/>
              </a:ext>
            </a:extLst>
          </a:blip>
          <a:srcRect r="72925"/>
          <a:stretch>
            <a:fillRect/>
          </a:stretch>
        </p:blipFill>
        <p:spPr bwMode="auto">
          <a:xfrm>
            <a:off x="2406650" y="0"/>
            <a:ext cx="168433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035384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0">
  <p:cSld>
    <p:bg>
      <p:bgPr shadeToTitle="1">
        <a:gradFill rotWithShape="0">
          <a:gsLst>
            <a:gs pos="0">
              <a:schemeClr val="bg1"/>
            </a:gs>
            <a:gs pos="100000">
              <a:srgbClr val="FFFFCC"/>
            </a:gs>
          </a:gsLst>
          <a:path path="shape">
            <a:fillToRect l="50000" t="50000" r="50000" b="50000"/>
          </a:path>
        </a:gradFill>
        <a:effectLst/>
      </p:bgPr>
    </p:bg>
    <p:spTree>
      <p:nvGrpSpPr>
        <p:cNvPr id="1" name=""/>
        <p:cNvGrpSpPr/>
        <p:nvPr/>
      </p:nvGrpSpPr>
      <p:grpSpPr>
        <a:xfrm>
          <a:off x="0" y="0"/>
          <a:ext cx="0" cy="0"/>
          <a:chOff x="0" y="0"/>
          <a:chExt cx="0" cy="0"/>
        </a:xfrm>
      </p:grpSpPr>
      <p:pic>
        <p:nvPicPr>
          <p:cNvPr id="130050" name="Picture 2" descr="correl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685800"/>
            <a:ext cx="7035800"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705285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0">
  <p:cSld>
    <p:bg>
      <p:bgPr shadeToTitle="1">
        <a:gradFill rotWithShape="0">
          <a:gsLst>
            <a:gs pos="0">
              <a:schemeClr val="bg1"/>
            </a:gs>
            <a:gs pos="100000">
              <a:srgbClr val="FFFFCC"/>
            </a:gs>
          </a:gsLst>
          <a:path path="shape">
            <a:fillToRect l="50000" t="50000" r="50000" b="50000"/>
          </a:path>
        </a:gradFill>
        <a:effectLst/>
      </p:bgPr>
    </p:bg>
    <p:spTree>
      <p:nvGrpSpPr>
        <p:cNvPr id="1" name=""/>
        <p:cNvGrpSpPr/>
        <p:nvPr/>
      </p:nvGrpSpPr>
      <p:grpSpPr>
        <a:xfrm>
          <a:off x="0" y="0"/>
          <a:ext cx="0" cy="0"/>
          <a:chOff x="0" y="0"/>
          <a:chExt cx="0" cy="0"/>
        </a:xfrm>
      </p:grpSpPr>
      <p:pic>
        <p:nvPicPr>
          <p:cNvPr id="131074" name="Picture 2" descr="correl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219200"/>
            <a:ext cx="7035800"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5" name="Text Box 3"/>
          <p:cNvSpPr txBox="1">
            <a:spLocks noChangeArrowheads="1"/>
          </p:cNvSpPr>
          <p:nvPr/>
        </p:nvSpPr>
        <p:spPr bwMode="auto">
          <a:xfrm>
            <a:off x="1524000" y="381000"/>
            <a:ext cx="6096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lgn="l">
              <a:spcBef>
                <a:spcPct val="50000"/>
              </a:spcBef>
            </a:pPr>
            <a:r>
              <a:rPr lang="en-US" sz="3600">
                <a:solidFill>
                  <a:srgbClr val="000000"/>
                </a:solidFill>
                <a:latin typeface="Verdana" pitchFamily="34" charset="0"/>
              </a:rPr>
              <a:t> 1              2               3</a:t>
            </a:r>
          </a:p>
        </p:txBody>
      </p:sp>
      <p:sp>
        <p:nvSpPr>
          <p:cNvPr id="131076" name="Line 4"/>
          <p:cNvSpPr>
            <a:spLocks noChangeShapeType="1"/>
          </p:cNvSpPr>
          <p:nvPr/>
        </p:nvSpPr>
        <p:spPr bwMode="auto">
          <a:xfrm flipV="1">
            <a:off x="2819400" y="3810000"/>
            <a:ext cx="914400" cy="26670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31077" name="Freeform 5"/>
          <p:cNvSpPr>
            <a:spLocks/>
          </p:cNvSpPr>
          <p:nvPr/>
        </p:nvSpPr>
        <p:spPr bwMode="auto">
          <a:xfrm>
            <a:off x="2728913" y="2362200"/>
            <a:ext cx="928687" cy="2543175"/>
          </a:xfrm>
          <a:custGeom>
            <a:avLst/>
            <a:gdLst>
              <a:gd name="T0" fmla="*/ 0 w 585"/>
              <a:gd name="T1" fmla="*/ 2147483647 h 1602"/>
              <a:gd name="T2" fmla="*/ 1474289819 w 585"/>
              <a:gd name="T3" fmla="*/ 0 h 1602"/>
              <a:gd name="T4" fmla="*/ 0 60000 65536"/>
              <a:gd name="T5" fmla="*/ 0 60000 65536"/>
            </a:gdLst>
            <a:ahLst/>
            <a:cxnLst>
              <a:cxn ang="T4">
                <a:pos x="T0" y="T1"/>
              </a:cxn>
              <a:cxn ang="T5">
                <a:pos x="T2" y="T3"/>
              </a:cxn>
            </a:cxnLst>
            <a:rect l="0" t="0" r="r" b="b"/>
            <a:pathLst>
              <a:path w="585" h="1602">
                <a:moveTo>
                  <a:pt x="0" y="1602"/>
                </a:moveTo>
                <a:lnTo>
                  <a:pt x="585" y="0"/>
                </a:lnTo>
              </a:path>
            </a:pathLst>
          </a:custGeom>
          <a:noFill/>
          <a:ln w="76200" cmpd="sng">
            <a:solidFill>
              <a:srgbClr val="FF33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31078" name="Freeform 6"/>
          <p:cNvSpPr>
            <a:spLocks/>
          </p:cNvSpPr>
          <p:nvPr/>
        </p:nvSpPr>
        <p:spPr bwMode="auto">
          <a:xfrm>
            <a:off x="2743200" y="1219200"/>
            <a:ext cx="928688" cy="2176463"/>
          </a:xfrm>
          <a:custGeom>
            <a:avLst/>
            <a:gdLst>
              <a:gd name="T0" fmla="*/ 0 w 585"/>
              <a:gd name="T1" fmla="*/ 2147483647 h 1371"/>
              <a:gd name="T2" fmla="*/ 1474292994 w 585"/>
              <a:gd name="T3" fmla="*/ 0 h 1371"/>
              <a:gd name="T4" fmla="*/ 0 60000 65536"/>
              <a:gd name="T5" fmla="*/ 0 60000 65536"/>
            </a:gdLst>
            <a:ahLst/>
            <a:cxnLst>
              <a:cxn ang="T4">
                <a:pos x="T0" y="T1"/>
              </a:cxn>
              <a:cxn ang="T5">
                <a:pos x="T2" y="T3"/>
              </a:cxn>
            </a:cxnLst>
            <a:rect l="0" t="0" r="r" b="b"/>
            <a:pathLst>
              <a:path w="585" h="1371">
                <a:moveTo>
                  <a:pt x="0" y="1371"/>
                </a:moveTo>
                <a:lnTo>
                  <a:pt x="585" y="0"/>
                </a:lnTo>
              </a:path>
            </a:pathLst>
          </a:custGeom>
          <a:noFill/>
          <a:ln w="76200" cmpd="sng">
            <a:solidFill>
              <a:srgbClr val="FF33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31079" name="Line 7"/>
          <p:cNvSpPr>
            <a:spLocks noChangeShapeType="1"/>
          </p:cNvSpPr>
          <p:nvPr/>
        </p:nvSpPr>
        <p:spPr bwMode="auto">
          <a:xfrm flipV="1">
            <a:off x="5334000" y="1295400"/>
            <a:ext cx="990600" cy="25146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31080" name="Line 8"/>
          <p:cNvSpPr>
            <a:spLocks noChangeShapeType="1"/>
          </p:cNvSpPr>
          <p:nvPr/>
        </p:nvSpPr>
        <p:spPr bwMode="auto">
          <a:xfrm flipV="1">
            <a:off x="5334000" y="2286000"/>
            <a:ext cx="1066800" cy="32004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31081" name="Freeform 9"/>
          <p:cNvSpPr>
            <a:spLocks/>
          </p:cNvSpPr>
          <p:nvPr/>
        </p:nvSpPr>
        <p:spPr bwMode="auto">
          <a:xfrm>
            <a:off x="5334000" y="3468688"/>
            <a:ext cx="1095375" cy="2855912"/>
          </a:xfrm>
          <a:custGeom>
            <a:avLst/>
            <a:gdLst>
              <a:gd name="T0" fmla="*/ 0 w 690"/>
              <a:gd name="T1" fmla="*/ 2147483647 h 1799"/>
              <a:gd name="T2" fmla="*/ 1738907813 w 690"/>
              <a:gd name="T3" fmla="*/ 0 h 1799"/>
              <a:gd name="T4" fmla="*/ 0 60000 65536"/>
              <a:gd name="T5" fmla="*/ 0 60000 65536"/>
            </a:gdLst>
            <a:ahLst/>
            <a:cxnLst>
              <a:cxn ang="T4">
                <a:pos x="T0" y="T1"/>
              </a:cxn>
              <a:cxn ang="T5">
                <a:pos x="T2" y="T3"/>
              </a:cxn>
            </a:cxnLst>
            <a:rect l="0" t="0" r="r" b="b"/>
            <a:pathLst>
              <a:path w="690" h="1799">
                <a:moveTo>
                  <a:pt x="0" y="1799"/>
                </a:moveTo>
                <a:lnTo>
                  <a:pt x="690" y="0"/>
                </a:lnTo>
              </a:path>
            </a:pathLst>
          </a:custGeom>
          <a:noFill/>
          <a:ln w="76200" cmpd="sng">
            <a:solidFill>
              <a:srgbClr val="FF33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Tree>
    <p:extLst>
      <p:ext uri="{BB962C8B-B14F-4D97-AF65-F5344CB8AC3E}">
        <p14:creationId xmlns:p14="http://schemas.microsoft.com/office/powerpoint/2010/main" val="94945979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0">
  <p:cSld>
    <p:bg>
      <p:bgPr shadeToTitle="1">
        <a:gradFill rotWithShape="0">
          <a:gsLst>
            <a:gs pos="0">
              <a:schemeClr val="bg1"/>
            </a:gs>
            <a:gs pos="100000">
              <a:srgbClr val="FFFFCC"/>
            </a:gs>
          </a:gsLst>
          <a:path path="shape">
            <a:fillToRect l="50000" t="50000" r="50000" b="50000"/>
          </a:path>
        </a:gradFill>
        <a:effectLst/>
      </p:bgPr>
    </p:bg>
    <p:spTree>
      <p:nvGrpSpPr>
        <p:cNvPr id="1" name=""/>
        <p:cNvGrpSpPr/>
        <p:nvPr/>
      </p:nvGrpSpPr>
      <p:grpSpPr>
        <a:xfrm>
          <a:off x="0" y="0"/>
          <a:ext cx="0" cy="0"/>
          <a:chOff x="0" y="0"/>
          <a:chExt cx="0" cy="0"/>
        </a:xfrm>
      </p:grpSpPr>
      <p:pic>
        <p:nvPicPr>
          <p:cNvPr id="132098" name="Picture 2" descr="correlation"/>
          <p:cNvPicPr>
            <a:picLocks noChangeAspect="1" noChangeArrowheads="1"/>
          </p:cNvPicPr>
          <p:nvPr/>
        </p:nvPicPr>
        <p:blipFill>
          <a:blip r:embed="rId2" cstate="print">
            <a:extLst>
              <a:ext uri="{28A0092B-C50C-407E-A947-70E740481C1C}">
                <a14:useLocalDpi xmlns:a14="http://schemas.microsoft.com/office/drawing/2010/main" val="0"/>
              </a:ext>
            </a:extLst>
          </a:blip>
          <a:srcRect l="72563"/>
          <a:stretch>
            <a:fillRect/>
          </a:stretch>
        </p:blipFill>
        <p:spPr bwMode="auto">
          <a:xfrm>
            <a:off x="4114800" y="2590800"/>
            <a:ext cx="1598613"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099" name="Picture 3" descr="correlation"/>
          <p:cNvPicPr>
            <a:picLocks noChangeAspect="1" noChangeArrowheads="1"/>
          </p:cNvPicPr>
          <p:nvPr/>
        </p:nvPicPr>
        <p:blipFill>
          <a:blip r:embed="rId3" cstate="print">
            <a:extLst>
              <a:ext uri="{28A0092B-C50C-407E-A947-70E740481C1C}">
                <a14:useLocalDpi xmlns:a14="http://schemas.microsoft.com/office/drawing/2010/main" val="0"/>
              </a:ext>
            </a:extLst>
          </a:blip>
          <a:srcRect l="33574" r="37184"/>
          <a:stretch>
            <a:fillRect/>
          </a:stretch>
        </p:blipFill>
        <p:spPr bwMode="auto">
          <a:xfrm>
            <a:off x="2455863" y="0"/>
            <a:ext cx="173513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127899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FFCC"/>
            </a:gs>
          </a:gsLst>
          <a:path path="shape">
            <a:fillToRect l="50000" t="50000" r="50000" b="50000"/>
          </a:path>
        </a:gradFill>
        <a:effectLst/>
      </p:bgPr>
    </p:bg>
    <p:spTree>
      <p:nvGrpSpPr>
        <p:cNvPr id="1" name=""/>
        <p:cNvGrpSpPr/>
        <p:nvPr/>
      </p:nvGrpSpPr>
      <p:grpSpPr>
        <a:xfrm>
          <a:off x="0" y="0"/>
          <a:ext cx="0" cy="0"/>
          <a:chOff x="0" y="0"/>
          <a:chExt cx="0" cy="0"/>
        </a:xfrm>
      </p:grpSpPr>
      <p:pic>
        <p:nvPicPr>
          <p:cNvPr id="133122" name="Picture 2" descr="correlation"/>
          <p:cNvPicPr>
            <a:picLocks noChangeAspect="1" noChangeArrowheads="1"/>
          </p:cNvPicPr>
          <p:nvPr/>
        </p:nvPicPr>
        <p:blipFill>
          <a:blip r:embed="rId2" cstate="print">
            <a:extLst>
              <a:ext uri="{28A0092B-C50C-407E-A947-70E740481C1C}">
                <a14:useLocalDpi xmlns:a14="http://schemas.microsoft.com/office/drawing/2010/main" val="0"/>
              </a:ext>
            </a:extLst>
          </a:blip>
          <a:srcRect l="33574" r="37184"/>
          <a:stretch>
            <a:fillRect/>
          </a:stretch>
        </p:blipFill>
        <p:spPr bwMode="auto">
          <a:xfrm>
            <a:off x="3733800" y="1600200"/>
            <a:ext cx="1295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3" name="Picture 3" descr="correlation"/>
          <p:cNvPicPr>
            <a:picLocks noChangeAspect="1" noChangeArrowheads="1"/>
          </p:cNvPicPr>
          <p:nvPr/>
        </p:nvPicPr>
        <p:blipFill>
          <a:blip r:embed="rId3" cstate="print">
            <a:extLst>
              <a:ext uri="{28A0092B-C50C-407E-A947-70E740481C1C}">
                <a14:useLocalDpi xmlns:a14="http://schemas.microsoft.com/office/drawing/2010/main" val="0"/>
              </a:ext>
            </a:extLst>
          </a:blip>
          <a:srcRect r="72925"/>
          <a:stretch>
            <a:fillRect/>
          </a:stretch>
        </p:blipFill>
        <p:spPr bwMode="auto">
          <a:xfrm>
            <a:off x="2438400" y="0"/>
            <a:ext cx="11953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4" name="Picture 4" descr="correlation"/>
          <p:cNvPicPr>
            <a:picLocks noChangeAspect="1" noChangeArrowheads="1"/>
          </p:cNvPicPr>
          <p:nvPr/>
        </p:nvPicPr>
        <p:blipFill>
          <a:blip r:embed="rId4" cstate="print">
            <a:extLst>
              <a:ext uri="{28A0092B-C50C-407E-A947-70E740481C1C}">
                <a14:useLocalDpi xmlns:a14="http://schemas.microsoft.com/office/drawing/2010/main" val="0"/>
              </a:ext>
            </a:extLst>
          </a:blip>
          <a:srcRect l="72563"/>
          <a:stretch>
            <a:fillRect/>
          </a:stretch>
        </p:blipFill>
        <p:spPr bwMode="auto">
          <a:xfrm>
            <a:off x="5257800" y="3810000"/>
            <a:ext cx="114141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208584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FFCC"/>
            </a:gs>
          </a:gsLst>
          <a:path path="shape">
            <a:fillToRect l="50000" t="50000" r="50000" b="50000"/>
          </a:path>
        </a:gradFill>
        <a:effectLst/>
      </p:bgPr>
    </p:bg>
    <p:spTree>
      <p:nvGrpSpPr>
        <p:cNvPr id="1" name=""/>
        <p:cNvGrpSpPr/>
        <p:nvPr/>
      </p:nvGrpSpPr>
      <p:grpSpPr>
        <a:xfrm>
          <a:off x="0" y="0"/>
          <a:ext cx="0" cy="0"/>
          <a:chOff x="0" y="0"/>
          <a:chExt cx="0" cy="0"/>
        </a:xfrm>
      </p:grpSpPr>
      <p:pic>
        <p:nvPicPr>
          <p:cNvPr id="134146" name="Picture 2" descr="correl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219200"/>
            <a:ext cx="7035800"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Text Box 3"/>
          <p:cNvSpPr txBox="1">
            <a:spLocks noChangeArrowheads="1"/>
          </p:cNvSpPr>
          <p:nvPr/>
        </p:nvSpPr>
        <p:spPr bwMode="auto">
          <a:xfrm>
            <a:off x="1524000" y="381000"/>
            <a:ext cx="6096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lgn="l">
              <a:spcBef>
                <a:spcPct val="50000"/>
              </a:spcBef>
            </a:pPr>
            <a:r>
              <a:rPr lang="en-US" sz="3600">
                <a:solidFill>
                  <a:srgbClr val="000000"/>
                </a:solidFill>
                <a:latin typeface="Verdana" pitchFamily="34" charset="0"/>
              </a:rPr>
              <a:t> 1              2               3</a:t>
            </a:r>
          </a:p>
        </p:txBody>
      </p:sp>
      <p:sp>
        <p:nvSpPr>
          <p:cNvPr id="134148" name="Line 4"/>
          <p:cNvSpPr>
            <a:spLocks noChangeShapeType="1"/>
          </p:cNvSpPr>
          <p:nvPr/>
        </p:nvSpPr>
        <p:spPr bwMode="auto">
          <a:xfrm flipV="1">
            <a:off x="2819400" y="3810000"/>
            <a:ext cx="914400" cy="26670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34149" name="Freeform 5"/>
          <p:cNvSpPr>
            <a:spLocks/>
          </p:cNvSpPr>
          <p:nvPr/>
        </p:nvSpPr>
        <p:spPr bwMode="auto">
          <a:xfrm>
            <a:off x="2728913" y="2362200"/>
            <a:ext cx="928687" cy="2543175"/>
          </a:xfrm>
          <a:custGeom>
            <a:avLst/>
            <a:gdLst>
              <a:gd name="T0" fmla="*/ 0 w 585"/>
              <a:gd name="T1" fmla="*/ 2147483647 h 1602"/>
              <a:gd name="T2" fmla="*/ 1474289819 w 585"/>
              <a:gd name="T3" fmla="*/ 0 h 1602"/>
              <a:gd name="T4" fmla="*/ 0 60000 65536"/>
              <a:gd name="T5" fmla="*/ 0 60000 65536"/>
            </a:gdLst>
            <a:ahLst/>
            <a:cxnLst>
              <a:cxn ang="T4">
                <a:pos x="T0" y="T1"/>
              </a:cxn>
              <a:cxn ang="T5">
                <a:pos x="T2" y="T3"/>
              </a:cxn>
            </a:cxnLst>
            <a:rect l="0" t="0" r="r" b="b"/>
            <a:pathLst>
              <a:path w="585" h="1602">
                <a:moveTo>
                  <a:pt x="0" y="1602"/>
                </a:moveTo>
                <a:lnTo>
                  <a:pt x="585" y="0"/>
                </a:lnTo>
              </a:path>
            </a:pathLst>
          </a:custGeom>
          <a:noFill/>
          <a:ln w="76200" cmpd="sng">
            <a:solidFill>
              <a:srgbClr val="FF33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34150" name="Freeform 6"/>
          <p:cNvSpPr>
            <a:spLocks/>
          </p:cNvSpPr>
          <p:nvPr/>
        </p:nvSpPr>
        <p:spPr bwMode="auto">
          <a:xfrm>
            <a:off x="2743200" y="1219200"/>
            <a:ext cx="928688" cy="2176463"/>
          </a:xfrm>
          <a:custGeom>
            <a:avLst/>
            <a:gdLst>
              <a:gd name="T0" fmla="*/ 0 w 585"/>
              <a:gd name="T1" fmla="*/ 2147483647 h 1371"/>
              <a:gd name="T2" fmla="*/ 1474292994 w 585"/>
              <a:gd name="T3" fmla="*/ 0 h 1371"/>
              <a:gd name="T4" fmla="*/ 0 60000 65536"/>
              <a:gd name="T5" fmla="*/ 0 60000 65536"/>
            </a:gdLst>
            <a:ahLst/>
            <a:cxnLst>
              <a:cxn ang="T4">
                <a:pos x="T0" y="T1"/>
              </a:cxn>
              <a:cxn ang="T5">
                <a:pos x="T2" y="T3"/>
              </a:cxn>
            </a:cxnLst>
            <a:rect l="0" t="0" r="r" b="b"/>
            <a:pathLst>
              <a:path w="585" h="1371">
                <a:moveTo>
                  <a:pt x="0" y="1371"/>
                </a:moveTo>
                <a:lnTo>
                  <a:pt x="585" y="0"/>
                </a:lnTo>
              </a:path>
            </a:pathLst>
          </a:custGeom>
          <a:noFill/>
          <a:ln w="76200" cmpd="sng">
            <a:solidFill>
              <a:srgbClr val="FF33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34151" name="Line 7"/>
          <p:cNvSpPr>
            <a:spLocks noChangeShapeType="1"/>
          </p:cNvSpPr>
          <p:nvPr/>
        </p:nvSpPr>
        <p:spPr bwMode="auto">
          <a:xfrm flipV="1">
            <a:off x="5334000" y="1295400"/>
            <a:ext cx="990600" cy="25146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34152" name="Line 8"/>
          <p:cNvSpPr>
            <a:spLocks noChangeShapeType="1"/>
          </p:cNvSpPr>
          <p:nvPr/>
        </p:nvSpPr>
        <p:spPr bwMode="auto">
          <a:xfrm flipV="1">
            <a:off x="5334000" y="2286000"/>
            <a:ext cx="1066800" cy="32004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34153" name="Freeform 9"/>
          <p:cNvSpPr>
            <a:spLocks/>
          </p:cNvSpPr>
          <p:nvPr/>
        </p:nvSpPr>
        <p:spPr bwMode="auto">
          <a:xfrm>
            <a:off x="5334000" y="3468688"/>
            <a:ext cx="1095375" cy="2855912"/>
          </a:xfrm>
          <a:custGeom>
            <a:avLst/>
            <a:gdLst>
              <a:gd name="T0" fmla="*/ 0 w 690"/>
              <a:gd name="T1" fmla="*/ 2147483647 h 1799"/>
              <a:gd name="T2" fmla="*/ 1738907813 w 690"/>
              <a:gd name="T3" fmla="*/ 0 h 1799"/>
              <a:gd name="T4" fmla="*/ 0 60000 65536"/>
              <a:gd name="T5" fmla="*/ 0 60000 65536"/>
            </a:gdLst>
            <a:ahLst/>
            <a:cxnLst>
              <a:cxn ang="T4">
                <a:pos x="T0" y="T1"/>
              </a:cxn>
              <a:cxn ang="T5">
                <a:pos x="T2" y="T3"/>
              </a:cxn>
            </a:cxnLst>
            <a:rect l="0" t="0" r="r" b="b"/>
            <a:pathLst>
              <a:path w="690" h="1799">
                <a:moveTo>
                  <a:pt x="0" y="1799"/>
                </a:moveTo>
                <a:lnTo>
                  <a:pt x="690" y="0"/>
                </a:lnTo>
              </a:path>
            </a:pathLst>
          </a:custGeom>
          <a:noFill/>
          <a:ln w="76200" cmpd="sng">
            <a:solidFill>
              <a:srgbClr val="FF33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Tree>
    <p:extLst>
      <p:ext uri="{BB962C8B-B14F-4D97-AF65-F5344CB8AC3E}">
        <p14:creationId xmlns:p14="http://schemas.microsoft.com/office/powerpoint/2010/main" val="392033439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FFCC"/>
            </a:gs>
          </a:gsLst>
          <a:path path="shape">
            <a:fillToRect l="50000" t="50000" r="50000" b="50000"/>
          </a:path>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4ACB1-6A3F-4C2F-81A4-063932F5B32E}"/>
              </a:ext>
            </a:extLst>
          </p:cNvPr>
          <p:cNvPicPr>
            <a:picLocks noChangeAspect="1"/>
          </p:cNvPicPr>
          <p:nvPr/>
        </p:nvPicPr>
        <p:blipFill rotWithShape="1">
          <a:blip r:embed="rId2"/>
          <a:srcRect t="41177"/>
          <a:stretch/>
        </p:blipFill>
        <p:spPr>
          <a:xfrm>
            <a:off x="212982" y="1752600"/>
            <a:ext cx="8718036" cy="3048224"/>
          </a:xfrm>
          <a:prstGeom prst="rect">
            <a:avLst/>
          </a:prstGeom>
        </p:spPr>
      </p:pic>
    </p:spTree>
    <p:extLst>
      <p:ext uri="{BB962C8B-B14F-4D97-AF65-F5344CB8AC3E}">
        <p14:creationId xmlns:p14="http://schemas.microsoft.com/office/powerpoint/2010/main" val="2892305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457200" y="304800"/>
            <a:ext cx="8382000" cy="1107996"/>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6600" b="0" dirty="0">
                <a:latin typeface="Arial Narrow" pitchFamily="34" charset="0"/>
              </a:rPr>
              <a:t>4.  </a:t>
            </a:r>
          </a:p>
        </p:txBody>
      </p:sp>
      <p:sp>
        <p:nvSpPr>
          <p:cNvPr id="3" name="Text Box 4"/>
          <p:cNvSpPr txBox="1">
            <a:spLocks noChangeArrowheads="1"/>
          </p:cNvSpPr>
          <p:nvPr/>
        </p:nvSpPr>
        <p:spPr bwMode="auto">
          <a:xfrm>
            <a:off x="479612" y="1600200"/>
            <a:ext cx="8382000" cy="3139321"/>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6600" b="0" dirty="0">
                <a:latin typeface="Arial Narrow" pitchFamily="34" charset="0"/>
              </a:rPr>
              <a:t>The geologic time scale </a:t>
            </a:r>
            <a:br>
              <a:rPr lang="en-US" sz="6600" b="0" dirty="0">
                <a:latin typeface="Arial Narrow" pitchFamily="34" charset="0"/>
              </a:rPr>
            </a:br>
            <a:r>
              <a:rPr lang="en-US" sz="6600" b="0" dirty="0">
                <a:latin typeface="Arial Narrow" pitchFamily="34" charset="0"/>
              </a:rPr>
              <a:t>is based mainly upon fossil evidence.</a:t>
            </a:r>
          </a:p>
        </p:txBody>
      </p:sp>
    </p:spTree>
    <p:extLst>
      <p:ext uri="{BB962C8B-B14F-4D97-AF65-F5344CB8AC3E}">
        <p14:creationId xmlns:p14="http://schemas.microsoft.com/office/powerpoint/2010/main" val="86786262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correlate5"/>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l="36667" r="32500" b="5780"/>
          <a:stretch>
            <a:fillRect/>
          </a:stretch>
        </p:blipFill>
        <p:spPr>
          <a:xfrm>
            <a:off x="3581400" y="-533400"/>
            <a:ext cx="1984375" cy="541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7219" name="Picture 3" descr="correlate5"/>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r="66667" b="5780"/>
          <a:stretch>
            <a:fillRect/>
          </a:stretch>
        </p:blipFill>
        <p:spPr>
          <a:xfrm>
            <a:off x="1219200" y="1219200"/>
            <a:ext cx="2284413" cy="5365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7220" name="Picture 4" descr="correlate5"/>
          <p:cNvPicPr>
            <a:picLocks noChangeAspect="1" noChangeArrowheads="1"/>
          </p:cNvPicPr>
          <p:nvPr/>
        </p:nvPicPr>
        <p:blipFill>
          <a:blip r:embed="rId2">
            <a:extLst>
              <a:ext uri="{28A0092B-C50C-407E-A947-70E740481C1C}">
                <a14:useLocalDpi xmlns:a14="http://schemas.microsoft.com/office/drawing/2010/main" val="0"/>
              </a:ext>
            </a:extLst>
          </a:blip>
          <a:srcRect l="69167"/>
          <a:stretch>
            <a:fillRect/>
          </a:stretch>
        </p:blipFill>
        <p:spPr bwMode="auto">
          <a:xfrm>
            <a:off x="6477000" y="0"/>
            <a:ext cx="266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947014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correlate5"/>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l="36667" r="32500" b="5780"/>
          <a:stretch>
            <a:fillRect/>
          </a:stretch>
        </p:blipFill>
        <p:spPr>
          <a:xfrm>
            <a:off x="3581400" y="-533400"/>
            <a:ext cx="1984375" cy="548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8243" name="Picture 3" descr="correlate5"/>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r="66667" b="5780"/>
          <a:stretch>
            <a:fillRect/>
          </a:stretch>
        </p:blipFill>
        <p:spPr>
          <a:xfrm>
            <a:off x="1219200" y="1219200"/>
            <a:ext cx="2284413" cy="5365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8244" name="Picture 4" descr="correlate5"/>
          <p:cNvPicPr>
            <a:picLocks noChangeAspect="1" noChangeArrowheads="1"/>
          </p:cNvPicPr>
          <p:nvPr/>
        </p:nvPicPr>
        <p:blipFill>
          <a:blip r:embed="rId2">
            <a:extLst>
              <a:ext uri="{28A0092B-C50C-407E-A947-70E740481C1C}">
                <a14:useLocalDpi xmlns:a14="http://schemas.microsoft.com/office/drawing/2010/main" val="0"/>
              </a:ext>
            </a:extLst>
          </a:blip>
          <a:srcRect l="69167"/>
          <a:stretch>
            <a:fillRect/>
          </a:stretch>
        </p:blipFill>
        <p:spPr bwMode="auto">
          <a:xfrm>
            <a:off x="6477000" y="0"/>
            <a:ext cx="266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5" name="Line 5"/>
          <p:cNvSpPr>
            <a:spLocks noChangeShapeType="1"/>
          </p:cNvSpPr>
          <p:nvPr/>
        </p:nvSpPr>
        <p:spPr bwMode="auto">
          <a:xfrm flipV="1">
            <a:off x="1600200" y="2133600"/>
            <a:ext cx="2895600" cy="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38246" name="Line 6"/>
          <p:cNvSpPr>
            <a:spLocks noChangeShapeType="1"/>
          </p:cNvSpPr>
          <p:nvPr/>
        </p:nvSpPr>
        <p:spPr bwMode="auto">
          <a:xfrm flipV="1">
            <a:off x="1600200" y="2667000"/>
            <a:ext cx="2895600" cy="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38247" name="Line 7"/>
          <p:cNvSpPr>
            <a:spLocks noChangeShapeType="1"/>
          </p:cNvSpPr>
          <p:nvPr/>
        </p:nvSpPr>
        <p:spPr bwMode="auto">
          <a:xfrm flipV="1">
            <a:off x="1600200" y="3276600"/>
            <a:ext cx="2895600" cy="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38248" name="Line 8"/>
          <p:cNvSpPr>
            <a:spLocks noChangeShapeType="1"/>
          </p:cNvSpPr>
          <p:nvPr/>
        </p:nvSpPr>
        <p:spPr bwMode="auto">
          <a:xfrm flipV="1">
            <a:off x="1600200" y="1524000"/>
            <a:ext cx="2895600" cy="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38249" name="Line 9"/>
          <p:cNvSpPr>
            <a:spLocks noChangeShapeType="1"/>
          </p:cNvSpPr>
          <p:nvPr/>
        </p:nvSpPr>
        <p:spPr bwMode="auto">
          <a:xfrm flipV="1">
            <a:off x="1524000" y="3810000"/>
            <a:ext cx="2895600" cy="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38250" name="Line 10"/>
          <p:cNvSpPr>
            <a:spLocks noChangeShapeType="1"/>
          </p:cNvSpPr>
          <p:nvPr/>
        </p:nvSpPr>
        <p:spPr bwMode="auto">
          <a:xfrm flipV="1">
            <a:off x="1600200" y="4419600"/>
            <a:ext cx="2895600" cy="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Tree>
    <p:extLst>
      <p:ext uri="{BB962C8B-B14F-4D97-AF65-F5344CB8AC3E}">
        <p14:creationId xmlns:p14="http://schemas.microsoft.com/office/powerpoint/2010/main" val="282977061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correlate5"/>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l="36667" r="32500" b="5780"/>
          <a:stretch>
            <a:fillRect/>
          </a:stretch>
        </p:blipFill>
        <p:spPr>
          <a:xfrm>
            <a:off x="4038600" y="-457200"/>
            <a:ext cx="1631950" cy="480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9267" name="Picture 3" descr="correlate5"/>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r="66667" b="5780"/>
          <a:stretch>
            <a:fillRect/>
          </a:stretch>
        </p:blipFill>
        <p:spPr>
          <a:xfrm>
            <a:off x="1676400" y="1295400"/>
            <a:ext cx="1878013" cy="4349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9268" name="Picture 4" descr="correlate5"/>
          <p:cNvPicPr>
            <a:picLocks noChangeAspect="1" noChangeArrowheads="1"/>
          </p:cNvPicPr>
          <p:nvPr/>
        </p:nvPicPr>
        <p:blipFill>
          <a:blip r:embed="rId2">
            <a:extLst>
              <a:ext uri="{28A0092B-C50C-407E-A947-70E740481C1C}">
                <a14:useLocalDpi xmlns:a14="http://schemas.microsoft.com/office/drawing/2010/main" val="0"/>
              </a:ext>
            </a:extLst>
          </a:blip>
          <a:srcRect l="69167"/>
          <a:stretch>
            <a:fillRect/>
          </a:stretch>
        </p:blipFill>
        <p:spPr bwMode="auto">
          <a:xfrm>
            <a:off x="5943600" y="2667000"/>
            <a:ext cx="14700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3744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correlate5"/>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l="36667" r="32500" b="5780"/>
          <a:stretch>
            <a:fillRect/>
          </a:stretch>
        </p:blipFill>
        <p:spPr>
          <a:xfrm>
            <a:off x="4038600" y="-457200"/>
            <a:ext cx="1631950" cy="480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0291" name="Picture 3" descr="correlate5"/>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r="66667" b="5780"/>
          <a:stretch>
            <a:fillRect/>
          </a:stretch>
        </p:blipFill>
        <p:spPr>
          <a:xfrm>
            <a:off x="1676400" y="1219200"/>
            <a:ext cx="1878013" cy="4425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0292" name="Picture 4" descr="correlate5"/>
          <p:cNvPicPr>
            <a:picLocks noChangeAspect="1" noChangeArrowheads="1"/>
          </p:cNvPicPr>
          <p:nvPr/>
        </p:nvPicPr>
        <p:blipFill>
          <a:blip r:embed="rId2">
            <a:extLst>
              <a:ext uri="{28A0092B-C50C-407E-A947-70E740481C1C}">
                <a14:useLocalDpi xmlns:a14="http://schemas.microsoft.com/office/drawing/2010/main" val="0"/>
              </a:ext>
            </a:extLst>
          </a:blip>
          <a:srcRect l="69167"/>
          <a:stretch>
            <a:fillRect/>
          </a:stretch>
        </p:blipFill>
        <p:spPr bwMode="auto">
          <a:xfrm>
            <a:off x="5943600" y="2667000"/>
            <a:ext cx="14700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3" name="Line 5"/>
          <p:cNvSpPr>
            <a:spLocks noChangeShapeType="1"/>
          </p:cNvSpPr>
          <p:nvPr/>
        </p:nvSpPr>
        <p:spPr bwMode="auto">
          <a:xfrm>
            <a:off x="2286000" y="3886200"/>
            <a:ext cx="4114800" cy="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40294" name="Line 6"/>
          <p:cNvSpPr>
            <a:spLocks noChangeShapeType="1"/>
          </p:cNvSpPr>
          <p:nvPr/>
        </p:nvSpPr>
        <p:spPr bwMode="auto">
          <a:xfrm flipV="1">
            <a:off x="1905000" y="1905000"/>
            <a:ext cx="2819400" cy="762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40295" name="Line 7"/>
          <p:cNvSpPr>
            <a:spLocks noChangeShapeType="1"/>
          </p:cNvSpPr>
          <p:nvPr/>
        </p:nvSpPr>
        <p:spPr bwMode="auto">
          <a:xfrm>
            <a:off x="2438400" y="4343400"/>
            <a:ext cx="3733800" cy="4572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40296" name="Line 8"/>
          <p:cNvSpPr>
            <a:spLocks noChangeShapeType="1"/>
          </p:cNvSpPr>
          <p:nvPr/>
        </p:nvSpPr>
        <p:spPr bwMode="auto">
          <a:xfrm>
            <a:off x="2514600" y="4800600"/>
            <a:ext cx="3733800" cy="4572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40297" name="Line 9"/>
          <p:cNvSpPr>
            <a:spLocks noChangeShapeType="1"/>
          </p:cNvSpPr>
          <p:nvPr/>
        </p:nvSpPr>
        <p:spPr bwMode="auto">
          <a:xfrm>
            <a:off x="2514600" y="5257800"/>
            <a:ext cx="3581400" cy="9144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40298" name="Line 10"/>
          <p:cNvSpPr>
            <a:spLocks noChangeShapeType="1"/>
          </p:cNvSpPr>
          <p:nvPr/>
        </p:nvSpPr>
        <p:spPr bwMode="auto">
          <a:xfrm flipV="1">
            <a:off x="2362200" y="3352800"/>
            <a:ext cx="4114800" cy="762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40299" name="Line 11"/>
          <p:cNvSpPr>
            <a:spLocks noChangeShapeType="1"/>
          </p:cNvSpPr>
          <p:nvPr/>
        </p:nvSpPr>
        <p:spPr bwMode="auto">
          <a:xfrm flipV="1">
            <a:off x="1905000" y="2362200"/>
            <a:ext cx="2819400" cy="762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40300" name="Line 12"/>
          <p:cNvSpPr>
            <a:spLocks noChangeShapeType="1"/>
          </p:cNvSpPr>
          <p:nvPr/>
        </p:nvSpPr>
        <p:spPr bwMode="auto">
          <a:xfrm flipV="1">
            <a:off x="1981200" y="2895600"/>
            <a:ext cx="2667000" cy="762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40301" name="Line 13"/>
          <p:cNvSpPr>
            <a:spLocks noChangeShapeType="1"/>
          </p:cNvSpPr>
          <p:nvPr/>
        </p:nvSpPr>
        <p:spPr bwMode="auto">
          <a:xfrm flipV="1">
            <a:off x="1981200" y="1371600"/>
            <a:ext cx="2743200" cy="15240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Tree>
    <p:extLst>
      <p:ext uri="{BB962C8B-B14F-4D97-AF65-F5344CB8AC3E}">
        <p14:creationId xmlns:p14="http://schemas.microsoft.com/office/powerpoint/2010/main" val="410019698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correlate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72786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3268800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5714" name="Picture 2" descr="5"/>
          <p:cNvPicPr>
            <a:picLocks noChangeAspect="1" noChangeArrowheads="1"/>
          </p:cNvPicPr>
          <p:nvPr/>
        </p:nvPicPr>
        <p:blipFill>
          <a:blip r:embed="rId2" cstate="print">
            <a:extLst>
              <a:ext uri="{28A0092B-C50C-407E-A947-70E740481C1C}">
                <a14:useLocalDpi xmlns:a14="http://schemas.microsoft.com/office/drawing/2010/main" val="0"/>
              </a:ext>
            </a:extLst>
          </a:blip>
          <a:srcRect l="44446" t="37123" b="29099"/>
          <a:stretch>
            <a:fillRect/>
          </a:stretch>
        </p:blipFill>
        <p:spPr bwMode="auto">
          <a:xfrm>
            <a:off x="76200" y="838200"/>
            <a:ext cx="89916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4179" name="Text Box 3"/>
          <p:cNvSpPr txBox="1">
            <a:spLocks noChangeArrowheads="1"/>
          </p:cNvSpPr>
          <p:nvPr/>
        </p:nvSpPr>
        <p:spPr bwMode="auto">
          <a:xfrm>
            <a:off x="7696200" y="4343400"/>
            <a:ext cx="914400" cy="900113"/>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4800">
                <a:solidFill>
                  <a:srgbClr val="000000"/>
                </a:solidFill>
              </a:rPr>
              <a:t>1</a:t>
            </a:r>
          </a:p>
        </p:txBody>
      </p:sp>
      <p:sp>
        <p:nvSpPr>
          <p:cNvPr id="434180" name="Text Box 4"/>
          <p:cNvSpPr txBox="1">
            <a:spLocks noChangeArrowheads="1"/>
          </p:cNvSpPr>
          <p:nvPr/>
        </p:nvSpPr>
        <p:spPr bwMode="auto">
          <a:xfrm>
            <a:off x="5943600" y="4114800"/>
            <a:ext cx="685800" cy="717550"/>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3600">
                <a:solidFill>
                  <a:srgbClr val="000000"/>
                </a:solidFill>
              </a:rPr>
              <a:t>2</a:t>
            </a:r>
          </a:p>
        </p:txBody>
      </p:sp>
      <p:sp>
        <p:nvSpPr>
          <p:cNvPr id="434181" name="Text Box 5"/>
          <p:cNvSpPr txBox="1">
            <a:spLocks noChangeArrowheads="1"/>
          </p:cNvSpPr>
          <p:nvPr/>
        </p:nvSpPr>
        <p:spPr bwMode="auto">
          <a:xfrm>
            <a:off x="4648200" y="3962400"/>
            <a:ext cx="685800" cy="717550"/>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3600">
                <a:solidFill>
                  <a:srgbClr val="000000"/>
                </a:solidFill>
              </a:rPr>
              <a:t>3</a:t>
            </a:r>
          </a:p>
        </p:txBody>
      </p:sp>
      <p:sp>
        <p:nvSpPr>
          <p:cNvPr id="434182" name="Text Box 6"/>
          <p:cNvSpPr txBox="1">
            <a:spLocks noChangeArrowheads="1"/>
          </p:cNvSpPr>
          <p:nvPr/>
        </p:nvSpPr>
        <p:spPr bwMode="auto">
          <a:xfrm>
            <a:off x="3581400" y="3581400"/>
            <a:ext cx="533400" cy="717550"/>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3600">
                <a:solidFill>
                  <a:srgbClr val="000000"/>
                </a:solidFill>
              </a:rPr>
              <a:t>4</a:t>
            </a:r>
          </a:p>
        </p:txBody>
      </p:sp>
      <p:sp>
        <p:nvSpPr>
          <p:cNvPr id="434183" name="Text Box 7"/>
          <p:cNvSpPr txBox="1">
            <a:spLocks noChangeArrowheads="1"/>
          </p:cNvSpPr>
          <p:nvPr/>
        </p:nvSpPr>
        <p:spPr bwMode="auto">
          <a:xfrm>
            <a:off x="1981200" y="3505200"/>
            <a:ext cx="609600" cy="717550"/>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3600">
                <a:solidFill>
                  <a:srgbClr val="000000"/>
                </a:solidFill>
              </a:rPr>
              <a:t>5</a:t>
            </a:r>
          </a:p>
        </p:txBody>
      </p:sp>
      <p:sp>
        <p:nvSpPr>
          <p:cNvPr id="434184" name="AutoShape 8"/>
          <p:cNvSpPr>
            <a:spLocks noChangeArrowheads="1"/>
          </p:cNvSpPr>
          <p:nvPr/>
        </p:nvSpPr>
        <p:spPr bwMode="auto">
          <a:xfrm flipH="1">
            <a:off x="6019800" y="1905000"/>
            <a:ext cx="3048000" cy="1752600"/>
          </a:xfrm>
          <a:prstGeom prst="rightArrowCallout">
            <a:avLst>
              <a:gd name="adj1" fmla="val 25000"/>
              <a:gd name="adj2" fmla="val 25000"/>
              <a:gd name="adj3" fmla="val 28986"/>
              <a:gd name="adj4" fmla="val 66667"/>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4400">
                <a:solidFill>
                  <a:srgbClr val="000000"/>
                </a:solidFill>
              </a:rPr>
              <a:t>8 </a:t>
            </a:r>
          </a:p>
          <a:p>
            <a:r>
              <a:rPr lang="en-US" sz="4400">
                <a:solidFill>
                  <a:srgbClr val="000000"/>
                </a:solidFill>
              </a:rPr>
              <a:t>Erosion</a:t>
            </a:r>
          </a:p>
        </p:txBody>
      </p:sp>
      <p:sp>
        <p:nvSpPr>
          <p:cNvPr id="434185" name="AutoShape 9"/>
          <p:cNvSpPr>
            <a:spLocks noChangeArrowheads="1"/>
          </p:cNvSpPr>
          <p:nvPr/>
        </p:nvSpPr>
        <p:spPr bwMode="auto">
          <a:xfrm>
            <a:off x="381000" y="4419600"/>
            <a:ext cx="3200400" cy="2438400"/>
          </a:xfrm>
          <a:prstGeom prst="upArrowCallout">
            <a:avLst>
              <a:gd name="adj1" fmla="val 32813"/>
              <a:gd name="adj2" fmla="val 32813"/>
              <a:gd name="adj3" fmla="val 16667"/>
              <a:gd name="adj4" fmla="val 66667"/>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solidFill>
                  <a:srgbClr val="000000"/>
                </a:solidFill>
              </a:rPr>
              <a:t>7 Folding or </a:t>
            </a:r>
            <a:br>
              <a:rPr lang="en-US">
                <a:solidFill>
                  <a:srgbClr val="000000"/>
                </a:solidFill>
              </a:rPr>
            </a:br>
            <a:r>
              <a:rPr lang="en-US">
                <a:solidFill>
                  <a:srgbClr val="000000"/>
                </a:solidFill>
              </a:rPr>
              <a:t>Tilting</a:t>
            </a:r>
          </a:p>
        </p:txBody>
      </p:sp>
      <p:sp>
        <p:nvSpPr>
          <p:cNvPr id="434186" name="Text Box 10"/>
          <p:cNvSpPr txBox="1">
            <a:spLocks noChangeArrowheads="1"/>
          </p:cNvSpPr>
          <p:nvPr/>
        </p:nvSpPr>
        <p:spPr bwMode="auto">
          <a:xfrm>
            <a:off x="381000" y="3124200"/>
            <a:ext cx="762000" cy="717550"/>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3600">
                <a:solidFill>
                  <a:srgbClr val="000000"/>
                </a:solidFill>
              </a:rPr>
              <a:t>6</a:t>
            </a:r>
          </a:p>
        </p:txBody>
      </p:sp>
      <p:sp>
        <p:nvSpPr>
          <p:cNvPr id="434187" name="Text Box 11"/>
          <p:cNvSpPr txBox="1">
            <a:spLocks noChangeArrowheads="1"/>
          </p:cNvSpPr>
          <p:nvPr/>
        </p:nvSpPr>
        <p:spPr bwMode="auto">
          <a:xfrm>
            <a:off x="3886200" y="1828800"/>
            <a:ext cx="762000" cy="717550"/>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3600">
                <a:solidFill>
                  <a:srgbClr val="000000"/>
                </a:solidFill>
              </a:rPr>
              <a:t>9</a:t>
            </a:r>
          </a:p>
        </p:txBody>
      </p:sp>
      <p:sp>
        <p:nvSpPr>
          <p:cNvPr id="434188" name="Text Box 12"/>
          <p:cNvSpPr txBox="1">
            <a:spLocks noChangeArrowheads="1"/>
          </p:cNvSpPr>
          <p:nvPr/>
        </p:nvSpPr>
        <p:spPr bwMode="auto">
          <a:xfrm>
            <a:off x="3886200" y="762000"/>
            <a:ext cx="762000" cy="717550"/>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3600">
                <a:solidFill>
                  <a:srgbClr val="000000"/>
                </a:solidFill>
              </a:rPr>
              <a:t>10</a:t>
            </a:r>
          </a:p>
        </p:txBody>
      </p:sp>
    </p:spTree>
    <p:extLst>
      <p:ext uri="{BB962C8B-B14F-4D97-AF65-F5344CB8AC3E}">
        <p14:creationId xmlns:p14="http://schemas.microsoft.com/office/powerpoint/2010/main" val="3752017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34179"/>
                                        </p:tgtEl>
                                        <p:attrNameLst>
                                          <p:attrName>style.visibility</p:attrName>
                                        </p:attrNameLst>
                                      </p:cBhvr>
                                      <p:to>
                                        <p:strVal val="visible"/>
                                      </p:to>
                                    </p:set>
                                    <p:animEffect transition="in" filter="fade">
                                      <p:cBhvr>
                                        <p:cTn id="7" dur="1000"/>
                                        <p:tgtEl>
                                          <p:spTgt spid="434179"/>
                                        </p:tgtEl>
                                      </p:cBhvr>
                                    </p:animEffect>
                                    <p:anim calcmode="lin" valueType="num">
                                      <p:cBhvr>
                                        <p:cTn id="8" dur="1000" fill="hold"/>
                                        <p:tgtEl>
                                          <p:spTgt spid="434179"/>
                                        </p:tgtEl>
                                        <p:attrNameLst>
                                          <p:attrName>style.rotation</p:attrName>
                                        </p:attrNameLst>
                                      </p:cBhvr>
                                      <p:tavLst>
                                        <p:tav tm="0">
                                          <p:val>
                                            <p:fltVal val="720"/>
                                          </p:val>
                                        </p:tav>
                                        <p:tav tm="100000">
                                          <p:val>
                                            <p:fltVal val="0"/>
                                          </p:val>
                                        </p:tav>
                                      </p:tavLst>
                                    </p:anim>
                                    <p:anim calcmode="lin" valueType="num">
                                      <p:cBhvr>
                                        <p:cTn id="9" dur="1000" fill="hold"/>
                                        <p:tgtEl>
                                          <p:spTgt spid="434179"/>
                                        </p:tgtEl>
                                        <p:attrNameLst>
                                          <p:attrName>ppt_h</p:attrName>
                                        </p:attrNameLst>
                                      </p:cBhvr>
                                      <p:tavLst>
                                        <p:tav tm="0">
                                          <p:val>
                                            <p:fltVal val="0"/>
                                          </p:val>
                                        </p:tav>
                                        <p:tav tm="100000">
                                          <p:val>
                                            <p:strVal val="#ppt_h"/>
                                          </p:val>
                                        </p:tav>
                                      </p:tavLst>
                                    </p:anim>
                                    <p:anim calcmode="lin" valueType="num">
                                      <p:cBhvr>
                                        <p:cTn id="10" dur="1000" fill="hold"/>
                                        <p:tgtEl>
                                          <p:spTgt spid="434179"/>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434180"/>
                                        </p:tgtEl>
                                        <p:attrNameLst>
                                          <p:attrName>style.visibility</p:attrName>
                                        </p:attrNameLst>
                                      </p:cBhvr>
                                      <p:to>
                                        <p:strVal val="visible"/>
                                      </p:to>
                                    </p:set>
                                    <p:animEffect transition="in" filter="fade">
                                      <p:cBhvr>
                                        <p:cTn id="15" dur="1000"/>
                                        <p:tgtEl>
                                          <p:spTgt spid="434180"/>
                                        </p:tgtEl>
                                      </p:cBhvr>
                                    </p:animEffect>
                                    <p:anim calcmode="lin" valueType="num">
                                      <p:cBhvr>
                                        <p:cTn id="16" dur="1000" fill="hold"/>
                                        <p:tgtEl>
                                          <p:spTgt spid="434180"/>
                                        </p:tgtEl>
                                        <p:attrNameLst>
                                          <p:attrName>style.rotation</p:attrName>
                                        </p:attrNameLst>
                                      </p:cBhvr>
                                      <p:tavLst>
                                        <p:tav tm="0">
                                          <p:val>
                                            <p:fltVal val="720"/>
                                          </p:val>
                                        </p:tav>
                                        <p:tav tm="100000">
                                          <p:val>
                                            <p:fltVal val="0"/>
                                          </p:val>
                                        </p:tav>
                                      </p:tavLst>
                                    </p:anim>
                                    <p:anim calcmode="lin" valueType="num">
                                      <p:cBhvr>
                                        <p:cTn id="17" dur="1000" fill="hold"/>
                                        <p:tgtEl>
                                          <p:spTgt spid="434180"/>
                                        </p:tgtEl>
                                        <p:attrNameLst>
                                          <p:attrName>ppt_h</p:attrName>
                                        </p:attrNameLst>
                                      </p:cBhvr>
                                      <p:tavLst>
                                        <p:tav tm="0">
                                          <p:val>
                                            <p:fltVal val="0"/>
                                          </p:val>
                                        </p:tav>
                                        <p:tav tm="100000">
                                          <p:val>
                                            <p:strVal val="#ppt_h"/>
                                          </p:val>
                                        </p:tav>
                                      </p:tavLst>
                                    </p:anim>
                                    <p:anim calcmode="lin" valueType="num">
                                      <p:cBhvr>
                                        <p:cTn id="18" dur="1000" fill="hold"/>
                                        <p:tgtEl>
                                          <p:spTgt spid="434180"/>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434181"/>
                                        </p:tgtEl>
                                        <p:attrNameLst>
                                          <p:attrName>style.visibility</p:attrName>
                                        </p:attrNameLst>
                                      </p:cBhvr>
                                      <p:to>
                                        <p:strVal val="visible"/>
                                      </p:to>
                                    </p:set>
                                    <p:animEffect transition="in" filter="fade">
                                      <p:cBhvr>
                                        <p:cTn id="23" dur="1000"/>
                                        <p:tgtEl>
                                          <p:spTgt spid="434181"/>
                                        </p:tgtEl>
                                      </p:cBhvr>
                                    </p:animEffect>
                                    <p:anim calcmode="lin" valueType="num">
                                      <p:cBhvr>
                                        <p:cTn id="24" dur="1000" fill="hold"/>
                                        <p:tgtEl>
                                          <p:spTgt spid="434181"/>
                                        </p:tgtEl>
                                        <p:attrNameLst>
                                          <p:attrName>style.rotation</p:attrName>
                                        </p:attrNameLst>
                                      </p:cBhvr>
                                      <p:tavLst>
                                        <p:tav tm="0">
                                          <p:val>
                                            <p:fltVal val="720"/>
                                          </p:val>
                                        </p:tav>
                                        <p:tav tm="100000">
                                          <p:val>
                                            <p:fltVal val="0"/>
                                          </p:val>
                                        </p:tav>
                                      </p:tavLst>
                                    </p:anim>
                                    <p:anim calcmode="lin" valueType="num">
                                      <p:cBhvr>
                                        <p:cTn id="25" dur="1000" fill="hold"/>
                                        <p:tgtEl>
                                          <p:spTgt spid="434181"/>
                                        </p:tgtEl>
                                        <p:attrNameLst>
                                          <p:attrName>ppt_h</p:attrName>
                                        </p:attrNameLst>
                                      </p:cBhvr>
                                      <p:tavLst>
                                        <p:tav tm="0">
                                          <p:val>
                                            <p:fltVal val="0"/>
                                          </p:val>
                                        </p:tav>
                                        <p:tav tm="100000">
                                          <p:val>
                                            <p:strVal val="#ppt_h"/>
                                          </p:val>
                                        </p:tav>
                                      </p:tavLst>
                                    </p:anim>
                                    <p:anim calcmode="lin" valueType="num">
                                      <p:cBhvr>
                                        <p:cTn id="26" dur="1000" fill="hold"/>
                                        <p:tgtEl>
                                          <p:spTgt spid="434181"/>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grpId="0" nodeType="clickEffect">
                                  <p:stCondLst>
                                    <p:cond delay="0"/>
                                  </p:stCondLst>
                                  <p:childTnLst>
                                    <p:set>
                                      <p:cBhvr>
                                        <p:cTn id="30" dur="1" fill="hold">
                                          <p:stCondLst>
                                            <p:cond delay="0"/>
                                          </p:stCondLst>
                                        </p:cTn>
                                        <p:tgtEl>
                                          <p:spTgt spid="434182"/>
                                        </p:tgtEl>
                                        <p:attrNameLst>
                                          <p:attrName>style.visibility</p:attrName>
                                        </p:attrNameLst>
                                      </p:cBhvr>
                                      <p:to>
                                        <p:strVal val="visible"/>
                                      </p:to>
                                    </p:set>
                                    <p:animEffect transition="in" filter="fade">
                                      <p:cBhvr>
                                        <p:cTn id="31" dur="1000"/>
                                        <p:tgtEl>
                                          <p:spTgt spid="434182"/>
                                        </p:tgtEl>
                                      </p:cBhvr>
                                    </p:animEffect>
                                    <p:anim calcmode="lin" valueType="num">
                                      <p:cBhvr>
                                        <p:cTn id="32" dur="1000" fill="hold"/>
                                        <p:tgtEl>
                                          <p:spTgt spid="434182"/>
                                        </p:tgtEl>
                                        <p:attrNameLst>
                                          <p:attrName>style.rotation</p:attrName>
                                        </p:attrNameLst>
                                      </p:cBhvr>
                                      <p:tavLst>
                                        <p:tav tm="0">
                                          <p:val>
                                            <p:fltVal val="720"/>
                                          </p:val>
                                        </p:tav>
                                        <p:tav tm="100000">
                                          <p:val>
                                            <p:fltVal val="0"/>
                                          </p:val>
                                        </p:tav>
                                      </p:tavLst>
                                    </p:anim>
                                    <p:anim calcmode="lin" valueType="num">
                                      <p:cBhvr>
                                        <p:cTn id="33" dur="1000" fill="hold"/>
                                        <p:tgtEl>
                                          <p:spTgt spid="434182"/>
                                        </p:tgtEl>
                                        <p:attrNameLst>
                                          <p:attrName>ppt_h</p:attrName>
                                        </p:attrNameLst>
                                      </p:cBhvr>
                                      <p:tavLst>
                                        <p:tav tm="0">
                                          <p:val>
                                            <p:fltVal val="0"/>
                                          </p:val>
                                        </p:tav>
                                        <p:tav tm="100000">
                                          <p:val>
                                            <p:strVal val="#ppt_h"/>
                                          </p:val>
                                        </p:tav>
                                      </p:tavLst>
                                    </p:anim>
                                    <p:anim calcmode="lin" valueType="num">
                                      <p:cBhvr>
                                        <p:cTn id="34" dur="1000" fill="hold"/>
                                        <p:tgtEl>
                                          <p:spTgt spid="434182"/>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grpId="0" nodeType="clickEffect">
                                  <p:stCondLst>
                                    <p:cond delay="0"/>
                                  </p:stCondLst>
                                  <p:childTnLst>
                                    <p:set>
                                      <p:cBhvr>
                                        <p:cTn id="38" dur="1" fill="hold">
                                          <p:stCondLst>
                                            <p:cond delay="0"/>
                                          </p:stCondLst>
                                        </p:cTn>
                                        <p:tgtEl>
                                          <p:spTgt spid="434183"/>
                                        </p:tgtEl>
                                        <p:attrNameLst>
                                          <p:attrName>style.visibility</p:attrName>
                                        </p:attrNameLst>
                                      </p:cBhvr>
                                      <p:to>
                                        <p:strVal val="visible"/>
                                      </p:to>
                                    </p:set>
                                    <p:animEffect transition="in" filter="fade">
                                      <p:cBhvr>
                                        <p:cTn id="39" dur="1000"/>
                                        <p:tgtEl>
                                          <p:spTgt spid="434183"/>
                                        </p:tgtEl>
                                      </p:cBhvr>
                                    </p:animEffect>
                                    <p:anim calcmode="lin" valueType="num">
                                      <p:cBhvr>
                                        <p:cTn id="40" dur="1000" fill="hold"/>
                                        <p:tgtEl>
                                          <p:spTgt spid="434183"/>
                                        </p:tgtEl>
                                        <p:attrNameLst>
                                          <p:attrName>style.rotation</p:attrName>
                                        </p:attrNameLst>
                                      </p:cBhvr>
                                      <p:tavLst>
                                        <p:tav tm="0">
                                          <p:val>
                                            <p:fltVal val="720"/>
                                          </p:val>
                                        </p:tav>
                                        <p:tav tm="100000">
                                          <p:val>
                                            <p:fltVal val="0"/>
                                          </p:val>
                                        </p:tav>
                                      </p:tavLst>
                                    </p:anim>
                                    <p:anim calcmode="lin" valueType="num">
                                      <p:cBhvr>
                                        <p:cTn id="41" dur="1000" fill="hold"/>
                                        <p:tgtEl>
                                          <p:spTgt spid="434183"/>
                                        </p:tgtEl>
                                        <p:attrNameLst>
                                          <p:attrName>ppt_h</p:attrName>
                                        </p:attrNameLst>
                                      </p:cBhvr>
                                      <p:tavLst>
                                        <p:tav tm="0">
                                          <p:val>
                                            <p:fltVal val="0"/>
                                          </p:val>
                                        </p:tav>
                                        <p:tav tm="100000">
                                          <p:val>
                                            <p:strVal val="#ppt_h"/>
                                          </p:val>
                                        </p:tav>
                                      </p:tavLst>
                                    </p:anim>
                                    <p:anim calcmode="lin" valueType="num">
                                      <p:cBhvr>
                                        <p:cTn id="42" dur="1000" fill="hold"/>
                                        <p:tgtEl>
                                          <p:spTgt spid="434183"/>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5" presetClass="entr" presetSubtype="0" fill="hold" grpId="0" nodeType="clickEffect">
                                  <p:stCondLst>
                                    <p:cond delay="0"/>
                                  </p:stCondLst>
                                  <p:childTnLst>
                                    <p:set>
                                      <p:cBhvr>
                                        <p:cTn id="46" dur="1" fill="hold">
                                          <p:stCondLst>
                                            <p:cond delay="0"/>
                                          </p:stCondLst>
                                        </p:cTn>
                                        <p:tgtEl>
                                          <p:spTgt spid="434186"/>
                                        </p:tgtEl>
                                        <p:attrNameLst>
                                          <p:attrName>style.visibility</p:attrName>
                                        </p:attrNameLst>
                                      </p:cBhvr>
                                      <p:to>
                                        <p:strVal val="visible"/>
                                      </p:to>
                                    </p:set>
                                    <p:animEffect transition="in" filter="fade">
                                      <p:cBhvr>
                                        <p:cTn id="47" dur="1000"/>
                                        <p:tgtEl>
                                          <p:spTgt spid="434186"/>
                                        </p:tgtEl>
                                      </p:cBhvr>
                                    </p:animEffect>
                                    <p:anim calcmode="lin" valueType="num">
                                      <p:cBhvr>
                                        <p:cTn id="48" dur="1000" fill="hold"/>
                                        <p:tgtEl>
                                          <p:spTgt spid="434186"/>
                                        </p:tgtEl>
                                        <p:attrNameLst>
                                          <p:attrName>style.rotation</p:attrName>
                                        </p:attrNameLst>
                                      </p:cBhvr>
                                      <p:tavLst>
                                        <p:tav tm="0">
                                          <p:val>
                                            <p:fltVal val="720"/>
                                          </p:val>
                                        </p:tav>
                                        <p:tav tm="100000">
                                          <p:val>
                                            <p:fltVal val="0"/>
                                          </p:val>
                                        </p:tav>
                                      </p:tavLst>
                                    </p:anim>
                                    <p:anim calcmode="lin" valueType="num">
                                      <p:cBhvr>
                                        <p:cTn id="49" dur="1000" fill="hold"/>
                                        <p:tgtEl>
                                          <p:spTgt spid="434186"/>
                                        </p:tgtEl>
                                        <p:attrNameLst>
                                          <p:attrName>ppt_h</p:attrName>
                                        </p:attrNameLst>
                                      </p:cBhvr>
                                      <p:tavLst>
                                        <p:tav tm="0">
                                          <p:val>
                                            <p:fltVal val="0"/>
                                          </p:val>
                                        </p:tav>
                                        <p:tav tm="100000">
                                          <p:val>
                                            <p:strVal val="#ppt_h"/>
                                          </p:val>
                                        </p:tav>
                                      </p:tavLst>
                                    </p:anim>
                                    <p:anim calcmode="lin" valueType="num">
                                      <p:cBhvr>
                                        <p:cTn id="50" dur="1000" fill="hold"/>
                                        <p:tgtEl>
                                          <p:spTgt spid="434186"/>
                                        </p:tgtEl>
                                        <p:attrNameLst>
                                          <p:attrName>ppt_w</p:attrName>
                                        </p:attrNameLst>
                                      </p:cBhvr>
                                      <p:tavLst>
                                        <p:tav tm="0">
                                          <p:val>
                                            <p:fltVal val="0"/>
                                          </p:val>
                                        </p:tav>
                                        <p:tav tm="100000">
                                          <p:val>
                                            <p:strVal val="#ppt_w"/>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5" presetClass="entr" presetSubtype="0" fill="hold" grpId="0" nodeType="clickEffect">
                                  <p:stCondLst>
                                    <p:cond delay="0"/>
                                  </p:stCondLst>
                                  <p:childTnLst>
                                    <p:set>
                                      <p:cBhvr>
                                        <p:cTn id="54" dur="1" fill="hold">
                                          <p:stCondLst>
                                            <p:cond delay="0"/>
                                          </p:stCondLst>
                                        </p:cTn>
                                        <p:tgtEl>
                                          <p:spTgt spid="434185"/>
                                        </p:tgtEl>
                                        <p:attrNameLst>
                                          <p:attrName>style.visibility</p:attrName>
                                        </p:attrNameLst>
                                      </p:cBhvr>
                                      <p:to>
                                        <p:strVal val="visible"/>
                                      </p:to>
                                    </p:set>
                                    <p:animEffect transition="in" filter="fade">
                                      <p:cBhvr>
                                        <p:cTn id="55" dur="1000"/>
                                        <p:tgtEl>
                                          <p:spTgt spid="434185"/>
                                        </p:tgtEl>
                                      </p:cBhvr>
                                    </p:animEffect>
                                    <p:anim calcmode="lin" valueType="num">
                                      <p:cBhvr>
                                        <p:cTn id="56" dur="1000" fill="hold"/>
                                        <p:tgtEl>
                                          <p:spTgt spid="434185"/>
                                        </p:tgtEl>
                                        <p:attrNameLst>
                                          <p:attrName>style.rotation</p:attrName>
                                        </p:attrNameLst>
                                      </p:cBhvr>
                                      <p:tavLst>
                                        <p:tav tm="0">
                                          <p:val>
                                            <p:fltVal val="720"/>
                                          </p:val>
                                        </p:tav>
                                        <p:tav tm="100000">
                                          <p:val>
                                            <p:fltVal val="0"/>
                                          </p:val>
                                        </p:tav>
                                      </p:tavLst>
                                    </p:anim>
                                    <p:anim calcmode="lin" valueType="num">
                                      <p:cBhvr>
                                        <p:cTn id="57" dur="1000" fill="hold"/>
                                        <p:tgtEl>
                                          <p:spTgt spid="434185"/>
                                        </p:tgtEl>
                                        <p:attrNameLst>
                                          <p:attrName>ppt_h</p:attrName>
                                        </p:attrNameLst>
                                      </p:cBhvr>
                                      <p:tavLst>
                                        <p:tav tm="0">
                                          <p:val>
                                            <p:fltVal val="0"/>
                                          </p:val>
                                        </p:tav>
                                        <p:tav tm="100000">
                                          <p:val>
                                            <p:strVal val="#ppt_h"/>
                                          </p:val>
                                        </p:tav>
                                      </p:tavLst>
                                    </p:anim>
                                    <p:anim calcmode="lin" valueType="num">
                                      <p:cBhvr>
                                        <p:cTn id="58" dur="1000" fill="hold"/>
                                        <p:tgtEl>
                                          <p:spTgt spid="434185"/>
                                        </p:tgtEl>
                                        <p:attrNameLst>
                                          <p:attrName>ppt_w</p:attrName>
                                        </p:attrNameLst>
                                      </p:cBhvr>
                                      <p:tavLst>
                                        <p:tav tm="0">
                                          <p:val>
                                            <p:fltVal val="0"/>
                                          </p:val>
                                        </p:tav>
                                        <p:tav tm="100000">
                                          <p:val>
                                            <p:strVal val="#ppt_w"/>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5" presetClass="entr" presetSubtype="0" fill="hold" grpId="0" nodeType="clickEffect">
                                  <p:stCondLst>
                                    <p:cond delay="0"/>
                                  </p:stCondLst>
                                  <p:childTnLst>
                                    <p:set>
                                      <p:cBhvr>
                                        <p:cTn id="62" dur="1" fill="hold">
                                          <p:stCondLst>
                                            <p:cond delay="0"/>
                                          </p:stCondLst>
                                        </p:cTn>
                                        <p:tgtEl>
                                          <p:spTgt spid="434184"/>
                                        </p:tgtEl>
                                        <p:attrNameLst>
                                          <p:attrName>style.visibility</p:attrName>
                                        </p:attrNameLst>
                                      </p:cBhvr>
                                      <p:to>
                                        <p:strVal val="visible"/>
                                      </p:to>
                                    </p:set>
                                    <p:animEffect transition="in" filter="fade">
                                      <p:cBhvr>
                                        <p:cTn id="63" dur="1000"/>
                                        <p:tgtEl>
                                          <p:spTgt spid="434184"/>
                                        </p:tgtEl>
                                      </p:cBhvr>
                                    </p:animEffect>
                                    <p:anim calcmode="lin" valueType="num">
                                      <p:cBhvr>
                                        <p:cTn id="64" dur="1000" fill="hold"/>
                                        <p:tgtEl>
                                          <p:spTgt spid="434184"/>
                                        </p:tgtEl>
                                        <p:attrNameLst>
                                          <p:attrName>style.rotation</p:attrName>
                                        </p:attrNameLst>
                                      </p:cBhvr>
                                      <p:tavLst>
                                        <p:tav tm="0">
                                          <p:val>
                                            <p:fltVal val="720"/>
                                          </p:val>
                                        </p:tav>
                                        <p:tav tm="100000">
                                          <p:val>
                                            <p:fltVal val="0"/>
                                          </p:val>
                                        </p:tav>
                                      </p:tavLst>
                                    </p:anim>
                                    <p:anim calcmode="lin" valueType="num">
                                      <p:cBhvr>
                                        <p:cTn id="65" dur="1000" fill="hold"/>
                                        <p:tgtEl>
                                          <p:spTgt spid="434184"/>
                                        </p:tgtEl>
                                        <p:attrNameLst>
                                          <p:attrName>ppt_h</p:attrName>
                                        </p:attrNameLst>
                                      </p:cBhvr>
                                      <p:tavLst>
                                        <p:tav tm="0">
                                          <p:val>
                                            <p:fltVal val="0"/>
                                          </p:val>
                                        </p:tav>
                                        <p:tav tm="100000">
                                          <p:val>
                                            <p:strVal val="#ppt_h"/>
                                          </p:val>
                                        </p:tav>
                                      </p:tavLst>
                                    </p:anim>
                                    <p:anim calcmode="lin" valueType="num">
                                      <p:cBhvr>
                                        <p:cTn id="66" dur="1000" fill="hold"/>
                                        <p:tgtEl>
                                          <p:spTgt spid="434184"/>
                                        </p:tgtEl>
                                        <p:attrNameLst>
                                          <p:attrName>ppt_w</p:attrName>
                                        </p:attrNameLst>
                                      </p:cBhvr>
                                      <p:tavLst>
                                        <p:tav tm="0">
                                          <p:val>
                                            <p:fltVal val="0"/>
                                          </p:val>
                                        </p:tav>
                                        <p:tav tm="100000">
                                          <p:val>
                                            <p:strVal val="#ppt_w"/>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35" presetClass="entr" presetSubtype="0" fill="hold" grpId="0" nodeType="clickEffect">
                                  <p:stCondLst>
                                    <p:cond delay="0"/>
                                  </p:stCondLst>
                                  <p:childTnLst>
                                    <p:set>
                                      <p:cBhvr>
                                        <p:cTn id="70" dur="1" fill="hold">
                                          <p:stCondLst>
                                            <p:cond delay="0"/>
                                          </p:stCondLst>
                                        </p:cTn>
                                        <p:tgtEl>
                                          <p:spTgt spid="434187"/>
                                        </p:tgtEl>
                                        <p:attrNameLst>
                                          <p:attrName>style.visibility</p:attrName>
                                        </p:attrNameLst>
                                      </p:cBhvr>
                                      <p:to>
                                        <p:strVal val="visible"/>
                                      </p:to>
                                    </p:set>
                                    <p:animEffect transition="in" filter="fade">
                                      <p:cBhvr>
                                        <p:cTn id="71" dur="1000"/>
                                        <p:tgtEl>
                                          <p:spTgt spid="434187"/>
                                        </p:tgtEl>
                                      </p:cBhvr>
                                    </p:animEffect>
                                    <p:anim calcmode="lin" valueType="num">
                                      <p:cBhvr>
                                        <p:cTn id="72" dur="1000" fill="hold"/>
                                        <p:tgtEl>
                                          <p:spTgt spid="434187"/>
                                        </p:tgtEl>
                                        <p:attrNameLst>
                                          <p:attrName>style.rotation</p:attrName>
                                        </p:attrNameLst>
                                      </p:cBhvr>
                                      <p:tavLst>
                                        <p:tav tm="0">
                                          <p:val>
                                            <p:fltVal val="720"/>
                                          </p:val>
                                        </p:tav>
                                        <p:tav tm="100000">
                                          <p:val>
                                            <p:fltVal val="0"/>
                                          </p:val>
                                        </p:tav>
                                      </p:tavLst>
                                    </p:anim>
                                    <p:anim calcmode="lin" valueType="num">
                                      <p:cBhvr>
                                        <p:cTn id="73" dur="1000" fill="hold"/>
                                        <p:tgtEl>
                                          <p:spTgt spid="434187"/>
                                        </p:tgtEl>
                                        <p:attrNameLst>
                                          <p:attrName>ppt_h</p:attrName>
                                        </p:attrNameLst>
                                      </p:cBhvr>
                                      <p:tavLst>
                                        <p:tav tm="0">
                                          <p:val>
                                            <p:fltVal val="0"/>
                                          </p:val>
                                        </p:tav>
                                        <p:tav tm="100000">
                                          <p:val>
                                            <p:strVal val="#ppt_h"/>
                                          </p:val>
                                        </p:tav>
                                      </p:tavLst>
                                    </p:anim>
                                    <p:anim calcmode="lin" valueType="num">
                                      <p:cBhvr>
                                        <p:cTn id="74" dur="1000" fill="hold"/>
                                        <p:tgtEl>
                                          <p:spTgt spid="434187"/>
                                        </p:tgtEl>
                                        <p:attrNameLst>
                                          <p:attrName>ppt_w</p:attrName>
                                        </p:attrNameLst>
                                      </p:cBhvr>
                                      <p:tavLst>
                                        <p:tav tm="0">
                                          <p:val>
                                            <p:fltVal val="0"/>
                                          </p:val>
                                        </p:tav>
                                        <p:tav tm="100000">
                                          <p:val>
                                            <p:strVal val="#ppt_w"/>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35" presetClass="entr" presetSubtype="0" fill="hold" grpId="0" nodeType="clickEffect">
                                  <p:stCondLst>
                                    <p:cond delay="0"/>
                                  </p:stCondLst>
                                  <p:childTnLst>
                                    <p:set>
                                      <p:cBhvr>
                                        <p:cTn id="78" dur="1" fill="hold">
                                          <p:stCondLst>
                                            <p:cond delay="0"/>
                                          </p:stCondLst>
                                        </p:cTn>
                                        <p:tgtEl>
                                          <p:spTgt spid="434188"/>
                                        </p:tgtEl>
                                        <p:attrNameLst>
                                          <p:attrName>style.visibility</p:attrName>
                                        </p:attrNameLst>
                                      </p:cBhvr>
                                      <p:to>
                                        <p:strVal val="visible"/>
                                      </p:to>
                                    </p:set>
                                    <p:animEffect transition="in" filter="fade">
                                      <p:cBhvr>
                                        <p:cTn id="79" dur="1000"/>
                                        <p:tgtEl>
                                          <p:spTgt spid="434188"/>
                                        </p:tgtEl>
                                      </p:cBhvr>
                                    </p:animEffect>
                                    <p:anim calcmode="lin" valueType="num">
                                      <p:cBhvr>
                                        <p:cTn id="80" dur="1000" fill="hold"/>
                                        <p:tgtEl>
                                          <p:spTgt spid="434188"/>
                                        </p:tgtEl>
                                        <p:attrNameLst>
                                          <p:attrName>style.rotation</p:attrName>
                                        </p:attrNameLst>
                                      </p:cBhvr>
                                      <p:tavLst>
                                        <p:tav tm="0">
                                          <p:val>
                                            <p:fltVal val="720"/>
                                          </p:val>
                                        </p:tav>
                                        <p:tav tm="100000">
                                          <p:val>
                                            <p:fltVal val="0"/>
                                          </p:val>
                                        </p:tav>
                                      </p:tavLst>
                                    </p:anim>
                                    <p:anim calcmode="lin" valueType="num">
                                      <p:cBhvr>
                                        <p:cTn id="81" dur="1000" fill="hold"/>
                                        <p:tgtEl>
                                          <p:spTgt spid="434188"/>
                                        </p:tgtEl>
                                        <p:attrNameLst>
                                          <p:attrName>ppt_h</p:attrName>
                                        </p:attrNameLst>
                                      </p:cBhvr>
                                      <p:tavLst>
                                        <p:tav tm="0">
                                          <p:val>
                                            <p:fltVal val="0"/>
                                          </p:val>
                                        </p:tav>
                                        <p:tav tm="100000">
                                          <p:val>
                                            <p:strVal val="#ppt_h"/>
                                          </p:val>
                                        </p:tav>
                                      </p:tavLst>
                                    </p:anim>
                                    <p:anim calcmode="lin" valueType="num">
                                      <p:cBhvr>
                                        <p:cTn id="82" dur="1000" fill="hold"/>
                                        <p:tgtEl>
                                          <p:spTgt spid="43418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179" grpId="0" animBg="1"/>
      <p:bldP spid="434180" grpId="0" animBg="1"/>
      <p:bldP spid="434181" grpId="0" animBg="1"/>
      <p:bldP spid="434182" grpId="0" animBg="1"/>
      <p:bldP spid="434183" grpId="0" animBg="1"/>
      <p:bldP spid="434184" grpId="0" animBg="1"/>
      <p:bldP spid="434185" grpId="0" animBg="1"/>
      <p:bldP spid="434186" grpId="0" animBg="1"/>
      <p:bldP spid="434187" grpId="0" animBg="1"/>
      <p:bldP spid="434188" grpId="0" animBg="1"/>
    </p:bldLst>
  </p:timing>
</p:sld>
</file>

<file path=ppt/slides/slide146.xml><?xml version="1.0" encoding="utf-8"?>
<p:sld xmlns:a="http://schemas.openxmlformats.org/drawingml/2006/main" xmlns:r="http://schemas.openxmlformats.org/officeDocument/2006/relationships" xmlns:p="http://schemas.openxmlformats.org/presentationml/2006/main" showMasterPhAnim="0" show="0">
  <p:cSld>
    <p:bg>
      <p:bgPr>
        <a:solidFill>
          <a:schemeClr val="bg1"/>
        </a:solidFill>
        <a:effectLst/>
      </p:bgPr>
    </p:bg>
    <p:spTree>
      <p:nvGrpSpPr>
        <p:cNvPr id="1" name=""/>
        <p:cNvGrpSpPr/>
        <p:nvPr/>
      </p:nvGrpSpPr>
      <p:grpSpPr>
        <a:xfrm>
          <a:off x="0" y="0"/>
          <a:ext cx="0" cy="0"/>
          <a:chOff x="0" y="0"/>
          <a:chExt cx="0" cy="0"/>
        </a:xfrm>
      </p:grpSpPr>
      <p:pic>
        <p:nvPicPr>
          <p:cNvPr id="116738" name="Picture 2" descr="intrus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838200"/>
            <a:ext cx="8153400" cy="450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4419" name="Text Box 3"/>
          <p:cNvSpPr txBox="1">
            <a:spLocks noChangeArrowheads="1"/>
          </p:cNvSpPr>
          <p:nvPr/>
        </p:nvSpPr>
        <p:spPr bwMode="auto">
          <a:xfrm>
            <a:off x="228600" y="4953000"/>
            <a:ext cx="914400" cy="777875"/>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a:solidFill>
                  <a:srgbClr val="000000"/>
                </a:solidFill>
              </a:rPr>
              <a:t>1</a:t>
            </a:r>
          </a:p>
        </p:txBody>
      </p:sp>
      <p:sp>
        <p:nvSpPr>
          <p:cNvPr id="444420" name="Text Box 4"/>
          <p:cNvSpPr txBox="1">
            <a:spLocks noChangeArrowheads="1"/>
          </p:cNvSpPr>
          <p:nvPr/>
        </p:nvSpPr>
        <p:spPr bwMode="auto">
          <a:xfrm>
            <a:off x="228600" y="3962400"/>
            <a:ext cx="914400" cy="777875"/>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a:solidFill>
                  <a:srgbClr val="000000"/>
                </a:solidFill>
              </a:rPr>
              <a:t>2</a:t>
            </a:r>
          </a:p>
        </p:txBody>
      </p:sp>
      <p:sp>
        <p:nvSpPr>
          <p:cNvPr id="444421" name="Text Box 5"/>
          <p:cNvSpPr txBox="1">
            <a:spLocks noChangeArrowheads="1"/>
          </p:cNvSpPr>
          <p:nvPr/>
        </p:nvSpPr>
        <p:spPr bwMode="auto">
          <a:xfrm>
            <a:off x="228600" y="2971800"/>
            <a:ext cx="914400" cy="777875"/>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a:solidFill>
                  <a:srgbClr val="000000"/>
                </a:solidFill>
              </a:rPr>
              <a:t>3</a:t>
            </a:r>
          </a:p>
        </p:txBody>
      </p:sp>
      <p:sp>
        <p:nvSpPr>
          <p:cNvPr id="444422" name="AutoShape 6"/>
          <p:cNvSpPr>
            <a:spLocks noChangeArrowheads="1"/>
          </p:cNvSpPr>
          <p:nvPr/>
        </p:nvSpPr>
        <p:spPr bwMode="auto">
          <a:xfrm rot="1936815">
            <a:off x="1981200" y="2362200"/>
            <a:ext cx="2895600" cy="1752600"/>
          </a:xfrm>
          <a:prstGeom prst="rightArrowCallout">
            <a:avLst>
              <a:gd name="adj1" fmla="val 25000"/>
              <a:gd name="adj2" fmla="val 25000"/>
              <a:gd name="adj3" fmla="val 27536"/>
              <a:gd name="adj4" fmla="val 66667"/>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3200">
                <a:solidFill>
                  <a:srgbClr val="000000"/>
                </a:solidFill>
              </a:rPr>
              <a:t>6</a:t>
            </a:r>
          </a:p>
          <a:p>
            <a:r>
              <a:rPr lang="en-US" sz="3200">
                <a:solidFill>
                  <a:srgbClr val="000000"/>
                </a:solidFill>
              </a:rPr>
              <a:t>Intrusion</a:t>
            </a:r>
          </a:p>
        </p:txBody>
      </p:sp>
      <p:sp>
        <p:nvSpPr>
          <p:cNvPr id="444423" name="AutoShape 7"/>
          <p:cNvSpPr>
            <a:spLocks noChangeArrowheads="1"/>
          </p:cNvSpPr>
          <p:nvPr/>
        </p:nvSpPr>
        <p:spPr bwMode="auto">
          <a:xfrm>
            <a:off x="5486400" y="4953000"/>
            <a:ext cx="2819400" cy="1600200"/>
          </a:xfrm>
          <a:prstGeom prst="upArrowCallout">
            <a:avLst>
              <a:gd name="adj1" fmla="val 44048"/>
              <a:gd name="adj2" fmla="val 44048"/>
              <a:gd name="adj3" fmla="val 16667"/>
              <a:gd name="adj4" fmla="val 66667"/>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solidFill>
                  <a:srgbClr val="000000"/>
                </a:solidFill>
              </a:rPr>
              <a:t>7 Faulting</a:t>
            </a:r>
          </a:p>
        </p:txBody>
      </p:sp>
      <p:sp>
        <p:nvSpPr>
          <p:cNvPr id="444424" name="Text Box 8"/>
          <p:cNvSpPr txBox="1">
            <a:spLocks noChangeArrowheads="1"/>
          </p:cNvSpPr>
          <p:nvPr/>
        </p:nvSpPr>
        <p:spPr bwMode="auto">
          <a:xfrm>
            <a:off x="228600" y="1828800"/>
            <a:ext cx="914400" cy="777875"/>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a:solidFill>
                  <a:srgbClr val="000000"/>
                </a:solidFill>
              </a:rPr>
              <a:t>4</a:t>
            </a:r>
          </a:p>
        </p:txBody>
      </p:sp>
      <p:sp>
        <p:nvSpPr>
          <p:cNvPr id="444425" name="Text Box 9"/>
          <p:cNvSpPr txBox="1">
            <a:spLocks noChangeArrowheads="1"/>
          </p:cNvSpPr>
          <p:nvPr/>
        </p:nvSpPr>
        <p:spPr bwMode="auto">
          <a:xfrm>
            <a:off x="228600" y="762000"/>
            <a:ext cx="914400" cy="777875"/>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a:solidFill>
                  <a:srgbClr val="000000"/>
                </a:solidFill>
              </a:rPr>
              <a:t>5</a:t>
            </a:r>
          </a:p>
        </p:txBody>
      </p:sp>
      <p:sp>
        <p:nvSpPr>
          <p:cNvPr id="444426" name="AutoShape 10"/>
          <p:cNvSpPr>
            <a:spLocks noChangeArrowheads="1"/>
          </p:cNvSpPr>
          <p:nvPr/>
        </p:nvSpPr>
        <p:spPr bwMode="auto">
          <a:xfrm>
            <a:off x="1828800" y="304800"/>
            <a:ext cx="2438400" cy="1143000"/>
          </a:xfrm>
          <a:prstGeom prst="downArrowCallout">
            <a:avLst>
              <a:gd name="adj1" fmla="val 53333"/>
              <a:gd name="adj2" fmla="val 53333"/>
              <a:gd name="adj3" fmla="val 16667"/>
              <a:gd name="adj4" fmla="val 66667"/>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3600">
                <a:solidFill>
                  <a:srgbClr val="000000"/>
                </a:solidFill>
              </a:rPr>
              <a:t>8  Erosion</a:t>
            </a:r>
          </a:p>
        </p:txBody>
      </p:sp>
    </p:spTree>
    <p:extLst>
      <p:ext uri="{BB962C8B-B14F-4D97-AF65-F5344CB8AC3E}">
        <p14:creationId xmlns:p14="http://schemas.microsoft.com/office/powerpoint/2010/main" val="12227357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44419"/>
                                        </p:tgtEl>
                                        <p:attrNameLst>
                                          <p:attrName>style.visibility</p:attrName>
                                        </p:attrNameLst>
                                      </p:cBhvr>
                                      <p:to>
                                        <p:strVal val="visible"/>
                                      </p:to>
                                    </p:set>
                                    <p:animEffect transition="in" filter="fade">
                                      <p:cBhvr>
                                        <p:cTn id="7" dur="1000"/>
                                        <p:tgtEl>
                                          <p:spTgt spid="444419"/>
                                        </p:tgtEl>
                                      </p:cBhvr>
                                    </p:animEffect>
                                    <p:anim calcmode="lin" valueType="num">
                                      <p:cBhvr>
                                        <p:cTn id="8" dur="1000" fill="hold"/>
                                        <p:tgtEl>
                                          <p:spTgt spid="444419"/>
                                        </p:tgtEl>
                                        <p:attrNameLst>
                                          <p:attrName>style.rotation</p:attrName>
                                        </p:attrNameLst>
                                      </p:cBhvr>
                                      <p:tavLst>
                                        <p:tav tm="0">
                                          <p:val>
                                            <p:fltVal val="720"/>
                                          </p:val>
                                        </p:tav>
                                        <p:tav tm="100000">
                                          <p:val>
                                            <p:fltVal val="0"/>
                                          </p:val>
                                        </p:tav>
                                      </p:tavLst>
                                    </p:anim>
                                    <p:anim calcmode="lin" valueType="num">
                                      <p:cBhvr>
                                        <p:cTn id="9" dur="1000" fill="hold"/>
                                        <p:tgtEl>
                                          <p:spTgt spid="444419"/>
                                        </p:tgtEl>
                                        <p:attrNameLst>
                                          <p:attrName>ppt_h</p:attrName>
                                        </p:attrNameLst>
                                      </p:cBhvr>
                                      <p:tavLst>
                                        <p:tav tm="0">
                                          <p:val>
                                            <p:fltVal val="0"/>
                                          </p:val>
                                        </p:tav>
                                        <p:tav tm="100000">
                                          <p:val>
                                            <p:strVal val="#ppt_h"/>
                                          </p:val>
                                        </p:tav>
                                      </p:tavLst>
                                    </p:anim>
                                    <p:anim calcmode="lin" valueType="num">
                                      <p:cBhvr>
                                        <p:cTn id="10" dur="1000" fill="hold"/>
                                        <p:tgtEl>
                                          <p:spTgt spid="444419"/>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444420"/>
                                        </p:tgtEl>
                                        <p:attrNameLst>
                                          <p:attrName>style.visibility</p:attrName>
                                        </p:attrNameLst>
                                      </p:cBhvr>
                                      <p:to>
                                        <p:strVal val="visible"/>
                                      </p:to>
                                    </p:set>
                                    <p:animEffect transition="in" filter="fade">
                                      <p:cBhvr>
                                        <p:cTn id="15" dur="1000"/>
                                        <p:tgtEl>
                                          <p:spTgt spid="444420"/>
                                        </p:tgtEl>
                                      </p:cBhvr>
                                    </p:animEffect>
                                    <p:anim calcmode="lin" valueType="num">
                                      <p:cBhvr>
                                        <p:cTn id="16" dur="1000" fill="hold"/>
                                        <p:tgtEl>
                                          <p:spTgt spid="444420"/>
                                        </p:tgtEl>
                                        <p:attrNameLst>
                                          <p:attrName>style.rotation</p:attrName>
                                        </p:attrNameLst>
                                      </p:cBhvr>
                                      <p:tavLst>
                                        <p:tav tm="0">
                                          <p:val>
                                            <p:fltVal val="720"/>
                                          </p:val>
                                        </p:tav>
                                        <p:tav tm="100000">
                                          <p:val>
                                            <p:fltVal val="0"/>
                                          </p:val>
                                        </p:tav>
                                      </p:tavLst>
                                    </p:anim>
                                    <p:anim calcmode="lin" valueType="num">
                                      <p:cBhvr>
                                        <p:cTn id="17" dur="1000" fill="hold"/>
                                        <p:tgtEl>
                                          <p:spTgt spid="444420"/>
                                        </p:tgtEl>
                                        <p:attrNameLst>
                                          <p:attrName>ppt_h</p:attrName>
                                        </p:attrNameLst>
                                      </p:cBhvr>
                                      <p:tavLst>
                                        <p:tav tm="0">
                                          <p:val>
                                            <p:fltVal val="0"/>
                                          </p:val>
                                        </p:tav>
                                        <p:tav tm="100000">
                                          <p:val>
                                            <p:strVal val="#ppt_h"/>
                                          </p:val>
                                        </p:tav>
                                      </p:tavLst>
                                    </p:anim>
                                    <p:anim calcmode="lin" valueType="num">
                                      <p:cBhvr>
                                        <p:cTn id="18" dur="1000" fill="hold"/>
                                        <p:tgtEl>
                                          <p:spTgt spid="444420"/>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444421"/>
                                        </p:tgtEl>
                                        <p:attrNameLst>
                                          <p:attrName>style.visibility</p:attrName>
                                        </p:attrNameLst>
                                      </p:cBhvr>
                                      <p:to>
                                        <p:strVal val="visible"/>
                                      </p:to>
                                    </p:set>
                                    <p:animEffect transition="in" filter="fade">
                                      <p:cBhvr>
                                        <p:cTn id="23" dur="1000"/>
                                        <p:tgtEl>
                                          <p:spTgt spid="444421"/>
                                        </p:tgtEl>
                                      </p:cBhvr>
                                    </p:animEffect>
                                    <p:anim calcmode="lin" valueType="num">
                                      <p:cBhvr>
                                        <p:cTn id="24" dur="1000" fill="hold"/>
                                        <p:tgtEl>
                                          <p:spTgt spid="444421"/>
                                        </p:tgtEl>
                                        <p:attrNameLst>
                                          <p:attrName>style.rotation</p:attrName>
                                        </p:attrNameLst>
                                      </p:cBhvr>
                                      <p:tavLst>
                                        <p:tav tm="0">
                                          <p:val>
                                            <p:fltVal val="720"/>
                                          </p:val>
                                        </p:tav>
                                        <p:tav tm="100000">
                                          <p:val>
                                            <p:fltVal val="0"/>
                                          </p:val>
                                        </p:tav>
                                      </p:tavLst>
                                    </p:anim>
                                    <p:anim calcmode="lin" valueType="num">
                                      <p:cBhvr>
                                        <p:cTn id="25" dur="1000" fill="hold"/>
                                        <p:tgtEl>
                                          <p:spTgt spid="444421"/>
                                        </p:tgtEl>
                                        <p:attrNameLst>
                                          <p:attrName>ppt_h</p:attrName>
                                        </p:attrNameLst>
                                      </p:cBhvr>
                                      <p:tavLst>
                                        <p:tav tm="0">
                                          <p:val>
                                            <p:fltVal val="0"/>
                                          </p:val>
                                        </p:tav>
                                        <p:tav tm="100000">
                                          <p:val>
                                            <p:strVal val="#ppt_h"/>
                                          </p:val>
                                        </p:tav>
                                      </p:tavLst>
                                    </p:anim>
                                    <p:anim calcmode="lin" valueType="num">
                                      <p:cBhvr>
                                        <p:cTn id="26" dur="1000" fill="hold"/>
                                        <p:tgtEl>
                                          <p:spTgt spid="444421"/>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grpId="0" nodeType="clickEffect">
                                  <p:stCondLst>
                                    <p:cond delay="0"/>
                                  </p:stCondLst>
                                  <p:childTnLst>
                                    <p:set>
                                      <p:cBhvr>
                                        <p:cTn id="30" dur="1" fill="hold">
                                          <p:stCondLst>
                                            <p:cond delay="0"/>
                                          </p:stCondLst>
                                        </p:cTn>
                                        <p:tgtEl>
                                          <p:spTgt spid="444424"/>
                                        </p:tgtEl>
                                        <p:attrNameLst>
                                          <p:attrName>style.visibility</p:attrName>
                                        </p:attrNameLst>
                                      </p:cBhvr>
                                      <p:to>
                                        <p:strVal val="visible"/>
                                      </p:to>
                                    </p:set>
                                    <p:animEffect transition="in" filter="fade">
                                      <p:cBhvr>
                                        <p:cTn id="31" dur="1000"/>
                                        <p:tgtEl>
                                          <p:spTgt spid="444424"/>
                                        </p:tgtEl>
                                      </p:cBhvr>
                                    </p:animEffect>
                                    <p:anim calcmode="lin" valueType="num">
                                      <p:cBhvr>
                                        <p:cTn id="32" dur="1000" fill="hold"/>
                                        <p:tgtEl>
                                          <p:spTgt spid="444424"/>
                                        </p:tgtEl>
                                        <p:attrNameLst>
                                          <p:attrName>style.rotation</p:attrName>
                                        </p:attrNameLst>
                                      </p:cBhvr>
                                      <p:tavLst>
                                        <p:tav tm="0">
                                          <p:val>
                                            <p:fltVal val="720"/>
                                          </p:val>
                                        </p:tav>
                                        <p:tav tm="100000">
                                          <p:val>
                                            <p:fltVal val="0"/>
                                          </p:val>
                                        </p:tav>
                                      </p:tavLst>
                                    </p:anim>
                                    <p:anim calcmode="lin" valueType="num">
                                      <p:cBhvr>
                                        <p:cTn id="33" dur="1000" fill="hold"/>
                                        <p:tgtEl>
                                          <p:spTgt spid="444424"/>
                                        </p:tgtEl>
                                        <p:attrNameLst>
                                          <p:attrName>ppt_h</p:attrName>
                                        </p:attrNameLst>
                                      </p:cBhvr>
                                      <p:tavLst>
                                        <p:tav tm="0">
                                          <p:val>
                                            <p:fltVal val="0"/>
                                          </p:val>
                                        </p:tav>
                                        <p:tav tm="100000">
                                          <p:val>
                                            <p:strVal val="#ppt_h"/>
                                          </p:val>
                                        </p:tav>
                                      </p:tavLst>
                                    </p:anim>
                                    <p:anim calcmode="lin" valueType="num">
                                      <p:cBhvr>
                                        <p:cTn id="34" dur="1000" fill="hold"/>
                                        <p:tgtEl>
                                          <p:spTgt spid="444424"/>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grpId="0" nodeType="clickEffect">
                                  <p:stCondLst>
                                    <p:cond delay="0"/>
                                  </p:stCondLst>
                                  <p:childTnLst>
                                    <p:set>
                                      <p:cBhvr>
                                        <p:cTn id="38" dur="1" fill="hold">
                                          <p:stCondLst>
                                            <p:cond delay="0"/>
                                          </p:stCondLst>
                                        </p:cTn>
                                        <p:tgtEl>
                                          <p:spTgt spid="444425"/>
                                        </p:tgtEl>
                                        <p:attrNameLst>
                                          <p:attrName>style.visibility</p:attrName>
                                        </p:attrNameLst>
                                      </p:cBhvr>
                                      <p:to>
                                        <p:strVal val="visible"/>
                                      </p:to>
                                    </p:set>
                                    <p:animEffect transition="in" filter="fade">
                                      <p:cBhvr>
                                        <p:cTn id="39" dur="1000"/>
                                        <p:tgtEl>
                                          <p:spTgt spid="444425"/>
                                        </p:tgtEl>
                                      </p:cBhvr>
                                    </p:animEffect>
                                    <p:anim calcmode="lin" valueType="num">
                                      <p:cBhvr>
                                        <p:cTn id="40" dur="1000" fill="hold"/>
                                        <p:tgtEl>
                                          <p:spTgt spid="444425"/>
                                        </p:tgtEl>
                                        <p:attrNameLst>
                                          <p:attrName>style.rotation</p:attrName>
                                        </p:attrNameLst>
                                      </p:cBhvr>
                                      <p:tavLst>
                                        <p:tav tm="0">
                                          <p:val>
                                            <p:fltVal val="720"/>
                                          </p:val>
                                        </p:tav>
                                        <p:tav tm="100000">
                                          <p:val>
                                            <p:fltVal val="0"/>
                                          </p:val>
                                        </p:tav>
                                      </p:tavLst>
                                    </p:anim>
                                    <p:anim calcmode="lin" valueType="num">
                                      <p:cBhvr>
                                        <p:cTn id="41" dur="1000" fill="hold"/>
                                        <p:tgtEl>
                                          <p:spTgt spid="444425"/>
                                        </p:tgtEl>
                                        <p:attrNameLst>
                                          <p:attrName>ppt_h</p:attrName>
                                        </p:attrNameLst>
                                      </p:cBhvr>
                                      <p:tavLst>
                                        <p:tav tm="0">
                                          <p:val>
                                            <p:fltVal val="0"/>
                                          </p:val>
                                        </p:tav>
                                        <p:tav tm="100000">
                                          <p:val>
                                            <p:strVal val="#ppt_h"/>
                                          </p:val>
                                        </p:tav>
                                      </p:tavLst>
                                    </p:anim>
                                    <p:anim calcmode="lin" valueType="num">
                                      <p:cBhvr>
                                        <p:cTn id="42" dur="1000" fill="hold"/>
                                        <p:tgtEl>
                                          <p:spTgt spid="444425"/>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5" presetClass="entr" presetSubtype="0" fill="hold" grpId="0" nodeType="clickEffect">
                                  <p:stCondLst>
                                    <p:cond delay="0"/>
                                  </p:stCondLst>
                                  <p:childTnLst>
                                    <p:set>
                                      <p:cBhvr>
                                        <p:cTn id="46" dur="1" fill="hold">
                                          <p:stCondLst>
                                            <p:cond delay="0"/>
                                          </p:stCondLst>
                                        </p:cTn>
                                        <p:tgtEl>
                                          <p:spTgt spid="444422"/>
                                        </p:tgtEl>
                                        <p:attrNameLst>
                                          <p:attrName>style.visibility</p:attrName>
                                        </p:attrNameLst>
                                      </p:cBhvr>
                                      <p:to>
                                        <p:strVal val="visible"/>
                                      </p:to>
                                    </p:set>
                                    <p:animEffect transition="in" filter="fade">
                                      <p:cBhvr>
                                        <p:cTn id="47" dur="1000"/>
                                        <p:tgtEl>
                                          <p:spTgt spid="444422"/>
                                        </p:tgtEl>
                                      </p:cBhvr>
                                    </p:animEffect>
                                    <p:anim calcmode="lin" valueType="num">
                                      <p:cBhvr>
                                        <p:cTn id="48" dur="1000" fill="hold"/>
                                        <p:tgtEl>
                                          <p:spTgt spid="444422"/>
                                        </p:tgtEl>
                                        <p:attrNameLst>
                                          <p:attrName>style.rotation</p:attrName>
                                        </p:attrNameLst>
                                      </p:cBhvr>
                                      <p:tavLst>
                                        <p:tav tm="0">
                                          <p:val>
                                            <p:fltVal val="720"/>
                                          </p:val>
                                        </p:tav>
                                        <p:tav tm="100000">
                                          <p:val>
                                            <p:fltVal val="0"/>
                                          </p:val>
                                        </p:tav>
                                      </p:tavLst>
                                    </p:anim>
                                    <p:anim calcmode="lin" valueType="num">
                                      <p:cBhvr>
                                        <p:cTn id="49" dur="1000" fill="hold"/>
                                        <p:tgtEl>
                                          <p:spTgt spid="444422"/>
                                        </p:tgtEl>
                                        <p:attrNameLst>
                                          <p:attrName>ppt_h</p:attrName>
                                        </p:attrNameLst>
                                      </p:cBhvr>
                                      <p:tavLst>
                                        <p:tav tm="0">
                                          <p:val>
                                            <p:fltVal val="0"/>
                                          </p:val>
                                        </p:tav>
                                        <p:tav tm="100000">
                                          <p:val>
                                            <p:strVal val="#ppt_h"/>
                                          </p:val>
                                        </p:tav>
                                      </p:tavLst>
                                    </p:anim>
                                    <p:anim calcmode="lin" valueType="num">
                                      <p:cBhvr>
                                        <p:cTn id="50" dur="1000" fill="hold"/>
                                        <p:tgtEl>
                                          <p:spTgt spid="444422"/>
                                        </p:tgtEl>
                                        <p:attrNameLst>
                                          <p:attrName>ppt_w</p:attrName>
                                        </p:attrNameLst>
                                      </p:cBhvr>
                                      <p:tavLst>
                                        <p:tav tm="0">
                                          <p:val>
                                            <p:fltVal val="0"/>
                                          </p:val>
                                        </p:tav>
                                        <p:tav tm="100000">
                                          <p:val>
                                            <p:strVal val="#ppt_w"/>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5" presetClass="entr" presetSubtype="0" fill="hold" grpId="0" nodeType="clickEffect">
                                  <p:stCondLst>
                                    <p:cond delay="0"/>
                                  </p:stCondLst>
                                  <p:childTnLst>
                                    <p:set>
                                      <p:cBhvr>
                                        <p:cTn id="54" dur="1" fill="hold">
                                          <p:stCondLst>
                                            <p:cond delay="0"/>
                                          </p:stCondLst>
                                        </p:cTn>
                                        <p:tgtEl>
                                          <p:spTgt spid="444423"/>
                                        </p:tgtEl>
                                        <p:attrNameLst>
                                          <p:attrName>style.visibility</p:attrName>
                                        </p:attrNameLst>
                                      </p:cBhvr>
                                      <p:to>
                                        <p:strVal val="visible"/>
                                      </p:to>
                                    </p:set>
                                    <p:animEffect transition="in" filter="fade">
                                      <p:cBhvr>
                                        <p:cTn id="55" dur="1000"/>
                                        <p:tgtEl>
                                          <p:spTgt spid="444423"/>
                                        </p:tgtEl>
                                      </p:cBhvr>
                                    </p:animEffect>
                                    <p:anim calcmode="lin" valueType="num">
                                      <p:cBhvr>
                                        <p:cTn id="56" dur="1000" fill="hold"/>
                                        <p:tgtEl>
                                          <p:spTgt spid="444423"/>
                                        </p:tgtEl>
                                        <p:attrNameLst>
                                          <p:attrName>style.rotation</p:attrName>
                                        </p:attrNameLst>
                                      </p:cBhvr>
                                      <p:tavLst>
                                        <p:tav tm="0">
                                          <p:val>
                                            <p:fltVal val="720"/>
                                          </p:val>
                                        </p:tav>
                                        <p:tav tm="100000">
                                          <p:val>
                                            <p:fltVal val="0"/>
                                          </p:val>
                                        </p:tav>
                                      </p:tavLst>
                                    </p:anim>
                                    <p:anim calcmode="lin" valueType="num">
                                      <p:cBhvr>
                                        <p:cTn id="57" dur="1000" fill="hold"/>
                                        <p:tgtEl>
                                          <p:spTgt spid="444423"/>
                                        </p:tgtEl>
                                        <p:attrNameLst>
                                          <p:attrName>ppt_h</p:attrName>
                                        </p:attrNameLst>
                                      </p:cBhvr>
                                      <p:tavLst>
                                        <p:tav tm="0">
                                          <p:val>
                                            <p:fltVal val="0"/>
                                          </p:val>
                                        </p:tav>
                                        <p:tav tm="100000">
                                          <p:val>
                                            <p:strVal val="#ppt_h"/>
                                          </p:val>
                                        </p:tav>
                                      </p:tavLst>
                                    </p:anim>
                                    <p:anim calcmode="lin" valueType="num">
                                      <p:cBhvr>
                                        <p:cTn id="58" dur="1000" fill="hold"/>
                                        <p:tgtEl>
                                          <p:spTgt spid="444423"/>
                                        </p:tgtEl>
                                        <p:attrNameLst>
                                          <p:attrName>ppt_w</p:attrName>
                                        </p:attrNameLst>
                                      </p:cBhvr>
                                      <p:tavLst>
                                        <p:tav tm="0">
                                          <p:val>
                                            <p:fltVal val="0"/>
                                          </p:val>
                                        </p:tav>
                                        <p:tav tm="100000">
                                          <p:val>
                                            <p:strVal val="#ppt_w"/>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5" presetClass="entr" presetSubtype="0" fill="hold" grpId="0" nodeType="clickEffect">
                                  <p:stCondLst>
                                    <p:cond delay="0"/>
                                  </p:stCondLst>
                                  <p:childTnLst>
                                    <p:set>
                                      <p:cBhvr>
                                        <p:cTn id="62" dur="1" fill="hold">
                                          <p:stCondLst>
                                            <p:cond delay="0"/>
                                          </p:stCondLst>
                                        </p:cTn>
                                        <p:tgtEl>
                                          <p:spTgt spid="444426"/>
                                        </p:tgtEl>
                                        <p:attrNameLst>
                                          <p:attrName>style.visibility</p:attrName>
                                        </p:attrNameLst>
                                      </p:cBhvr>
                                      <p:to>
                                        <p:strVal val="visible"/>
                                      </p:to>
                                    </p:set>
                                    <p:animEffect transition="in" filter="fade">
                                      <p:cBhvr>
                                        <p:cTn id="63" dur="1000"/>
                                        <p:tgtEl>
                                          <p:spTgt spid="444426"/>
                                        </p:tgtEl>
                                      </p:cBhvr>
                                    </p:animEffect>
                                    <p:anim calcmode="lin" valueType="num">
                                      <p:cBhvr>
                                        <p:cTn id="64" dur="1000" fill="hold"/>
                                        <p:tgtEl>
                                          <p:spTgt spid="444426"/>
                                        </p:tgtEl>
                                        <p:attrNameLst>
                                          <p:attrName>style.rotation</p:attrName>
                                        </p:attrNameLst>
                                      </p:cBhvr>
                                      <p:tavLst>
                                        <p:tav tm="0">
                                          <p:val>
                                            <p:fltVal val="720"/>
                                          </p:val>
                                        </p:tav>
                                        <p:tav tm="100000">
                                          <p:val>
                                            <p:fltVal val="0"/>
                                          </p:val>
                                        </p:tav>
                                      </p:tavLst>
                                    </p:anim>
                                    <p:anim calcmode="lin" valueType="num">
                                      <p:cBhvr>
                                        <p:cTn id="65" dur="1000" fill="hold"/>
                                        <p:tgtEl>
                                          <p:spTgt spid="444426"/>
                                        </p:tgtEl>
                                        <p:attrNameLst>
                                          <p:attrName>ppt_h</p:attrName>
                                        </p:attrNameLst>
                                      </p:cBhvr>
                                      <p:tavLst>
                                        <p:tav tm="0">
                                          <p:val>
                                            <p:fltVal val="0"/>
                                          </p:val>
                                        </p:tav>
                                        <p:tav tm="100000">
                                          <p:val>
                                            <p:strVal val="#ppt_h"/>
                                          </p:val>
                                        </p:tav>
                                      </p:tavLst>
                                    </p:anim>
                                    <p:anim calcmode="lin" valueType="num">
                                      <p:cBhvr>
                                        <p:cTn id="66" dur="1000" fill="hold"/>
                                        <p:tgtEl>
                                          <p:spTgt spid="44442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19" grpId="0" animBg="1"/>
      <p:bldP spid="444420" grpId="0" animBg="1"/>
      <p:bldP spid="444421" grpId="0" animBg="1"/>
      <p:bldP spid="444422" grpId="0" animBg="1"/>
      <p:bldP spid="444423" grpId="0" animBg="1"/>
      <p:bldP spid="444424" grpId="0" animBg="1"/>
      <p:bldP spid="444425" grpId="0" animBg="1"/>
      <p:bldP spid="444426" grpId="0" animBg="1"/>
    </p:bldLst>
  </p:timing>
</p:sld>
</file>

<file path=ppt/slides/slide147.xml><?xml version="1.0" encoding="utf-8"?>
<p:sld xmlns:a="http://schemas.openxmlformats.org/drawingml/2006/main" xmlns:r="http://schemas.openxmlformats.org/officeDocument/2006/relationships" xmlns:p="http://schemas.openxmlformats.org/presentationml/2006/main" showMasterPhAnim="0" show="0">
  <p:cSld>
    <p:bg>
      <p:bgPr>
        <a:solidFill>
          <a:schemeClr val="bg1"/>
        </a:solidFill>
        <a:effectLst/>
      </p:bgPr>
    </p:bg>
    <p:spTree>
      <p:nvGrpSpPr>
        <p:cNvPr id="1" name=""/>
        <p:cNvGrpSpPr/>
        <p:nvPr/>
      </p:nvGrpSpPr>
      <p:grpSpPr>
        <a:xfrm>
          <a:off x="0" y="0"/>
          <a:ext cx="0" cy="0"/>
          <a:chOff x="0" y="0"/>
          <a:chExt cx="0" cy="0"/>
        </a:xfrm>
      </p:grpSpPr>
      <p:pic>
        <p:nvPicPr>
          <p:cNvPr id="112642" name="Picture 2" descr="conglomerat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838200"/>
            <a:ext cx="6616700"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8515" name="Text Box 3"/>
          <p:cNvSpPr txBox="1">
            <a:spLocks noChangeArrowheads="1"/>
          </p:cNvSpPr>
          <p:nvPr/>
        </p:nvSpPr>
        <p:spPr bwMode="auto">
          <a:xfrm>
            <a:off x="3886200" y="5715000"/>
            <a:ext cx="914400" cy="777875"/>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a:solidFill>
                  <a:srgbClr val="000000"/>
                </a:solidFill>
              </a:rPr>
              <a:t>1</a:t>
            </a:r>
          </a:p>
        </p:txBody>
      </p:sp>
      <p:sp>
        <p:nvSpPr>
          <p:cNvPr id="448516" name="Text Box 4"/>
          <p:cNvSpPr txBox="1">
            <a:spLocks noChangeArrowheads="1"/>
          </p:cNvSpPr>
          <p:nvPr/>
        </p:nvSpPr>
        <p:spPr bwMode="auto">
          <a:xfrm>
            <a:off x="7162800" y="4114800"/>
            <a:ext cx="914400" cy="777875"/>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a:solidFill>
                  <a:srgbClr val="000000"/>
                </a:solidFill>
              </a:rPr>
              <a:t>2</a:t>
            </a:r>
          </a:p>
        </p:txBody>
      </p:sp>
      <p:sp>
        <p:nvSpPr>
          <p:cNvPr id="448517" name="Text Box 5"/>
          <p:cNvSpPr txBox="1">
            <a:spLocks noChangeArrowheads="1"/>
          </p:cNvSpPr>
          <p:nvPr/>
        </p:nvSpPr>
        <p:spPr bwMode="auto">
          <a:xfrm>
            <a:off x="381000" y="762000"/>
            <a:ext cx="2971800" cy="1876425"/>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a:solidFill>
                  <a:srgbClr val="000000"/>
                </a:solidFill>
              </a:rPr>
              <a:t>3</a:t>
            </a:r>
            <a:r>
              <a:rPr lang="en-US" sz="3600">
                <a:solidFill>
                  <a:srgbClr val="000000"/>
                </a:solidFill>
              </a:rPr>
              <a:t> conglomerate rock</a:t>
            </a:r>
          </a:p>
        </p:txBody>
      </p:sp>
      <p:sp>
        <p:nvSpPr>
          <p:cNvPr id="448518" name="Text Box 6"/>
          <p:cNvSpPr txBox="1">
            <a:spLocks noChangeArrowheads="1"/>
          </p:cNvSpPr>
          <p:nvPr/>
        </p:nvSpPr>
        <p:spPr bwMode="auto">
          <a:xfrm>
            <a:off x="5105400" y="457200"/>
            <a:ext cx="914400" cy="777875"/>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a:solidFill>
                  <a:srgbClr val="000000"/>
                </a:solidFill>
              </a:rPr>
              <a:t>4</a:t>
            </a:r>
          </a:p>
        </p:txBody>
      </p:sp>
    </p:spTree>
    <p:extLst>
      <p:ext uri="{BB962C8B-B14F-4D97-AF65-F5344CB8AC3E}">
        <p14:creationId xmlns:p14="http://schemas.microsoft.com/office/powerpoint/2010/main" val="5915825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48515"/>
                                        </p:tgtEl>
                                        <p:attrNameLst>
                                          <p:attrName>style.visibility</p:attrName>
                                        </p:attrNameLst>
                                      </p:cBhvr>
                                      <p:to>
                                        <p:strVal val="visible"/>
                                      </p:to>
                                    </p:set>
                                    <p:animEffect transition="in" filter="fade">
                                      <p:cBhvr>
                                        <p:cTn id="7" dur="1000"/>
                                        <p:tgtEl>
                                          <p:spTgt spid="448515"/>
                                        </p:tgtEl>
                                      </p:cBhvr>
                                    </p:animEffect>
                                    <p:anim calcmode="lin" valueType="num">
                                      <p:cBhvr>
                                        <p:cTn id="8" dur="1000" fill="hold"/>
                                        <p:tgtEl>
                                          <p:spTgt spid="448515"/>
                                        </p:tgtEl>
                                        <p:attrNameLst>
                                          <p:attrName>style.rotation</p:attrName>
                                        </p:attrNameLst>
                                      </p:cBhvr>
                                      <p:tavLst>
                                        <p:tav tm="0">
                                          <p:val>
                                            <p:fltVal val="720"/>
                                          </p:val>
                                        </p:tav>
                                        <p:tav tm="100000">
                                          <p:val>
                                            <p:fltVal val="0"/>
                                          </p:val>
                                        </p:tav>
                                      </p:tavLst>
                                    </p:anim>
                                    <p:anim calcmode="lin" valueType="num">
                                      <p:cBhvr>
                                        <p:cTn id="9" dur="1000" fill="hold"/>
                                        <p:tgtEl>
                                          <p:spTgt spid="448515"/>
                                        </p:tgtEl>
                                        <p:attrNameLst>
                                          <p:attrName>ppt_h</p:attrName>
                                        </p:attrNameLst>
                                      </p:cBhvr>
                                      <p:tavLst>
                                        <p:tav tm="0">
                                          <p:val>
                                            <p:fltVal val="0"/>
                                          </p:val>
                                        </p:tav>
                                        <p:tav tm="100000">
                                          <p:val>
                                            <p:strVal val="#ppt_h"/>
                                          </p:val>
                                        </p:tav>
                                      </p:tavLst>
                                    </p:anim>
                                    <p:anim calcmode="lin" valueType="num">
                                      <p:cBhvr>
                                        <p:cTn id="10" dur="1000" fill="hold"/>
                                        <p:tgtEl>
                                          <p:spTgt spid="44851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448516"/>
                                        </p:tgtEl>
                                        <p:attrNameLst>
                                          <p:attrName>style.visibility</p:attrName>
                                        </p:attrNameLst>
                                      </p:cBhvr>
                                      <p:to>
                                        <p:strVal val="visible"/>
                                      </p:to>
                                    </p:set>
                                    <p:animEffect transition="in" filter="fade">
                                      <p:cBhvr>
                                        <p:cTn id="15" dur="1000"/>
                                        <p:tgtEl>
                                          <p:spTgt spid="448516"/>
                                        </p:tgtEl>
                                      </p:cBhvr>
                                    </p:animEffect>
                                    <p:anim calcmode="lin" valueType="num">
                                      <p:cBhvr>
                                        <p:cTn id="16" dur="1000" fill="hold"/>
                                        <p:tgtEl>
                                          <p:spTgt spid="448516"/>
                                        </p:tgtEl>
                                        <p:attrNameLst>
                                          <p:attrName>style.rotation</p:attrName>
                                        </p:attrNameLst>
                                      </p:cBhvr>
                                      <p:tavLst>
                                        <p:tav tm="0">
                                          <p:val>
                                            <p:fltVal val="720"/>
                                          </p:val>
                                        </p:tav>
                                        <p:tav tm="100000">
                                          <p:val>
                                            <p:fltVal val="0"/>
                                          </p:val>
                                        </p:tav>
                                      </p:tavLst>
                                    </p:anim>
                                    <p:anim calcmode="lin" valueType="num">
                                      <p:cBhvr>
                                        <p:cTn id="17" dur="1000" fill="hold"/>
                                        <p:tgtEl>
                                          <p:spTgt spid="448516"/>
                                        </p:tgtEl>
                                        <p:attrNameLst>
                                          <p:attrName>ppt_h</p:attrName>
                                        </p:attrNameLst>
                                      </p:cBhvr>
                                      <p:tavLst>
                                        <p:tav tm="0">
                                          <p:val>
                                            <p:fltVal val="0"/>
                                          </p:val>
                                        </p:tav>
                                        <p:tav tm="100000">
                                          <p:val>
                                            <p:strVal val="#ppt_h"/>
                                          </p:val>
                                        </p:tav>
                                      </p:tavLst>
                                    </p:anim>
                                    <p:anim calcmode="lin" valueType="num">
                                      <p:cBhvr>
                                        <p:cTn id="18" dur="1000" fill="hold"/>
                                        <p:tgtEl>
                                          <p:spTgt spid="44851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448517"/>
                                        </p:tgtEl>
                                        <p:attrNameLst>
                                          <p:attrName>style.visibility</p:attrName>
                                        </p:attrNameLst>
                                      </p:cBhvr>
                                      <p:to>
                                        <p:strVal val="visible"/>
                                      </p:to>
                                    </p:set>
                                    <p:animEffect transition="in" filter="fade">
                                      <p:cBhvr>
                                        <p:cTn id="23" dur="1000"/>
                                        <p:tgtEl>
                                          <p:spTgt spid="448517"/>
                                        </p:tgtEl>
                                      </p:cBhvr>
                                    </p:animEffect>
                                    <p:anim calcmode="lin" valueType="num">
                                      <p:cBhvr>
                                        <p:cTn id="24" dur="1000" fill="hold"/>
                                        <p:tgtEl>
                                          <p:spTgt spid="448517"/>
                                        </p:tgtEl>
                                        <p:attrNameLst>
                                          <p:attrName>style.rotation</p:attrName>
                                        </p:attrNameLst>
                                      </p:cBhvr>
                                      <p:tavLst>
                                        <p:tav tm="0">
                                          <p:val>
                                            <p:fltVal val="720"/>
                                          </p:val>
                                        </p:tav>
                                        <p:tav tm="100000">
                                          <p:val>
                                            <p:fltVal val="0"/>
                                          </p:val>
                                        </p:tav>
                                      </p:tavLst>
                                    </p:anim>
                                    <p:anim calcmode="lin" valueType="num">
                                      <p:cBhvr>
                                        <p:cTn id="25" dur="1000" fill="hold"/>
                                        <p:tgtEl>
                                          <p:spTgt spid="448517"/>
                                        </p:tgtEl>
                                        <p:attrNameLst>
                                          <p:attrName>ppt_h</p:attrName>
                                        </p:attrNameLst>
                                      </p:cBhvr>
                                      <p:tavLst>
                                        <p:tav tm="0">
                                          <p:val>
                                            <p:fltVal val="0"/>
                                          </p:val>
                                        </p:tav>
                                        <p:tav tm="100000">
                                          <p:val>
                                            <p:strVal val="#ppt_h"/>
                                          </p:val>
                                        </p:tav>
                                      </p:tavLst>
                                    </p:anim>
                                    <p:anim calcmode="lin" valueType="num">
                                      <p:cBhvr>
                                        <p:cTn id="26" dur="1000" fill="hold"/>
                                        <p:tgtEl>
                                          <p:spTgt spid="448517"/>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grpId="0" nodeType="clickEffect">
                                  <p:stCondLst>
                                    <p:cond delay="0"/>
                                  </p:stCondLst>
                                  <p:childTnLst>
                                    <p:set>
                                      <p:cBhvr>
                                        <p:cTn id="30" dur="1" fill="hold">
                                          <p:stCondLst>
                                            <p:cond delay="0"/>
                                          </p:stCondLst>
                                        </p:cTn>
                                        <p:tgtEl>
                                          <p:spTgt spid="448518"/>
                                        </p:tgtEl>
                                        <p:attrNameLst>
                                          <p:attrName>style.visibility</p:attrName>
                                        </p:attrNameLst>
                                      </p:cBhvr>
                                      <p:to>
                                        <p:strVal val="visible"/>
                                      </p:to>
                                    </p:set>
                                    <p:animEffect transition="in" filter="fade">
                                      <p:cBhvr>
                                        <p:cTn id="31" dur="1000"/>
                                        <p:tgtEl>
                                          <p:spTgt spid="448518"/>
                                        </p:tgtEl>
                                      </p:cBhvr>
                                    </p:animEffect>
                                    <p:anim calcmode="lin" valueType="num">
                                      <p:cBhvr>
                                        <p:cTn id="32" dur="1000" fill="hold"/>
                                        <p:tgtEl>
                                          <p:spTgt spid="448518"/>
                                        </p:tgtEl>
                                        <p:attrNameLst>
                                          <p:attrName>style.rotation</p:attrName>
                                        </p:attrNameLst>
                                      </p:cBhvr>
                                      <p:tavLst>
                                        <p:tav tm="0">
                                          <p:val>
                                            <p:fltVal val="720"/>
                                          </p:val>
                                        </p:tav>
                                        <p:tav tm="100000">
                                          <p:val>
                                            <p:fltVal val="0"/>
                                          </p:val>
                                        </p:tav>
                                      </p:tavLst>
                                    </p:anim>
                                    <p:anim calcmode="lin" valueType="num">
                                      <p:cBhvr>
                                        <p:cTn id="33" dur="1000" fill="hold"/>
                                        <p:tgtEl>
                                          <p:spTgt spid="448518"/>
                                        </p:tgtEl>
                                        <p:attrNameLst>
                                          <p:attrName>ppt_h</p:attrName>
                                        </p:attrNameLst>
                                      </p:cBhvr>
                                      <p:tavLst>
                                        <p:tav tm="0">
                                          <p:val>
                                            <p:fltVal val="0"/>
                                          </p:val>
                                        </p:tav>
                                        <p:tav tm="100000">
                                          <p:val>
                                            <p:strVal val="#ppt_h"/>
                                          </p:val>
                                        </p:tav>
                                      </p:tavLst>
                                    </p:anim>
                                    <p:anim calcmode="lin" valueType="num">
                                      <p:cBhvr>
                                        <p:cTn id="34" dur="1000" fill="hold"/>
                                        <p:tgtEl>
                                          <p:spTgt spid="44851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515" grpId="0" animBg="1"/>
      <p:bldP spid="448516" grpId="0" animBg="1"/>
      <p:bldP spid="448517" grpId="0" animBg="1"/>
      <p:bldP spid="448518"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0" y="0"/>
            <a:ext cx="9118600" cy="1066800"/>
          </a:xfrm>
          <a:solidFill>
            <a:schemeClr val="tx2"/>
          </a:solidFill>
        </p:spPr>
        <p:txBody>
          <a:bodyPr/>
          <a:lstStyle/>
          <a:p>
            <a:pPr algn="l" eaLnBrk="1" hangingPunct="1"/>
            <a:r>
              <a:rPr lang="en-US" dirty="0">
                <a:solidFill>
                  <a:schemeClr val="accent1"/>
                </a:solidFill>
                <a:latin typeface="Arial Black" pitchFamily="34" charset="0"/>
              </a:rPr>
              <a:t> Happy Friday!                6/2</a:t>
            </a:r>
            <a:endParaRPr lang="en-US" dirty="0">
              <a:solidFill>
                <a:schemeClr val="accent1"/>
              </a:solidFill>
              <a:latin typeface="Arial Narrow" panose="020B0606020202030204" pitchFamily="34" charset="0"/>
            </a:endParaRPr>
          </a:p>
        </p:txBody>
      </p:sp>
      <p:sp>
        <p:nvSpPr>
          <p:cNvPr id="50179" name="Rectangle 5"/>
          <p:cNvSpPr>
            <a:spLocks noChangeArrowheads="1"/>
          </p:cNvSpPr>
          <p:nvPr/>
        </p:nvSpPr>
        <p:spPr bwMode="auto">
          <a:xfrm>
            <a:off x="93364" y="1109598"/>
            <a:ext cx="9050636" cy="144655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4400" b="0" dirty="0">
                <a:solidFill>
                  <a:srgbClr val="FFFFFF"/>
                </a:solidFill>
                <a:latin typeface="Arial Narrow" pitchFamily="34" charset="0"/>
              </a:rPr>
              <a:t>Job 1:  Open to page 275 for the </a:t>
            </a:r>
            <a:br>
              <a:rPr lang="en-US" sz="4400" b="0" dirty="0">
                <a:solidFill>
                  <a:srgbClr val="FFFFFF"/>
                </a:solidFill>
                <a:latin typeface="Arial Narrow" pitchFamily="34" charset="0"/>
              </a:rPr>
            </a:br>
            <a:r>
              <a:rPr lang="en-US" sz="4400" b="0" dirty="0">
                <a:solidFill>
                  <a:srgbClr val="FFFFFF"/>
                </a:solidFill>
                <a:latin typeface="Arial Narrow" pitchFamily="34" charset="0"/>
              </a:rPr>
              <a:t>            Second to Last Aim of the Year!!!</a:t>
            </a:r>
          </a:p>
        </p:txBody>
      </p:sp>
      <p:sp>
        <p:nvSpPr>
          <p:cNvPr id="5" name="Rectangle 5">
            <a:extLst>
              <a:ext uri="{FF2B5EF4-FFF2-40B4-BE49-F238E27FC236}">
                <a16:creationId xmlns:a16="http://schemas.microsoft.com/office/drawing/2014/main" id="{158EB035-3090-4E9D-B322-06C093A5D59E}"/>
              </a:ext>
            </a:extLst>
          </p:cNvPr>
          <p:cNvSpPr>
            <a:spLocks noChangeArrowheads="1"/>
          </p:cNvSpPr>
          <p:nvPr/>
        </p:nvSpPr>
        <p:spPr bwMode="auto">
          <a:xfrm>
            <a:off x="46682" y="4515813"/>
            <a:ext cx="9050636" cy="2123658"/>
          </a:xfrm>
          <a:prstGeom prst="rect">
            <a:avLst/>
          </a:prstGeom>
          <a:solidFill>
            <a:schemeClr val="tx1"/>
          </a:solidFill>
          <a:ln>
            <a:noFill/>
          </a:ln>
          <a:effectLst/>
        </p:spPr>
        <p:txBody>
          <a:bodyPr wrap="square">
            <a:spAutoFit/>
          </a:bodyPr>
          <a:lstStyle/>
          <a:p>
            <a:r>
              <a:rPr lang="en-US" sz="4400" b="0" dirty="0">
                <a:solidFill>
                  <a:schemeClr val="bg1"/>
                </a:solidFill>
                <a:latin typeface="Arial Narrow" pitchFamily="34" charset="0"/>
              </a:rPr>
              <a:t>HW:  FIRST PRACTICE REGENTS!!!</a:t>
            </a:r>
            <a:br>
              <a:rPr lang="en-US" sz="4400" b="0" dirty="0">
                <a:solidFill>
                  <a:schemeClr val="bg1"/>
                </a:solidFill>
                <a:latin typeface="Arial Narrow" pitchFamily="34" charset="0"/>
              </a:rPr>
            </a:br>
            <a:r>
              <a:rPr lang="en-US" sz="4400" b="0" dirty="0">
                <a:solidFill>
                  <a:srgbClr val="FF66CC"/>
                </a:solidFill>
                <a:latin typeface="Arial Narrow" pitchFamily="34" charset="0"/>
              </a:rPr>
              <a:t>Pink Packet Due Monday</a:t>
            </a:r>
            <a:br>
              <a:rPr lang="en-US" sz="4400" b="0" dirty="0">
                <a:solidFill>
                  <a:srgbClr val="66FF33"/>
                </a:solidFill>
                <a:latin typeface="Arial Narrow" pitchFamily="34" charset="0"/>
              </a:rPr>
            </a:br>
            <a:r>
              <a:rPr lang="en-US" sz="4400" b="0" dirty="0">
                <a:solidFill>
                  <a:schemeClr val="bg1">
                    <a:lumMod val="65000"/>
                  </a:schemeClr>
                </a:solidFill>
                <a:latin typeface="Arial Narrow" pitchFamily="34" charset="0"/>
              </a:rPr>
              <a:t>Gray Packet Due Tuesday</a:t>
            </a:r>
            <a:endParaRPr lang="en-US" sz="800" b="0" dirty="0">
              <a:solidFill>
                <a:schemeClr val="bg1">
                  <a:lumMod val="65000"/>
                </a:schemeClr>
              </a:solidFill>
              <a:latin typeface="Arial Narrow" pitchFamily="34" charset="0"/>
            </a:endParaRPr>
          </a:p>
        </p:txBody>
      </p:sp>
      <p:sp>
        <p:nvSpPr>
          <p:cNvPr id="6" name="Rectangle 5">
            <a:extLst>
              <a:ext uri="{FF2B5EF4-FFF2-40B4-BE49-F238E27FC236}">
                <a16:creationId xmlns:a16="http://schemas.microsoft.com/office/drawing/2014/main" id="{454B3C36-B785-453B-AB60-230E7B2FBF64}"/>
              </a:ext>
            </a:extLst>
          </p:cNvPr>
          <p:cNvSpPr>
            <a:spLocks noChangeArrowheads="1"/>
          </p:cNvSpPr>
          <p:nvPr/>
        </p:nvSpPr>
        <p:spPr bwMode="auto">
          <a:xfrm>
            <a:off x="84897" y="2598946"/>
            <a:ext cx="9050636" cy="144655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4400" b="0" dirty="0">
                <a:solidFill>
                  <a:srgbClr val="FFFFFF"/>
                </a:solidFill>
                <a:latin typeface="Arial Narrow" pitchFamily="34" charset="0"/>
              </a:rPr>
              <a:t>Job 2:  Continue Regents Review </a:t>
            </a:r>
            <a:br>
              <a:rPr lang="en-US" sz="4400" b="0" dirty="0">
                <a:solidFill>
                  <a:srgbClr val="FFFFFF"/>
                </a:solidFill>
                <a:latin typeface="Arial Narrow" pitchFamily="34" charset="0"/>
              </a:rPr>
            </a:br>
            <a:r>
              <a:rPr lang="en-US" sz="4400" b="0" dirty="0">
                <a:solidFill>
                  <a:srgbClr val="FFFFFF"/>
                </a:solidFill>
                <a:latin typeface="Arial Narrow" pitchFamily="34" charset="0"/>
              </a:rPr>
              <a:t>            in Yellow Packet</a:t>
            </a:r>
          </a:p>
        </p:txBody>
      </p:sp>
    </p:spTree>
    <p:extLst>
      <p:ext uri="{BB962C8B-B14F-4D97-AF65-F5344CB8AC3E}">
        <p14:creationId xmlns:p14="http://schemas.microsoft.com/office/powerpoint/2010/main" val="390451181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381000" y="2362200"/>
            <a:ext cx="8382000" cy="4267200"/>
          </a:xfrm>
          <a:solidFill>
            <a:srgbClr val="FFFFCC"/>
          </a:solidFill>
          <a:ln w="88900">
            <a:solidFill>
              <a:srgbClr val="FFCC00"/>
            </a:solidFill>
            <a:miter lim="800000"/>
            <a:headEnd/>
            <a:tailEnd/>
          </a:ln>
        </p:spPr>
        <p:txBody>
          <a:bodyPr/>
          <a:lstStyle/>
          <a:p>
            <a:pPr eaLnBrk="1" hangingPunct="1"/>
            <a:r>
              <a:rPr lang="en-US" sz="6600" b="1" dirty="0">
                <a:solidFill>
                  <a:srgbClr val="FF3300"/>
                </a:solidFill>
                <a:latin typeface="Arial Narrow" pitchFamily="34" charset="0"/>
              </a:rPr>
              <a:t>What factors determine the features of a landscape?</a:t>
            </a:r>
          </a:p>
        </p:txBody>
      </p:sp>
      <p:sp>
        <p:nvSpPr>
          <p:cNvPr id="68611" name="WordArt 3"/>
          <p:cNvSpPr>
            <a:spLocks noChangeArrowheads="1" noChangeShapeType="1" noTextEdit="1"/>
          </p:cNvSpPr>
          <p:nvPr/>
        </p:nvSpPr>
        <p:spPr bwMode="auto">
          <a:xfrm rot="344604">
            <a:off x="381000" y="381000"/>
            <a:ext cx="5562599" cy="1371600"/>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sp3d>
          </a:bodyPr>
          <a:lstStyle/>
          <a:p>
            <a:r>
              <a:rPr lang="en-US" sz="3600" kern="10" dirty="0">
                <a:ln w="9525">
                  <a:round/>
                  <a:headEnd/>
                  <a:tailEnd/>
                </a:ln>
                <a:gradFill rotWithShape="1">
                  <a:gsLst>
                    <a:gs pos="0">
                      <a:srgbClr val="FFE701"/>
                    </a:gs>
                    <a:gs pos="100000">
                      <a:srgbClr val="FE3E02"/>
                    </a:gs>
                  </a:gsLst>
                  <a:lin ang="5400000" scaled="1"/>
                </a:gradFill>
                <a:latin typeface="Arial Black"/>
              </a:rPr>
              <a:t>The 2</a:t>
            </a:r>
            <a:r>
              <a:rPr lang="en-US" sz="3600" kern="10" baseline="30000" dirty="0">
                <a:ln w="9525">
                  <a:round/>
                  <a:headEnd/>
                  <a:tailEnd/>
                </a:ln>
                <a:gradFill rotWithShape="1">
                  <a:gsLst>
                    <a:gs pos="0">
                      <a:srgbClr val="FFE701"/>
                    </a:gs>
                    <a:gs pos="100000">
                      <a:srgbClr val="FE3E02"/>
                    </a:gs>
                  </a:gsLst>
                  <a:lin ang="5400000" scaled="1"/>
                </a:gradFill>
                <a:latin typeface="Arial Black"/>
              </a:rPr>
              <a:t>nd</a:t>
            </a:r>
            <a:r>
              <a:rPr lang="en-US" sz="3600" kern="10" dirty="0">
                <a:ln w="9525">
                  <a:round/>
                  <a:headEnd/>
                  <a:tailEnd/>
                </a:ln>
                <a:gradFill rotWithShape="1">
                  <a:gsLst>
                    <a:gs pos="0">
                      <a:srgbClr val="FFE701"/>
                    </a:gs>
                    <a:gs pos="100000">
                      <a:srgbClr val="FE3E02"/>
                    </a:gs>
                  </a:gsLst>
                  <a:lin ang="5400000" scaled="1"/>
                </a:gradFill>
                <a:latin typeface="Arial Black"/>
              </a:rPr>
              <a:t> to Last AIM!</a:t>
            </a:r>
          </a:p>
        </p:txBody>
      </p:sp>
      <p:sp>
        <p:nvSpPr>
          <p:cNvPr id="6148" name="Text Box 4"/>
          <p:cNvSpPr txBox="1">
            <a:spLocks noChangeArrowheads="1"/>
          </p:cNvSpPr>
          <p:nvPr/>
        </p:nvSpPr>
        <p:spPr bwMode="auto">
          <a:xfrm>
            <a:off x="6248400" y="0"/>
            <a:ext cx="2895600" cy="16160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lgn="r">
              <a:spcBef>
                <a:spcPct val="50000"/>
              </a:spcBef>
            </a:pPr>
            <a:r>
              <a:rPr lang="en-US" dirty="0">
                <a:solidFill>
                  <a:schemeClr val="bg1"/>
                </a:solidFill>
              </a:rPr>
              <a:t>Page 275</a:t>
            </a:r>
          </a:p>
          <a:p>
            <a:pPr algn="r">
              <a:spcBef>
                <a:spcPct val="50000"/>
              </a:spcBef>
            </a:pPr>
            <a:r>
              <a:rPr lang="en-US" dirty="0">
                <a:solidFill>
                  <a:schemeClr val="bg1"/>
                </a:solidFill>
              </a:rPr>
              <a:t>6/2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1999"/>
                                          </p:stCondLst>
                                        </p:cTn>
                                        <p:tgtEl>
                                          <p:spTgt spid="686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whenitsover(short).wav"/>
                                        </p:tgtEl>
                                      </p:cMediaNode>
                                    </p:audio>
                                  </p:subTnLst>
                                </p:cTn>
                              </p:par>
                            </p:childTnLst>
                          </p:cTn>
                        </p:par>
                        <p:par>
                          <p:cTn id="7" fill="hold" nodeType="afterGroup">
                            <p:stCondLst>
                              <p:cond delay="2000"/>
                            </p:stCondLst>
                            <p:childTnLst>
                              <p:par>
                                <p:cTn id="8" presetID="7" presetClass="entr" presetSubtype="4" fill="hold" grpId="0" nodeType="afterEffect">
                                  <p:stCondLst>
                                    <p:cond delay="1000"/>
                                  </p:stCondLst>
                                  <p:childTnLst>
                                    <p:set>
                                      <p:cBhvr>
                                        <p:cTn id="9" dur="1" fill="hold">
                                          <p:stCondLst>
                                            <p:cond delay="0"/>
                                          </p:stCondLst>
                                        </p:cTn>
                                        <p:tgtEl>
                                          <p:spTgt spid="68610"/>
                                        </p:tgtEl>
                                        <p:attrNameLst>
                                          <p:attrName>style.visibility</p:attrName>
                                        </p:attrNameLst>
                                      </p:cBhvr>
                                      <p:to>
                                        <p:strVal val="visible"/>
                                      </p:to>
                                    </p:set>
                                    <p:anim calcmode="lin" valueType="num">
                                      <p:cBhvr additive="base">
                                        <p:cTn id="10" dur="5000" fill="hold"/>
                                        <p:tgtEl>
                                          <p:spTgt spid="68610"/>
                                        </p:tgtEl>
                                        <p:attrNameLst>
                                          <p:attrName>ppt_x</p:attrName>
                                        </p:attrNameLst>
                                      </p:cBhvr>
                                      <p:tavLst>
                                        <p:tav tm="0">
                                          <p:val>
                                            <p:strVal val="#ppt_x"/>
                                          </p:val>
                                        </p:tav>
                                        <p:tav tm="100000">
                                          <p:val>
                                            <p:strVal val="#ppt_x"/>
                                          </p:val>
                                        </p:tav>
                                      </p:tavLst>
                                    </p:anim>
                                    <p:anim calcmode="lin" valueType="num">
                                      <p:cBhvr additive="base">
                                        <p:cTn id="11" dur="5000" fill="hold"/>
                                        <p:tgtEl>
                                          <p:spTgt spid="686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animBg="1" autoUpdateAnimBg="0"/>
      <p:bldP spid="686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grpSp>
        <p:nvGrpSpPr>
          <p:cNvPr id="79874" name="Group 2"/>
          <p:cNvGrpSpPr>
            <a:grpSpLocks/>
          </p:cNvGrpSpPr>
          <p:nvPr/>
        </p:nvGrpSpPr>
        <p:grpSpPr bwMode="auto">
          <a:xfrm>
            <a:off x="0" y="304800"/>
            <a:ext cx="9144000" cy="6248400"/>
            <a:chOff x="0" y="0"/>
            <a:chExt cx="5760" cy="3936"/>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Freeform 6"/>
          <p:cNvSpPr/>
          <p:nvPr/>
        </p:nvSpPr>
        <p:spPr bwMode="auto">
          <a:xfrm>
            <a:off x="363071" y="1516794"/>
            <a:ext cx="7436223" cy="3665363"/>
          </a:xfrm>
          <a:custGeom>
            <a:avLst/>
            <a:gdLst>
              <a:gd name="connsiteX0" fmla="*/ 0 w 7436223"/>
              <a:gd name="connsiteY0" fmla="*/ 6013 h 3860887"/>
              <a:gd name="connsiteX1" fmla="*/ 389964 w 7436223"/>
              <a:gd name="connsiteY1" fmla="*/ 19460 h 3860887"/>
              <a:gd name="connsiteX2" fmla="*/ 605117 w 7436223"/>
              <a:gd name="connsiteY2" fmla="*/ 167377 h 3860887"/>
              <a:gd name="connsiteX3" fmla="*/ 699247 w 7436223"/>
              <a:gd name="connsiteY3" fmla="*/ 476660 h 3860887"/>
              <a:gd name="connsiteX4" fmla="*/ 1237129 w 7436223"/>
              <a:gd name="connsiteY4" fmla="*/ 3623271 h 3860887"/>
              <a:gd name="connsiteX5" fmla="*/ 1748117 w 7436223"/>
              <a:gd name="connsiteY5" fmla="*/ 3636719 h 3860887"/>
              <a:gd name="connsiteX6" fmla="*/ 7436223 w 7436223"/>
              <a:gd name="connsiteY6" fmla="*/ 3636719 h 3860887"/>
              <a:gd name="connsiteX0" fmla="*/ 0 w 7436223"/>
              <a:gd name="connsiteY0" fmla="*/ 6013 h 3680546"/>
              <a:gd name="connsiteX1" fmla="*/ 389964 w 7436223"/>
              <a:gd name="connsiteY1" fmla="*/ 19460 h 3680546"/>
              <a:gd name="connsiteX2" fmla="*/ 605117 w 7436223"/>
              <a:gd name="connsiteY2" fmla="*/ 167377 h 3680546"/>
              <a:gd name="connsiteX3" fmla="*/ 699247 w 7436223"/>
              <a:gd name="connsiteY3" fmla="*/ 476660 h 3680546"/>
              <a:gd name="connsiteX4" fmla="*/ 1129553 w 7436223"/>
              <a:gd name="connsiteY4" fmla="*/ 3045048 h 3680546"/>
              <a:gd name="connsiteX5" fmla="*/ 1748117 w 7436223"/>
              <a:gd name="connsiteY5" fmla="*/ 3636719 h 3680546"/>
              <a:gd name="connsiteX6" fmla="*/ 7436223 w 7436223"/>
              <a:gd name="connsiteY6" fmla="*/ 3636719 h 3680546"/>
              <a:gd name="connsiteX0" fmla="*/ 0 w 7436223"/>
              <a:gd name="connsiteY0" fmla="*/ 6013 h 3731346"/>
              <a:gd name="connsiteX1" fmla="*/ 389964 w 7436223"/>
              <a:gd name="connsiteY1" fmla="*/ 19460 h 3731346"/>
              <a:gd name="connsiteX2" fmla="*/ 605117 w 7436223"/>
              <a:gd name="connsiteY2" fmla="*/ 167377 h 3731346"/>
              <a:gd name="connsiteX3" fmla="*/ 699247 w 7436223"/>
              <a:gd name="connsiteY3" fmla="*/ 476660 h 3731346"/>
              <a:gd name="connsiteX4" fmla="*/ 1048871 w 7436223"/>
              <a:gd name="connsiteY4" fmla="*/ 2359248 h 3731346"/>
              <a:gd name="connsiteX5" fmla="*/ 1748117 w 7436223"/>
              <a:gd name="connsiteY5" fmla="*/ 3636719 h 3731346"/>
              <a:gd name="connsiteX6" fmla="*/ 7436223 w 7436223"/>
              <a:gd name="connsiteY6" fmla="*/ 3636719 h 3731346"/>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2595282 w 7436223"/>
              <a:gd name="connsiteY5" fmla="*/ 3663613 h 3751738"/>
              <a:gd name="connsiteX6" fmla="*/ 7436223 w 7436223"/>
              <a:gd name="connsiteY6" fmla="*/ 3636719 h 3751738"/>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1573305 w 7436223"/>
              <a:gd name="connsiteY5" fmla="*/ 3179519 h 3751738"/>
              <a:gd name="connsiteX6" fmla="*/ 2595282 w 7436223"/>
              <a:gd name="connsiteY6" fmla="*/ 3663613 h 3751738"/>
              <a:gd name="connsiteX7" fmla="*/ 7436223 w 7436223"/>
              <a:gd name="connsiteY7" fmla="*/ 3636719 h 3751738"/>
              <a:gd name="connsiteX0" fmla="*/ 0 w 7436223"/>
              <a:gd name="connsiteY0" fmla="*/ 6013 h 3750931"/>
              <a:gd name="connsiteX1" fmla="*/ 389964 w 7436223"/>
              <a:gd name="connsiteY1" fmla="*/ 19460 h 3750931"/>
              <a:gd name="connsiteX2" fmla="*/ 605117 w 7436223"/>
              <a:gd name="connsiteY2" fmla="*/ 167377 h 3750931"/>
              <a:gd name="connsiteX3" fmla="*/ 699247 w 7436223"/>
              <a:gd name="connsiteY3" fmla="*/ 476660 h 3750931"/>
              <a:gd name="connsiteX4" fmla="*/ 1048871 w 7436223"/>
              <a:gd name="connsiteY4" fmla="*/ 2359248 h 3750931"/>
              <a:gd name="connsiteX5" fmla="*/ 1317810 w 7436223"/>
              <a:gd name="connsiteY5" fmla="*/ 3650166 h 3750931"/>
              <a:gd name="connsiteX6" fmla="*/ 2595282 w 7436223"/>
              <a:gd name="connsiteY6" fmla="*/ 3663613 h 3750931"/>
              <a:gd name="connsiteX7" fmla="*/ 7436223 w 7436223"/>
              <a:gd name="connsiteY7" fmla="*/ 3636719 h 3750931"/>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1531 h 3664173"/>
              <a:gd name="connsiteX1" fmla="*/ 389964 w 7436223"/>
              <a:gd name="connsiteY1" fmla="*/ 14978 h 3664173"/>
              <a:gd name="connsiteX2" fmla="*/ 437029 w 7436223"/>
              <a:gd name="connsiteY2" fmla="*/ 17920 h 3664173"/>
              <a:gd name="connsiteX3" fmla="*/ 605117 w 7436223"/>
              <a:gd name="connsiteY3" fmla="*/ 162895 h 3664173"/>
              <a:gd name="connsiteX4" fmla="*/ 699247 w 7436223"/>
              <a:gd name="connsiteY4" fmla="*/ 472178 h 3664173"/>
              <a:gd name="connsiteX5" fmla="*/ 1048871 w 7436223"/>
              <a:gd name="connsiteY5" fmla="*/ 2354766 h 3664173"/>
              <a:gd name="connsiteX6" fmla="*/ 1317810 w 7436223"/>
              <a:gd name="connsiteY6" fmla="*/ 3645684 h 3664173"/>
              <a:gd name="connsiteX7" fmla="*/ 2595282 w 7436223"/>
              <a:gd name="connsiteY7" fmla="*/ 3659131 h 3664173"/>
              <a:gd name="connsiteX8" fmla="*/ 7436223 w 7436223"/>
              <a:gd name="connsiteY8" fmla="*/ 3632237 h 3664173"/>
              <a:gd name="connsiteX0" fmla="*/ 0 w 7436223"/>
              <a:gd name="connsiteY0" fmla="*/ 2240 h 3664882"/>
              <a:gd name="connsiteX1" fmla="*/ 368533 w 7436223"/>
              <a:gd name="connsiteY1" fmla="*/ 8543 h 3664882"/>
              <a:gd name="connsiteX2" fmla="*/ 437029 w 7436223"/>
              <a:gd name="connsiteY2" fmla="*/ 18629 h 3664882"/>
              <a:gd name="connsiteX3" fmla="*/ 605117 w 7436223"/>
              <a:gd name="connsiteY3" fmla="*/ 163604 h 3664882"/>
              <a:gd name="connsiteX4" fmla="*/ 699247 w 7436223"/>
              <a:gd name="connsiteY4" fmla="*/ 472887 h 3664882"/>
              <a:gd name="connsiteX5" fmla="*/ 1048871 w 7436223"/>
              <a:gd name="connsiteY5" fmla="*/ 2355475 h 3664882"/>
              <a:gd name="connsiteX6" fmla="*/ 1317810 w 7436223"/>
              <a:gd name="connsiteY6" fmla="*/ 3646393 h 3664882"/>
              <a:gd name="connsiteX7" fmla="*/ 2595282 w 7436223"/>
              <a:gd name="connsiteY7" fmla="*/ 3659840 h 3664882"/>
              <a:gd name="connsiteX8" fmla="*/ 7436223 w 7436223"/>
              <a:gd name="connsiteY8" fmla="*/ 3632946 h 3664882"/>
              <a:gd name="connsiteX0" fmla="*/ 0 w 7436223"/>
              <a:gd name="connsiteY0" fmla="*/ 2463 h 3665105"/>
              <a:gd name="connsiteX1" fmla="*/ 368533 w 7436223"/>
              <a:gd name="connsiteY1" fmla="*/ 8766 h 3665105"/>
              <a:gd name="connsiteX2" fmla="*/ 487035 w 7436223"/>
              <a:gd name="connsiteY2" fmla="*/ 28377 h 3665105"/>
              <a:gd name="connsiteX3" fmla="*/ 605117 w 7436223"/>
              <a:gd name="connsiteY3" fmla="*/ 163827 h 3665105"/>
              <a:gd name="connsiteX4" fmla="*/ 699247 w 7436223"/>
              <a:gd name="connsiteY4" fmla="*/ 473110 h 3665105"/>
              <a:gd name="connsiteX5" fmla="*/ 1048871 w 7436223"/>
              <a:gd name="connsiteY5" fmla="*/ 2355698 h 3665105"/>
              <a:gd name="connsiteX6" fmla="*/ 1317810 w 7436223"/>
              <a:gd name="connsiteY6" fmla="*/ 3646616 h 3665105"/>
              <a:gd name="connsiteX7" fmla="*/ 2595282 w 7436223"/>
              <a:gd name="connsiteY7" fmla="*/ 3660063 h 3665105"/>
              <a:gd name="connsiteX8" fmla="*/ 7436223 w 7436223"/>
              <a:gd name="connsiteY8" fmla="*/ 3633169 h 3665105"/>
              <a:gd name="connsiteX0" fmla="*/ 0 w 7436223"/>
              <a:gd name="connsiteY0" fmla="*/ 9505 h 3672147"/>
              <a:gd name="connsiteX1" fmla="*/ 380439 w 7436223"/>
              <a:gd name="connsiteY1" fmla="*/ 1520 h 3672147"/>
              <a:gd name="connsiteX2" fmla="*/ 487035 w 7436223"/>
              <a:gd name="connsiteY2" fmla="*/ 35419 h 3672147"/>
              <a:gd name="connsiteX3" fmla="*/ 605117 w 7436223"/>
              <a:gd name="connsiteY3" fmla="*/ 170869 h 3672147"/>
              <a:gd name="connsiteX4" fmla="*/ 699247 w 7436223"/>
              <a:gd name="connsiteY4" fmla="*/ 480152 h 3672147"/>
              <a:gd name="connsiteX5" fmla="*/ 1048871 w 7436223"/>
              <a:gd name="connsiteY5" fmla="*/ 2362740 h 3672147"/>
              <a:gd name="connsiteX6" fmla="*/ 1317810 w 7436223"/>
              <a:gd name="connsiteY6" fmla="*/ 3653658 h 3672147"/>
              <a:gd name="connsiteX7" fmla="*/ 2595282 w 7436223"/>
              <a:gd name="connsiteY7" fmla="*/ 3667105 h 3672147"/>
              <a:gd name="connsiteX8" fmla="*/ 7436223 w 7436223"/>
              <a:gd name="connsiteY8" fmla="*/ 3640211 h 3672147"/>
              <a:gd name="connsiteX0" fmla="*/ 0 w 7436223"/>
              <a:gd name="connsiteY0" fmla="*/ 4567 h 3667209"/>
              <a:gd name="connsiteX1" fmla="*/ 382820 w 7436223"/>
              <a:gd name="connsiteY1" fmla="*/ 3726 h 3667209"/>
              <a:gd name="connsiteX2" fmla="*/ 487035 w 7436223"/>
              <a:gd name="connsiteY2" fmla="*/ 30481 h 3667209"/>
              <a:gd name="connsiteX3" fmla="*/ 605117 w 7436223"/>
              <a:gd name="connsiteY3" fmla="*/ 165931 h 3667209"/>
              <a:gd name="connsiteX4" fmla="*/ 699247 w 7436223"/>
              <a:gd name="connsiteY4" fmla="*/ 475214 h 3667209"/>
              <a:gd name="connsiteX5" fmla="*/ 1048871 w 7436223"/>
              <a:gd name="connsiteY5" fmla="*/ 2357802 h 3667209"/>
              <a:gd name="connsiteX6" fmla="*/ 1317810 w 7436223"/>
              <a:gd name="connsiteY6" fmla="*/ 3648720 h 3667209"/>
              <a:gd name="connsiteX7" fmla="*/ 2595282 w 7436223"/>
              <a:gd name="connsiteY7" fmla="*/ 3662167 h 3667209"/>
              <a:gd name="connsiteX8" fmla="*/ 7436223 w 7436223"/>
              <a:gd name="connsiteY8" fmla="*/ 3635273 h 3667209"/>
              <a:gd name="connsiteX0" fmla="*/ 0 w 7436223"/>
              <a:gd name="connsiteY0" fmla="*/ 5162 h 3667804"/>
              <a:gd name="connsiteX1" fmla="*/ 382820 w 7436223"/>
              <a:gd name="connsiteY1" fmla="*/ 4321 h 3667804"/>
              <a:gd name="connsiteX2" fmla="*/ 487035 w 7436223"/>
              <a:gd name="connsiteY2" fmla="*/ 40601 h 3667804"/>
              <a:gd name="connsiteX3" fmla="*/ 605117 w 7436223"/>
              <a:gd name="connsiteY3" fmla="*/ 166526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10126 h 3672768"/>
              <a:gd name="connsiteX1" fmla="*/ 382820 w 7436223"/>
              <a:gd name="connsiteY1" fmla="*/ 9285 h 3672768"/>
              <a:gd name="connsiteX2" fmla="*/ 487035 w 7436223"/>
              <a:gd name="connsiteY2" fmla="*/ 45565 h 3672768"/>
              <a:gd name="connsiteX3" fmla="*/ 699247 w 7436223"/>
              <a:gd name="connsiteY3" fmla="*/ 480773 h 3672768"/>
              <a:gd name="connsiteX4" fmla="*/ 1048871 w 7436223"/>
              <a:gd name="connsiteY4" fmla="*/ 2363361 h 3672768"/>
              <a:gd name="connsiteX5" fmla="*/ 1317810 w 7436223"/>
              <a:gd name="connsiteY5" fmla="*/ 3654279 h 3672768"/>
              <a:gd name="connsiteX6" fmla="*/ 2595282 w 7436223"/>
              <a:gd name="connsiteY6" fmla="*/ 3667726 h 3672768"/>
              <a:gd name="connsiteX7" fmla="*/ 7436223 w 7436223"/>
              <a:gd name="connsiteY7" fmla="*/ 3640832 h 3672768"/>
              <a:gd name="connsiteX0" fmla="*/ 0 w 7436223"/>
              <a:gd name="connsiteY0" fmla="*/ 11572 h 3674214"/>
              <a:gd name="connsiteX1" fmla="*/ 382820 w 7436223"/>
              <a:gd name="connsiteY1" fmla="*/ 10731 h 3674214"/>
              <a:gd name="connsiteX2" fmla="*/ 584666 w 7436223"/>
              <a:gd name="connsiteY2" fmla="*/ 137498 h 3674214"/>
              <a:gd name="connsiteX3" fmla="*/ 699247 w 7436223"/>
              <a:gd name="connsiteY3" fmla="*/ 482219 h 3674214"/>
              <a:gd name="connsiteX4" fmla="*/ 1048871 w 7436223"/>
              <a:gd name="connsiteY4" fmla="*/ 2364807 h 3674214"/>
              <a:gd name="connsiteX5" fmla="*/ 1317810 w 7436223"/>
              <a:gd name="connsiteY5" fmla="*/ 3655725 h 3674214"/>
              <a:gd name="connsiteX6" fmla="*/ 2595282 w 7436223"/>
              <a:gd name="connsiteY6" fmla="*/ 3669172 h 3674214"/>
              <a:gd name="connsiteX7" fmla="*/ 7436223 w 7436223"/>
              <a:gd name="connsiteY7" fmla="*/ 3642278 h 3674214"/>
              <a:gd name="connsiteX0" fmla="*/ 0 w 7436223"/>
              <a:gd name="connsiteY0" fmla="*/ 11051 h 3673693"/>
              <a:gd name="connsiteX1" fmla="*/ 382820 w 7436223"/>
              <a:gd name="connsiteY1" fmla="*/ 10210 h 3673693"/>
              <a:gd name="connsiteX2" fmla="*/ 567997 w 7436223"/>
              <a:gd name="connsiteY2" fmla="*/ 129834 h 3673693"/>
              <a:gd name="connsiteX3" fmla="*/ 699247 w 7436223"/>
              <a:gd name="connsiteY3" fmla="*/ 481698 h 3673693"/>
              <a:gd name="connsiteX4" fmla="*/ 1048871 w 7436223"/>
              <a:gd name="connsiteY4" fmla="*/ 2364286 h 3673693"/>
              <a:gd name="connsiteX5" fmla="*/ 1317810 w 7436223"/>
              <a:gd name="connsiteY5" fmla="*/ 3655204 h 3673693"/>
              <a:gd name="connsiteX6" fmla="*/ 2595282 w 7436223"/>
              <a:gd name="connsiteY6" fmla="*/ 3668651 h 3673693"/>
              <a:gd name="connsiteX7" fmla="*/ 7436223 w 7436223"/>
              <a:gd name="connsiteY7" fmla="*/ 3641757 h 3673693"/>
              <a:gd name="connsiteX0" fmla="*/ 0 w 7436223"/>
              <a:gd name="connsiteY0" fmla="*/ 10011 h 3672653"/>
              <a:gd name="connsiteX1" fmla="*/ 382820 w 7436223"/>
              <a:gd name="connsiteY1" fmla="*/ 9170 h 3672653"/>
              <a:gd name="connsiteX2" fmla="*/ 553710 w 7436223"/>
              <a:gd name="connsiteY2" fmla="*/ 114506 h 3672653"/>
              <a:gd name="connsiteX3" fmla="*/ 699247 w 7436223"/>
              <a:gd name="connsiteY3" fmla="*/ 480658 h 3672653"/>
              <a:gd name="connsiteX4" fmla="*/ 1048871 w 7436223"/>
              <a:gd name="connsiteY4" fmla="*/ 2363246 h 3672653"/>
              <a:gd name="connsiteX5" fmla="*/ 1317810 w 7436223"/>
              <a:gd name="connsiteY5" fmla="*/ 3654164 h 3672653"/>
              <a:gd name="connsiteX6" fmla="*/ 2595282 w 7436223"/>
              <a:gd name="connsiteY6" fmla="*/ 3667611 h 3672653"/>
              <a:gd name="connsiteX7" fmla="*/ 7436223 w 7436223"/>
              <a:gd name="connsiteY7" fmla="*/ 3640717 h 3672653"/>
              <a:gd name="connsiteX0" fmla="*/ 0 w 7436223"/>
              <a:gd name="connsiteY0" fmla="*/ 5953 h 3668595"/>
              <a:gd name="connsiteX1" fmla="*/ 382820 w 7436223"/>
              <a:gd name="connsiteY1" fmla="*/ 5112 h 3668595"/>
              <a:gd name="connsiteX2" fmla="*/ 553710 w 7436223"/>
              <a:gd name="connsiteY2" fmla="*/ 110448 h 3668595"/>
              <a:gd name="connsiteX3" fmla="*/ 699247 w 7436223"/>
              <a:gd name="connsiteY3" fmla="*/ 476600 h 3668595"/>
              <a:gd name="connsiteX4" fmla="*/ 1048871 w 7436223"/>
              <a:gd name="connsiteY4" fmla="*/ 2359188 h 3668595"/>
              <a:gd name="connsiteX5" fmla="*/ 1317810 w 7436223"/>
              <a:gd name="connsiteY5" fmla="*/ 3650106 h 3668595"/>
              <a:gd name="connsiteX6" fmla="*/ 2595282 w 7436223"/>
              <a:gd name="connsiteY6" fmla="*/ 3663553 h 3668595"/>
              <a:gd name="connsiteX7" fmla="*/ 7436223 w 7436223"/>
              <a:gd name="connsiteY7" fmla="*/ 3636659 h 3668595"/>
              <a:gd name="connsiteX0" fmla="*/ 0 w 7436223"/>
              <a:gd name="connsiteY0" fmla="*/ 9837 h 3672479"/>
              <a:gd name="connsiteX1" fmla="*/ 382820 w 7436223"/>
              <a:gd name="connsiteY1" fmla="*/ 8996 h 3672479"/>
              <a:gd name="connsiteX2" fmla="*/ 563235 w 7436223"/>
              <a:gd name="connsiteY2" fmla="*/ 111951 h 3672479"/>
              <a:gd name="connsiteX3" fmla="*/ 699247 w 7436223"/>
              <a:gd name="connsiteY3" fmla="*/ 480484 h 3672479"/>
              <a:gd name="connsiteX4" fmla="*/ 1048871 w 7436223"/>
              <a:gd name="connsiteY4" fmla="*/ 2363072 h 3672479"/>
              <a:gd name="connsiteX5" fmla="*/ 1317810 w 7436223"/>
              <a:gd name="connsiteY5" fmla="*/ 3653990 h 3672479"/>
              <a:gd name="connsiteX6" fmla="*/ 2595282 w 7436223"/>
              <a:gd name="connsiteY6" fmla="*/ 3667437 h 3672479"/>
              <a:gd name="connsiteX7" fmla="*/ 7436223 w 7436223"/>
              <a:gd name="connsiteY7"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65617 w 7436223"/>
              <a:gd name="connsiteY3" fmla="*/ 116715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27517 w 7436223"/>
              <a:gd name="connsiteY3" fmla="*/ 85758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4712 h 3667354"/>
              <a:gd name="connsiteX1" fmla="*/ 382820 w 7436223"/>
              <a:gd name="connsiteY1" fmla="*/ 3871 h 3667354"/>
              <a:gd name="connsiteX2" fmla="*/ 463223 w 7436223"/>
              <a:gd name="connsiteY2" fmla="*/ 33007 h 3667354"/>
              <a:gd name="connsiteX3" fmla="*/ 527517 w 7436223"/>
              <a:gd name="connsiteY3" fmla="*/ 80633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672773 w 7436223"/>
              <a:gd name="connsiteY6" fmla="*/ 346906 h 3666927"/>
              <a:gd name="connsiteX7" fmla="*/ 1048871 w 7436223"/>
              <a:gd name="connsiteY7" fmla="*/ 2357520 h 3666927"/>
              <a:gd name="connsiteX8" fmla="*/ 1317810 w 7436223"/>
              <a:gd name="connsiteY8" fmla="*/ 3648438 h 3666927"/>
              <a:gd name="connsiteX9" fmla="*/ 2595282 w 7436223"/>
              <a:gd name="connsiteY9" fmla="*/ 3661885 h 3666927"/>
              <a:gd name="connsiteX10" fmla="*/ 7436223 w 7436223"/>
              <a:gd name="connsiteY10"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672773 w 7436223"/>
              <a:gd name="connsiteY5" fmla="*/ 346906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18130 h 3680772"/>
              <a:gd name="connsiteX1" fmla="*/ 382820 w 7436223"/>
              <a:gd name="connsiteY1" fmla="*/ 17289 h 3680772"/>
              <a:gd name="connsiteX2" fmla="*/ 432267 w 7436223"/>
              <a:gd name="connsiteY2" fmla="*/ 27376 h 3680772"/>
              <a:gd name="connsiteX3" fmla="*/ 680197 w 7436223"/>
              <a:gd name="connsiteY3" fmla="*/ 353045 h 3680772"/>
              <a:gd name="connsiteX4" fmla="*/ 1048871 w 7436223"/>
              <a:gd name="connsiteY4" fmla="*/ 2371365 h 3680772"/>
              <a:gd name="connsiteX5" fmla="*/ 1317810 w 7436223"/>
              <a:gd name="connsiteY5" fmla="*/ 3662283 h 3680772"/>
              <a:gd name="connsiteX6" fmla="*/ 2595282 w 7436223"/>
              <a:gd name="connsiteY6" fmla="*/ 3675730 h 3680772"/>
              <a:gd name="connsiteX7" fmla="*/ 7436223 w 7436223"/>
              <a:gd name="connsiteY7" fmla="*/ 3648836 h 3680772"/>
              <a:gd name="connsiteX0" fmla="*/ 0 w 7436223"/>
              <a:gd name="connsiteY0" fmla="*/ 26972 h 3689614"/>
              <a:gd name="connsiteX1" fmla="*/ 382820 w 7436223"/>
              <a:gd name="connsiteY1" fmla="*/ 26131 h 3689614"/>
              <a:gd name="connsiteX2" fmla="*/ 680197 w 7436223"/>
              <a:gd name="connsiteY2" fmla="*/ 361887 h 3689614"/>
              <a:gd name="connsiteX3" fmla="*/ 1048871 w 7436223"/>
              <a:gd name="connsiteY3" fmla="*/ 2380207 h 3689614"/>
              <a:gd name="connsiteX4" fmla="*/ 1317810 w 7436223"/>
              <a:gd name="connsiteY4" fmla="*/ 3671125 h 3689614"/>
              <a:gd name="connsiteX5" fmla="*/ 2595282 w 7436223"/>
              <a:gd name="connsiteY5" fmla="*/ 3684572 h 3689614"/>
              <a:gd name="connsiteX6" fmla="*/ 7436223 w 7436223"/>
              <a:gd name="connsiteY6" fmla="*/ 3657678 h 3689614"/>
              <a:gd name="connsiteX0" fmla="*/ 0 w 7436223"/>
              <a:gd name="connsiteY0" fmla="*/ 49335 h 3711977"/>
              <a:gd name="connsiteX1" fmla="*/ 511408 w 7436223"/>
              <a:gd name="connsiteY1" fmla="*/ 19919 h 3711977"/>
              <a:gd name="connsiteX2" fmla="*/ 680197 w 7436223"/>
              <a:gd name="connsiteY2" fmla="*/ 384250 h 3711977"/>
              <a:gd name="connsiteX3" fmla="*/ 1048871 w 7436223"/>
              <a:gd name="connsiteY3" fmla="*/ 2402570 h 3711977"/>
              <a:gd name="connsiteX4" fmla="*/ 1317810 w 7436223"/>
              <a:gd name="connsiteY4" fmla="*/ 3693488 h 3711977"/>
              <a:gd name="connsiteX5" fmla="*/ 2595282 w 7436223"/>
              <a:gd name="connsiteY5" fmla="*/ 3706935 h 3711977"/>
              <a:gd name="connsiteX6" fmla="*/ 7436223 w 7436223"/>
              <a:gd name="connsiteY6" fmla="*/ 3680041 h 3711977"/>
              <a:gd name="connsiteX0" fmla="*/ 0 w 7436223"/>
              <a:gd name="connsiteY0" fmla="*/ 55476 h 3718118"/>
              <a:gd name="connsiteX1" fmla="*/ 511408 w 7436223"/>
              <a:gd name="connsiteY1" fmla="*/ 26060 h 3718118"/>
              <a:gd name="connsiteX2" fmla="*/ 680197 w 7436223"/>
              <a:gd name="connsiteY2" fmla="*/ 390391 h 3718118"/>
              <a:gd name="connsiteX3" fmla="*/ 1048871 w 7436223"/>
              <a:gd name="connsiteY3" fmla="*/ 2408711 h 3718118"/>
              <a:gd name="connsiteX4" fmla="*/ 1317810 w 7436223"/>
              <a:gd name="connsiteY4" fmla="*/ 3699629 h 3718118"/>
              <a:gd name="connsiteX5" fmla="*/ 2595282 w 7436223"/>
              <a:gd name="connsiteY5" fmla="*/ 3713076 h 3718118"/>
              <a:gd name="connsiteX6" fmla="*/ 7436223 w 7436223"/>
              <a:gd name="connsiteY6" fmla="*/ 3686182 h 3718118"/>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3606 h 3666248"/>
              <a:gd name="connsiteX1" fmla="*/ 680197 w 7436223"/>
              <a:gd name="connsiteY1" fmla="*/ 338521 h 3666248"/>
              <a:gd name="connsiteX2" fmla="*/ 1048871 w 7436223"/>
              <a:gd name="connsiteY2" fmla="*/ 2356841 h 3666248"/>
              <a:gd name="connsiteX3" fmla="*/ 1317810 w 7436223"/>
              <a:gd name="connsiteY3" fmla="*/ 3647759 h 3666248"/>
              <a:gd name="connsiteX4" fmla="*/ 2595282 w 7436223"/>
              <a:gd name="connsiteY4" fmla="*/ 3661206 h 3666248"/>
              <a:gd name="connsiteX5" fmla="*/ 7436223 w 7436223"/>
              <a:gd name="connsiteY5" fmla="*/ 3634312 h 3666248"/>
              <a:gd name="connsiteX0" fmla="*/ 0 w 7436223"/>
              <a:gd name="connsiteY0" fmla="*/ 0 h 3662642"/>
              <a:gd name="connsiteX1" fmla="*/ 432267 w 7436223"/>
              <a:gd name="connsiteY1" fmla="*/ 54490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9341 h 3671983"/>
              <a:gd name="connsiteX1" fmla="*/ 429886 w 7436223"/>
              <a:gd name="connsiteY1" fmla="*/ 28112 h 3671983"/>
              <a:gd name="connsiteX2" fmla="*/ 680197 w 7436223"/>
              <a:gd name="connsiteY2" fmla="*/ 344256 h 3671983"/>
              <a:gd name="connsiteX3" fmla="*/ 1048871 w 7436223"/>
              <a:gd name="connsiteY3" fmla="*/ 2362576 h 3671983"/>
              <a:gd name="connsiteX4" fmla="*/ 1317810 w 7436223"/>
              <a:gd name="connsiteY4" fmla="*/ 3653494 h 3671983"/>
              <a:gd name="connsiteX5" fmla="*/ 2595282 w 7436223"/>
              <a:gd name="connsiteY5" fmla="*/ 3666941 h 3671983"/>
              <a:gd name="connsiteX6" fmla="*/ 7436223 w 7436223"/>
              <a:gd name="connsiteY6" fmla="*/ 3640047 h 3671983"/>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7855 h 3670497"/>
              <a:gd name="connsiteX1" fmla="*/ 344161 w 7436223"/>
              <a:gd name="connsiteY1" fmla="*/ 12339 h 3670497"/>
              <a:gd name="connsiteX2" fmla="*/ 680197 w 7436223"/>
              <a:gd name="connsiteY2" fmla="*/ 342770 h 3670497"/>
              <a:gd name="connsiteX3" fmla="*/ 1048871 w 7436223"/>
              <a:gd name="connsiteY3" fmla="*/ 2361090 h 3670497"/>
              <a:gd name="connsiteX4" fmla="*/ 1317810 w 7436223"/>
              <a:gd name="connsiteY4" fmla="*/ 3652008 h 3670497"/>
              <a:gd name="connsiteX5" fmla="*/ 2595282 w 7436223"/>
              <a:gd name="connsiteY5" fmla="*/ 3665455 h 3670497"/>
              <a:gd name="connsiteX6" fmla="*/ 7436223 w 7436223"/>
              <a:gd name="connsiteY6" fmla="*/ 3638561 h 3670497"/>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6555 h 3669197"/>
              <a:gd name="connsiteX1" fmla="*/ 344161 w 7436223"/>
              <a:gd name="connsiteY1" fmla="*/ 11039 h 3669197"/>
              <a:gd name="connsiteX2" fmla="*/ 680197 w 7436223"/>
              <a:gd name="connsiteY2" fmla="*/ 341470 h 3669197"/>
              <a:gd name="connsiteX3" fmla="*/ 1048871 w 7436223"/>
              <a:gd name="connsiteY3" fmla="*/ 2359790 h 3669197"/>
              <a:gd name="connsiteX4" fmla="*/ 1317810 w 7436223"/>
              <a:gd name="connsiteY4" fmla="*/ 3650708 h 3669197"/>
              <a:gd name="connsiteX5" fmla="*/ 2595282 w 7436223"/>
              <a:gd name="connsiteY5" fmla="*/ 3664155 h 3669197"/>
              <a:gd name="connsiteX6" fmla="*/ 7436223 w 7436223"/>
              <a:gd name="connsiteY6" fmla="*/ 3637261 h 3669197"/>
              <a:gd name="connsiteX0" fmla="*/ 0 w 7436223"/>
              <a:gd name="connsiteY0" fmla="*/ 12725 h 3675367"/>
              <a:gd name="connsiteX1" fmla="*/ 344161 w 7436223"/>
              <a:gd name="connsiteY1" fmla="*/ 10066 h 3675367"/>
              <a:gd name="connsiteX2" fmla="*/ 680197 w 7436223"/>
              <a:gd name="connsiteY2" fmla="*/ 347640 h 3675367"/>
              <a:gd name="connsiteX3" fmla="*/ 1048871 w 7436223"/>
              <a:gd name="connsiteY3" fmla="*/ 2365960 h 3675367"/>
              <a:gd name="connsiteX4" fmla="*/ 1317810 w 7436223"/>
              <a:gd name="connsiteY4" fmla="*/ 3656878 h 3675367"/>
              <a:gd name="connsiteX5" fmla="*/ 2595282 w 7436223"/>
              <a:gd name="connsiteY5" fmla="*/ 3670325 h 3675367"/>
              <a:gd name="connsiteX6" fmla="*/ 7436223 w 7436223"/>
              <a:gd name="connsiteY6" fmla="*/ 3643431 h 3675367"/>
              <a:gd name="connsiteX0" fmla="*/ 0 w 7436223"/>
              <a:gd name="connsiteY0" fmla="*/ 6505 h 3669147"/>
              <a:gd name="connsiteX1" fmla="*/ 344161 w 7436223"/>
              <a:gd name="connsiteY1" fmla="*/ 3846 h 3669147"/>
              <a:gd name="connsiteX2" fmla="*/ 680197 w 7436223"/>
              <a:gd name="connsiteY2" fmla="*/ 341420 h 3669147"/>
              <a:gd name="connsiteX3" fmla="*/ 1048871 w 7436223"/>
              <a:gd name="connsiteY3" fmla="*/ 2359740 h 3669147"/>
              <a:gd name="connsiteX4" fmla="*/ 1317810 w 7436223"/>
              <a:gd name="connsiteY4" fmla="*/ 3650658 h 3669147"/>
              <a:gd name="connsiteX5" fmla="*/ 2595282 w 7436223"/>
              <a:gd name="connsiteY5" fmla="*/ 3664105 h 3669147"/>
              <a:gd name="connsiteX6" fmla="*/ 7436223 w 7436223"/>
              <a:gd name="connsiteY6" fmla="*/ 3637211 h 3669147"/>
              <a:gd name="connsiteX0" fmla="*/ 0 w 7436223"/>
              <a:gd name="connsiteY0" fmla="*/ 2721 h 3665363"/>
              <a:gd name="connsiteX1" fmla="*/ 344161 w 7436223"/>
              <a:gd name="connsiteY1" fmla="*/ 62 h 3665363"/>
              <a:gd name="connsiteX2" fmla="*/ 680197 w 7436223"/>
              <a:gd name="connsiteY2" fmla="*/ 337636 h 3665363"/>
              <a:gd name="connsiteX3" fmla="*/ 1048871 w 7436223"/>
              <a:gd name="connsiteY3" fmla="*/ 2355956 h 3665363"/>
              <a:gd name="connsiteX4" fmla="*/ 1317810 w 7436223"/>
              <a:gd name="connsiteY4" fmla="*/ 3646874 h 3665363"/>
              <a:gd name="connsiteX5" fmla="*/ 2595282 w 7436223"/>
              <a:gd name="connsiteY5" fmla="*/ 3660321 h 3665363"/>
              <a:gd name="connsiteX6" fmla="*/ 7436223 w 7436223"/>
              <a:gd name="connsiteY6" fmla="*/ 3633427 h 366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36223" h="3665363">
                <a:moveTo>
                  <a:pt x="0" y="2721"/>
                </a:moveTo>
                <a:cubicBezTo>
                  <a:pt x="72045" y="11803"/>
                  <a:pt x="214128" y="-989"/>
                  <a:pt x="344161" y="62"/>
                </a:cubicBezTo>
                <a:cubicBezTo>
                  <a:pt x="347989" y="8256"/>
                  <a:pt x="562745" y="-55013"/>
                  <a:pt x="680197" y="337636"/>
                </a:cubicBezTo>
                <a:cubicBezTo>
                  <a:pt x="797649" y="730285"/>
                  <a:pt x="942602" y="1804416"/>
                  <a:pt x="1048871" y="2355956"/>
                </a:cubicBezTo>
                <a:cubicBezTo>
                  <a:pt x="1156377" y="2906211"/>
                  <a:pt x="1140758" y="3402585"/>
                  <a:pt x="1317810" y="3646874"/>
                </a:cubicBezTo>
                <a:cubicBezTo>
                  <a:pt x="1710015" y="3676009"/>
                  <a:pt x="1575547" y="3662562"/>
                  <a:pt x="2595282" y="3660321"/>
                </a:cubicBezTo>
                <a:lnTo>
                  <a:pt x="7436223" y="3633427"/>
                </a:lnTo>
              </a:path>
            </a:pathLst>
          </a:cu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8" name="Rectangle 7"/>
          <p:cNvSpPr/>
          <p:nvPr/>
        </p:nvSpPr>
        <p:spPr bwMode="auto">
          <a:xfrm>
            <a:off x="2524125" y="914400"/>
            <a:ext cx="487362"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0" name="Rectangle 9"/>
          <p:cNvSpPr/>
          <p:nvPr/>
        </p:nvSpPr>
        <p:spPr bwMode="auto">
          <a:xfrm>
            <a:off x="2819400" y="5181600"/>
            <a:ext cx="1295400" cy="2667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1" name="Rectangle 10"/>
          <p:cNvSpPr/>
          <p:nvPr/>
        </p:nvSpPr>
        <p:spPr bwMode="auto">
          <a:xfrm>
            <a:off x="661146" y="4648200"/>
            <a:ext cx="786653"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2" name="Rectangle 11"/>
          <p:cNvSpPr/>
          <p:nvPr/>
        </p:nvSpPr>
        <p:spPr bwMode="auto">
          <a:xfrm>
            <a:off x="152400" y="1516794"/>
            <a:ext cx="224118" cy="3398106"/>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4" name="Rectangle 13"/>
          <p:cNvSpPr/>
          <p:nvPr/>
        </p:nvSpPr>
        <p:spPr bwMode="auto">
          <a:xfrm>
            <a:off x="2676525" y="1066799"/>
            <a:ext cx="243681" cy="609601"/>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5" name="Rectangle 14"/>
          <p:cNvSpPr/>
          <p:nvPr/>
        </p:nvSpPr>
        <p:spPr bwMode="auto">
          <a:xfrm>
            <a:off x="2696368" y="2057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6" name="Rectangle 15"/>
          <p:cNvSpPr/>
          <p:nvPr/>
        </p:nvSpPr>
        <p:spPr bwMode="auto">
          <a:xfrm>
            <a:off x="2696368" y="2362200"/>
            <a:ext cx="152400" cy="1524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7" name="Rectangle 16"/>
          <p:cNvSpPr/>
          <p:nvPr/>
        </p:nvSpPr>
        <p:spPr bwMode="auto">
          <a:xfrm>
            <a:off x="2689225" y="2819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8" name="Rectangle 17"/>
          <p:cNvSpPr/>
          <p:nvPr/>
        </p:nvSpPr>
        <p:spPr bwMode="auto">
          <a:xfrm>
            <a:off x="2696368" y="32003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9" name="Rectangle 18"/>
          <p:cNvSpPr/>
          <p:nvPr/>
        </p:nvSpPr>
        <p:spPr bwMode="auto">
          <a:xfrm>
            <a:off x="2691606" y="33527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0" name="Rectangle 19"/>
          <p:cNvSpPr/>
          <p:nvPr/>
        </p:nvSpPr>
        <p:spPr bwMode="auto">
          <a:xfrm>
            <a:off x="2682081" y="36576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1" name="Rectangle 20"/>
          <p:cNvSpPr/>
          <p:nvPr/>
        </p:nvSpPr>
        <p:spPr bwMode="auto">
          <a:xfrm>
            <a:off x="2696368" y="41148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2" name="Rectangle 21"/>
          <p:cNvSpPr/>
          <p:nvPr/>
        </p:nvSpPr>
        <p:spPr bwMode="auto">
          <a:xfrm>
            <a:off x="2701131" y="4352925"/>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3" name="Rectangle 22"/>
          <p:cNvSpPr/>
          <p:nvPr/>
        </p:nvSpPr>
        <p:spPr bwMode="auto">
          <a:xfrm>
            <a:off x="2691606" y="4724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4" name="Rectangle 23"/>
          <p:cNvSpPr/>
          <p:nvPr/>
        </p:nvSpPr>
        <p:spPr bwMode="auto">
          <a:xfrm>
            <a:off x="2710656" y="5101408"/>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28153196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FFCC00"/>
        </a:solidFill>
        <a:effectLst/>
      </p:bgPr>
    </p:bg>
    <p:spTree>
      <p:nvGrpSpPr>
        <p:cNvPr id="1" name=""/>
        <p:cNvGrpSpPr/>
        <p:nvPr/>
      </p:nvGrpSpPr>
      <p:grpSpPr>
        <a:xfrm>
          <a:off x="0" y="0"/>
          <a:ext cx="0" cy="0"/>
          <a:chOff x="0" y="0"/>
          <a:chExt cx="0" cy="0"/>
        </a:xfrm>
      </p:grpSpPr>
      <p:sp>
        <p:nvSpPr>
          <p:cNvPr id="7170" name="WordArt 2"/>
          <p:cNvSpPr>
            <a:spLocks noChangeArrowheads="1" noChangeShapeType="1" noTextEdit="1"/>
          </p:cNvSpPr>
          <p:nvPr/>
        </p:nvSpPr>
        <p:spPr bwMode="auto">
          <a:xfrm>
            <a:off x="381000" y="304800"/>
            <a:ext cx="914400" cy="1066800"/>
          </a:xfrm>
          <a:prstGeom prst="rect">
            <a:avLst/>
          </a:prstGeom>
        </p:spPr>
        <p:txBody>
          <a:bodyPr wrap="none" fromWordArt="1">
            <a:prstTxWarp prst="textPlain">
              <a:avLst>
                <a:gd name="adj" fmla="val 50000"/>
              </a:avLst>
            </a:prstTxWarp>
          </a:bodyPr>
          <a:lstStyle/>
          <a:p>
            <a:r>
              <a:rPr lang="en-US" sz="3600" kern="10">
                <a:ln w="38100">
                  <a:solidFill>
                    <a:srgbClr val="000000"/>
                  </a:solidFill>
                  <a:round/>
                  <a:headEnd/>
                  <a:tailEnd/>
                </a:ln>
                <a:solidFill>
                  <a:srgbClr val="FFFFFF"/>
                </a:solidFill>
                <a:latin typeface="Arial Black"/>
              </a:rPr>
              <a:t>1.</a:t>
            </a:r>
          </a:p>
        </p:txBody>
      </p:sp>
      <p:sp>
        <p:nvSpPr>
          <p:cNvPr id="149508" name="Text Box 4"/>
          <p:cNvSpPr txBox="1">
            <a:spLocks noChangeArrowheads="1"/>
          </p:cNvSpPr>
          <p:nvPr/>
        </p:nvSpPr>
        <p:spPr bwMode="auto">
          <a:xfrm>
            <a:off x="685800" y="1295400"/>
            <a:ext cx="7924800" cy="4116388"/>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8800" dirty="0"/>
              <a:t>Underlying </a:t>
            </a:r>
            <a:br>
              <a:rPr lang="en-US" sz="8800" dirty="0"/>
            </a:br>
            <a:r>
              <a:rPr lang="en-US" sz="8800" dirty="0"/>
              <a:t>Bedrock </a:t>
            </a:r>
            <a:br>
              <a:rPr lang="en-US" sz="8800" dirty="0"/>
            </a:br>
            <a:r>
              <a:rPr lang="en-US" sz="8800" dirty="0"/>
              <a:t>Structure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49508"/>
                                        </p:tgtEl>
                                        <p:attrNameLst>
                                          <p:attrName>style.visibility</p:attrName>
                                        </p:attrNameLst>
                                      </p:cBhvr>
                                      <p:to>
                                        <p:strVal val="visible"/>
                                      </p:to>
                                    </p:set>
                                    <p:animEffect transition="in" filter="fade">
                                      <p:cBhvr>
                                        <p:cTn id="7" dur="1000"/>
                                        <p:tgtEl>
                                          <p:spTgt spid="149508"/>
                                        </p:tgtEl>
                                      </p:cBhvr>
                                    </p:animEffect>
                                    <p:anim calcmode="lin" valueType="num">
                                      <p:cBhvr>
                                        <p:cTn id="8" dur="1000" fill="hold"/>
                                        <p:tgtEl>
                                          <p:spTgt spid="149508"/>
                                        </p:tgtEl>
                                        <p:attrNameLst>
                                          <p:attrName>style.rotation</p:attrName>
                                        </p:attrNameLst>
                                      </p:cBhvr>
                                      <p:tavLst>
                                        <p:tav tm="0">
                                          <p:val>
                                            <p:fltVal val="720"/>
                                          </p:val>
                                        </p:tav>
                                        <p:tav tm="100000">
                                          <p:val>
                                            <p:fltVal val="0"/>
                                          </p:val>
                                        </p:tav>
                                      </p:tavLst>
                                    </p:anim>
                                    <p:anim calcmode="lin" valueType="num">
                                      <p:cBhvr>
                                        <p:cTn id="9" dur="1000" fill="hold"/>
                                        <p:tgtEl>
                                          <p:spTgt spid="149508"/>
                                        </p:tgtEl>
                                        <p:attrNameLst>
                                          <p:attrName>ppt_h</p:attrName>
                                        </p:attrNameLst>
                                      </p:cBhvr>
                                      <p:tavLst>
                                        <p:tav tm="0">
                                          <p:val>
                                            <p:fltVal val="0"/>
                                          </p:val>
                                        </p:tav>
                                        <p:tav tm="100000">
                                          <p:val>
                                            <p:strVal val="#ppt_h"/>
                                          </p:val>
                                        </p:tav>
                                      </p:tavLst>
                                    </p:anim>
                                    <p:anim calcmode="lin" valueType="num">
                                      <p:cBhvr>
                                        <p:cTn id="10" dur="1000" fill="hold"/>
                                        <p:tgtEl>
                                          <p:spTgt spid="14950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p:bld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FFCC00"/>
        </a:solidFill>
        <a:effectLst/>
      </p:bgPr>
    </p:bg>
    <p:spTree>
      <p:nvGrpSpPr>
        <p:cNvPr id="1" name=""/>
        <p:cNvGrpSpPr/>
        <p:nvPr/>
      </p:nvGrpSpPr>
      <p:grpSpPr>
        <a:xfrm>
          <a:off x="0" y="0"/>
          <a:ext cx="0" cy="0"/>
          <a:chOff x="0" y="0"/>
          <a:chExt cx="0" cy="0"/>
        </a:xfrm>
      </p:grpSpPr>
      <p:sp>
        <p:nvSpPr>
          <p:cNvPr id="7170" name="WordArt 2"/>
          <p:cNvSpPr>
            <a:spLocks noChangeArrowheads="1" noChangeShapeType="1" noTextEdit="1"/>
          </p:cNvSpPr>
          <p:nvPr/>
        </p:nvSpPr>
        <p:spPr bwMode="auto">
          <a:xfrm>
            <a:off x="76200" y="114300"/>
            <a:ext cx="609600" cy="685800"/>
          </a:xfrm>
          <a:prstGeom prst="rect">
            <a:avLst/>
          </a:prstGeom>
        </p:spPr>
        <p:txBody>
          <a:bodyPr wrap="none" fromWordArt="1">
            <a:prstTxWarp prst="textPlain">
              <a:avLst>
                <a:gd name="adj" fmla="val 50000"/>
              </a:avLst>
            </a:prstTxWarp>
          </a:bodyPr>
          <a:lstStyle/>
          <a:p>
            <a:r>
              <a:rPr lang="en-US" sz="3600" kern="10">
                <a:ln w="38100">
                  <a:solidFill>
                    <a:srgbClr val="000000"/>
                  </a:solidFill>
                  <a:round/>
                  <a:headEnd/>
                  <a:tailEnd/>
                </a:ln>
                <a:solidFill>
                  <a:srgbClr val="FFFFFF"/>
                </a:solidFill>
                <a:latin typeface="Arial Black"/>
              </a:rPr>
              <a:t>1.</a:t>
            </a:r>
          </a:p>
        </p:txBody>
      </p:sp>
      <p:sp>
        <p:nvSpPr>
          <p:cNvPr id="149508" name="Text Box 4"/>
          <p:cNvSpPr txBox="1">
            <a:spLocks noChangeArrowheads="1"/>
          </p:cNvSpPr>
          <p:nvPr/>
        </p:nvSpPr>
        <p:spPr bwMode="auto">
          <a:xfrm>
            <a:off x="76200" y="114300"/>
            <a:ext cx="9144000" cy="830997"/>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4800" dirty="0"/>
              <a:t>  Underlying Bedrock Structure</a:t>
            </a:r>
          </a:p>
        </p:txBody>
      </p:sp>
      <p:pic>
        <p:nvPicPr>
          <p:cNvPr id="1853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143000"/>
            <a:ext cx="9163050" cy="5532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38317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49508"/>
                                        </p:tgtEl>
                                        <p:attrNameLst>
                                          <p:attrName>style.visibility</p:attrName>
                                        </p:attrNameLst>
                                      </p:cBhvr>
                                      <p:to>
                                        <p:strVal val="visible"/>
                                      </p:to>
                                    </p:set>
                                    <p:animEffect transition="in" filter="fade">
                                      <p:cBhvr>
                                        <p:cTn id="7" dur="1000"/>
                                        <p:tgtEl>
                                          <p:spTgt spid="149508"/>
                                        </p:tgtEl>
                                      </p:cBhvr>
                                    </p:animEffect>
                                    <p:anim calcmode="lin" valueType="num">
                                      <p:cBhvr>
                                        <p:cTn id="8" dur="1000" fill="hold"/>
                                        <p:tgtEl>
                                          <p:spTgt spid="149508"/>
                                        </p:tgtEl>
                                        <p:attrNameLst>
                                          <p:attrName>style.rotation</p:attrName>
                                        </p:attrNameLst>
                                      </p:cBhvr>
                                      <p:tavLst>
                                        <p:tav tm="0">
                                          <p:val>
                                            <p:fltVal val="720"/>
                                          </p:val>
                                        </p:tav>
                                        <p:tav tm="100000">
                                          <p:val>
                                            <p:fltVal val="0"/>
                                          </p:val>
                                        </p:tav>
                                      </p:tavLst>
                                    </p:anim>
                                    <p:anim calcmode="lin" valueType="num">
                                      <p:cBhvr>
                                        <p:cTn id="9" dur="1000" fill="hold"/>
                                        <p:tgtEl>
                                          <p:spTgt spid="149508"/>
                                        </p:tgtEl>
                                        <p:attrNameLst>
                                          <p:attrName>ppt_h</p:attrName>
                                        </p:attrNameLst>
                                      </p:cBhvr>
                                      <p:tavLst>
                                        <p:tav tm="0">
                                          <p:val>
                                            <p:fltVal val="0"/>
                                          </p:val>
                                        </p:tav>
                                        <p:tav tm="100000">
                                          <p:val>
                                            <p:strVal val="#ppt_h"/>
                                          </p:val>
                                        </p:tav>
                                      </p:tavLst>
                                    </p:anim>
                                    <p:anim calcmode="lin" valueType="num">
                                      <p:cBhvr>
                                        <p:cTn id="10" dur="1000" fill="hold"/>
                                        <p:tgtEl>
                                          <p:spTgt spid="14950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p:bld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93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09057" y="-475457"/>
            <a:ext cx="3435350" cy="438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3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590800" y="2895600"/>
            <a:ext cx="35052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8693180"/>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FFFF66"/>
        </a:solidFill>
        <a:effectLst/>
      </p:bgPr>
    </p:bg>
    <p:spTree>
      <p:nvGrpSpPr>
        <p:cNvPr id="1" name=""/>
        <p:cNvGrpSpPr/>
        <p:nvPr/>
      </p:nvGrpSpPr>
      <p:grpSpPr>
        <a:xfrm>
          <a:off x="0" y="0"/>
          <a:ext cx="0" cy="0"/>
          <a:chOff x="0" y="0"/>
          <a:chExt cx="0" cy="0"/>
        </a:xfrm>
      </p:grpSpPr>
      <p:sp>
        <p:nvSpPr>
          <p:cNvPr id="394247" name="Line 7"/>
          <p:cNvSpPr>
            <a:spLocks noChangeShapeType="1"/>
          </p:cNvSpPr>
          <p:nvPr/>
        </p:nvSpPr>
        <p:spPr bwMode="auto">
          <a:xfrm>
            <a:off x="854729" y="1559485"/>
            <a:ext cx="838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394248" name="Line 8"/>
          <p:cNvSpPr>
            <a:spLocks noChangeShapeType="1"/>
          </p:cNvSpPr>
          <p:nvPr/>
        </p:nvSpPr>
        <p:spPr bwMode="auto">
          <a:xfrm>
            <a:off x="2912129" y="1559485"/>
            <a:ext cx="6096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394249" name="Line 9"/>
          <p:cNvSpPr>
            <a:spLocks noChangeShapeType="1"/>
          </p:cNvSpPr>
          <p:nvPr/>
        </p:nvSpPr>
        <p:spPr bwMode="auto">
          <a:xfrm>
            <a:off x="4740929" y="1559485"/>
            <a:ext cx="1447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394250" name="Line 10"/>
          <p:cNvSpPr>
            <a:spLocks noChangeShapeType="1"/>
          </p:cNvSpPr>
          <p:nvPr/>
        </p:nvSpPr>
        <p:spPr bwMode="auto">
          <a:xfrm>
            <a:off x="7407929" y="1559485"/>
            <a:ext cx="1066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394252" name="Line 12"/>
          <p:cNvSpPr>
            <a:spLocks noChangeShapeType="1"/>
          </p:cNvSpPr>
          <p:nvPr/>
        </p:nvSpPr>
        <p:spPr bwMode="auto">
          <a:xfrm>
            <a:off x="626129" y="1864285"/>
            <a:ext cx="13716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394253" name="Line 13"/>
          <p:cNvSpPr>
            <a:spLocks noChangeShapeType="1"/>
          </p:cNvSpPr>
          <p:nvPr/>
        </p:nvSpPr>
        <p:spPr bwMode="auto">
          <a:xfrm>
            <a:off x="2759729" y="1864285"/>
            <a:ext cx="105092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394254" name="Line 14"/>
          <p:cNvSpPr>
            <a:spLocks noChangeShapeType="1"/>
          </p:cNvSpPr>
          <p:nvPr/>
        </p:nvSpPr>
        <p:spPr bwMode="auto">
          <a:xfrm>
            <a:off x="4436129" y="1864285"/>
            <a:ext cx="1981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394255" name="Line 15"/>
          <p:cNvSpPr>
            <a:spLocks noChangeShapeType="1"/>
          </p:cNvSpPr>
          <p:nvPr/>
        </p:nvSpPr>
        <p:spPr bwMode="auto">
          <a:xfrm>
            <a:off x="7026929" y="1864285"/>
            <a:ext cx="1676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394245" name="Freeform 5"/>
          <p:cNvSpPr>
            <a:spLocks/>
          </p:cNvSpPr>
          <p:nvPr/>
        </p:nvSpPr>
        <p:spPr bwMode="auto">
          <a:xfrm>
            <a:off x="397529" y="1102285"/>
            <a:ext cx="8534400" cy="1079500"/>
          </a:xfrm>
          <a:custGeom>
            <a:avLst/>
            <a:gdLst>
              <a:gd name="T0" fmla="*/ 0 w 5376"/>
              <a:gd name="T1" fmla="*/ 1693545000 h 680"/>
              <a:gd name="T2" fmla="*/ 1451610000 w 5376"/>
              <a:gd name="T3" fmla="*/ 241935000 h 680"/>
              <a:gd name="T4" fmla="*/ 2147483647 w 5376"/>
              <a:gd name="T5" fmla="*/ 1693545000 h 680"/>
              <a:gd name="T6" fmla="*/ 2147483647 w 5376"/>
              <a:gd name="T7" fmla="*/ 362902500 h 680"/>
              <a:gd name="T8" fmla="*/ 2147483647 w 5376"/>
              <a:gd name="T9" fmla="*/ 1451610000 h 680"/>
              <a:gd name="T10" fmla="*/ 2147483647 w 5376"/>
              <a:gd name="T11" fmla="*/ 0 h 680"/>
              <a:gd name="T12" fmla="*/ 2147483647 w 5376"/>
              <a:gd name="T13" fmla="*/ 1451610000 h 680"/>
              <a:gd name="T14" fmla="*/ 2147483647 w 5376"/>
              <a:gd name="T15" fmla="*/ 120967500 h 680"/>
              <a:gd name="T16" fmla="*/ 2147483647 w 5376"/>
              <a:gd name="T17" fmla="*/ 1693545000 h 6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76" h="680">
                <a:moveTo>
                  <a:pt x="0" y="672"/>
                </a:moveTo>
                <a:cubicBezTo>
                  <a:pt x="184" y="384"/>
                  <a:pt x="368" y="96"/>
                  <a:pt x="576" y="96"/>
                </a:cubicBezTo>
                <a:cubicBezTo>
                  <a:pt x="784" y="96"/>
                  <a:pt x="1048" y="664"/>
                  <a:pt x="1248" y="672"/>
                </a:cubicBezTo>
                <a:cubicBezTo>
                  <a:pt x="1448" y="680"/>
                  <a:pt x="1600" y="160"/>
                  <a:pt x="1776" y="144"/>
                </a:cubicBezTo>
                <a:cubicBezTo>
                  <a:pt x="1952" y="128"/>
                  <a:pt x="2064" y="600"/>
                  <a:pt x="2304" y="576"/>
                </a:cubicBezTo>
                <a:cubicBezTo>
                  <a:pt x="2544" y="552"/>
                  <a:pt x="2936" y="0"/>
                  <a:pt x="3216" y="0"/>
                </a:cubicBezTo>
                <a:cubicBezTo>
                  <a:pt x="3496" y="0"/>
                  <a:pt x="3728" y="568"/>
                  <a:pt x="3984" y="576"/>
                </a:cubicBezTo>
                <a:cubicBezTo>
                  <a:pt x="4240" y="584"/>
                  <a:pt x="4520" y="32"/>
                  <a:pt x="4752" y="48"/>
                </a:cubicBezTo>
                <a:cubicBezTo>
                  <a:pt x="4984" y="64"/>
                  <a:pt x="5180" y="368"/>
                  <a:pt x="5376" y="672"/>
                </a:cubicBezTo>
              </a:path>
            </a:pathLst>
          </a:custGeom>
          <a:noFill/>
          <a:ln w="114300" cap="flat" cmpd="sng">
            <a:solidFill>
              <a:srgbClr val="CC6600"/>
            </a:solidFill>
            <a:prstDash val="solid"/>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394256" name="Text Box 16"/>
          <p:cNvSpPr txBox="1">
            <a:spLocks noChangeArrowheads="1"/>
          </p:cNvSpPr>
          <p:nvPr/>
        </p:nvSpPr>
        <p:spPr bwMode="auto">
          <a:xfrm>
            <a:off x="0" y="228600"/>
            <a:ext cx="9144000" cy="646331"/>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3600" dirty="0"/>
              <a:t> horizontal bedrock structure</a:t>
            </a:r>
          </a:p>
        </p:txBody>
      </p:sp>
      <p:sp>
        <p:nvSpPr>
          <p:cNvPr id="394257" name="Freeform 17"/>
          <p:cNvSpPr>
            <a:spLocks/>
          </p:cNvSpPr>
          <p:nvPr/>
        </p:nvSpPr>
        <p:spPr bwMode="auto">
          <a:xfrm>
            <a:off x="68917" y="3464485"/>
            <a:ext cx="9117012" cy="1509713"/>
          </a:xfrm>
          <a:custGeom>
            <a:avLst/>
            <a:gdLst>
              <a:gd name="T0" fmla="*/ 0 w 5743"/>
              <a:gd name="T1" fmla="*/ 2147483647 h 951"/>
              <a:gd name="T2" fmla="*/ 1973281442 w 5743"/>
              <a:gd name="T3" fmla="*/ 246975394 h 951"/>
              <a:gd name="T4" fmla="*/ 2147483647 w 5743"/>
              <a:gd name="T5" fmla="*/ 1698585875 h 951"/>
              <a:gd name="T6" fmla="*/ 2147483647 w 5743"/>
              <a:gd name="T7" fmla="*/ 367942934 h 951"/>
              <a:gd name="T8" fmla="*/ 2147483647 w 5743"/>
              <a:gd name="T9" fmla="*/ 1456650795 h 951"/>
              <a:gd name="T10" fmla="*/ 2147483647 w 5743"/>
              <a:gd name="T11" fmla="*/ 5040314 h 951"/>
              <a:gd name="T12" fmla="*/ 2147483647 w 5743"/>
              <a:gd name="T13" fmla="*/ 1456650795 h 951"/>
              <a:gd name="T14" fmla="*/ 2147483647 w 5743"/>
              <a:gd name="T15" fmla="*/ 126007854 h 951"/>
              <a:gd name="T16" fmla="*/ 2147483647 w 5743"/>
              <a:gd name="T17" fmla="*/ 2147483647 h 9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43" h="951">
                <a:moveTo>
                  <a:pt x="0" y="951"/>
                </a:moveTo>
                <a:cubicBezTo>
                  <a:pt x="131" y="808"/>
                  <a:pt x="541" y="144"/>
                  <a:pt x="783" y="98"/>
                </a:cubicBezTo>
                <a:cubicBezTo>
                  <a:pt x="1025" y="52"/>
                  <a:pt x="1255" y="666"/>
                  <a:pt x="1455" y="674"/>
                </a:cubicBezTo>
                <a:cubicBezTo>
                  <a:pt x="1655" y="682"/>
                  <a:pt x="1807" y="162"/>
                  <a:pt x="1983" y="146"/>
                </a:cubicBezTo>
                <a:cubicBezTo>
                  <a:pt x="2159" y="130"/>
                  <a:pt x="2271" y="602"/>
                  <a:pt x="2511" y="578"/>
                </a:cubicBezTo>
                <a:cubicBezTo>
                  <a:pt x="2751" y="554"/>
                  <a:pt x="3143" y="2"/>
                  <a:pt x="3423" y="2"/>
                </a:cubicBezTo>
                <a:cubicBezTo>
                  <a:pt x="3703" y="2"/>
                  <a:pt x="3935" y="570"/>
                  <a:pt x="4191" y="578"/>
                </a:cubicBezTo>
                <a:cubicBezTo>
                  <a:pt x="4447" y="586"/>
                  <a:pt x="4700" y="0"/>
                  <a:pt x="4959" y="50"/>
                </a:cubicBezTo>
                <a:cubicBezTo>
                  <a:pt x="5218" y="100"/>
                  <a:pt x="5580" y="705"/>
                  <a:pt x="5743" y="877"/>
                </a:cubicBezTo>
              </a:path>
            </a:pathLst>
          </a:custGeom>
          <a:noFill/>
          <a:ln w="114300" cap="flat" cmpd="sng">
            <a:solidFill>
              <a:srgbClr val="CC6600"/>
            </a:solidFill>
            <a:prstDash val="solid"/>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394258" name="Freeform 18"/>
          <p:cNvSpPr>
            <a:spLocks/>
          </p:cNvSpPr>
          <p:nvPr/>
        </p:nvSpPr>
        <p:spPr bwMode="auto">
          <a:xfrm>
            <a:off x="329267" y="3696260"/>
            <a:ext cx="8621712" cy="1252538"/>
          </a:xfrm>
          <a:custGeom>
            <a:avLst/>
            <a:gdLst>
              <a:gd name="T0" fmla="*/ 0 w 5431"/>
              <a:gd name="T1" fmla="*/ 1988404869 h 789"/>
              <a:gd name="T2" fmla="*/ 1701104576 w 5431"/>
              <a:gd name="T3" fmla="*/ 267136669 h 789"/>
              <a:gd name="T4" fmla="*/ 2147483647 w 5431"/>
              <a:gd name="T5" fmla="*/ 1731348829 h 789"/>
              <a:gd name="T6" fmla="*/ 2147483647 w 5431"/>
              <a:gd name="T7" fmla="*/ 403225161 h 789"/>
              <a:gd name="T8" fmla="*/ 2147483647 w 5431"/>
              <a:gd name="T9" fmla="*/ 1481852467 h 789"/>
              <a:gd name="T10" fmla="*/ 2147483647 w 5431"/>
              <a:gd name="T11" fmla="*/ 10080629 h 789"/>
              <a:gd name="T12" fmla="*/ 2147483647 w 5431"/>
              <a:gd name="T13" fmla="*/ 1544857192 h 789"/>
              <a:gd name="T14" fmla="*/ 2147483647 w 5431"/>
              <a:gd name="T15" fmla="*/ 113407870 h 789"/>
              <a:gd name="T16" fmla="*/ 2147483647 w 5431"/>
              <a:gd name="T17" fmla="*/ 1882558264 h 7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431" h="789">
                <a:moveTo>
                  <a:pt x="0" y="789"/>
                </a:moveTo>
                <a:cubicBezTo>
                  <a:pt x="111" y="675"/>
                  <a:pt x="464" y="123"/>
                  <a:pt x="675" y="106"/>
                </a:cubicBezTo>
                <a:cubicBezTo>
                  <a:pt x="886" y="89"/>
                  <a:pt x="1080" y="678"/>
                  <a:pt x="1266" y="687"/>
                </a:cubicBezTo>
                <a:cubicBezTo>
                  <a:pt x="1452" y="696"/>
                  <a:pt x="1620" y="176"/>
                  <a:pt x="1793" y="160"/>
                </a:cubicBezTo>
                <a:cubicBezTo>
                  <a:pt x="1966" y="144"/>
                  <a:pt x="2062" y="614"/>
                  <a:pt x="2303" y="588"/>
                </a:cubicBezTo>
                <a:cubicBezTo>
                  <a:pt x="2544" y="562"/>
                  <a:pt x="2963" y="0"/>
                  <a:pt x="3241" y="4"/>
                </a:cubicBezTo>
                <a:cubicBezTo>
                  <a:pt x="3519" y="8"/>
                  <a:pt x="3721" y="606"/>
                  <a:pt x="3973" y="613"/>
                </a:cubicBezTo>
                <a:cubicBezTo>
                  <a:pt x="4225" y="620"/>
                  <a:pt x="4512" y="23"/>
                  <a:pt x="4755" y="45"/>
                </a:cubicBezTo>
                <a:cubicBezTo>
                  <a:pt x="4998" y="67"/>
                  <a:pt x="5290" y="601"/>
                  <a:pt x="5431" y="747"/>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394259" name="Freeform 19"/>
          <p:cNvSpPr>
            <a:spLocks/>
          </p:cNvSpPr>
          <p:nvPr/>
        </p:nvSpPr>
        <p:spPr bwMode="auto">
          <a:xfrm>
            <a:off x="549929" y="4074085"/>
            <a:ext cx="8166100" cy="1106488"/>
          </a:xfrm>
          <a:custGeom>
            <a:avLst/>
            <a:gdLst>
              <a:gd name="T0" fmla="*/ 0 w 5144"/>
              <a:gd name="T1" fmla="*/ 1665824828 h 697"/>
              <a:gd name="T2" fmla="*/ 1391126250 w 5144"/>
              <a:gd name="T3" fmla="*/ 254536690 h 697"/>
              <a:gd name="T4" fmla="*/ 2147483647 w 5144"/>
              <a:gd name="T5" fmla="*/ 1731348920 h 697"/>
              <a:gd name="T6" fmla="*/ 2147483647 w 5144"/>
              <a:gd name="T7" fmla="*/ 403225182 h 697"/>
              <a:gd name="T8" fmla="*/ 2147483647 w 5144"/>
              <a:gd name="T9" fmla="*/ 1481852545 h 697"/>
              <a:gd name="T10" fmla="*/ 2147483647 w 5144"/>
              <a:gd name="T11" fmla="*/ 10080630 h 697"/>
              <a:gd name="T12" fmla="*/ 2147483647 w 5144"/>
              <a:gd name="T13" fmla="*/ 1544857273 h 697"/>
              <a:gd name="T14" fmla="*/ 2147483647 w 5144"/>
              <a:gd name="T15" fmla="*/ 113407876 h 697"/>
              <a:gd name="T16" fmla="*/ 2147483647 w 5144"/>
              <a:gd name="T17" fmla="*/ 1554937903 h 6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44" h="697">
                <a:moveTo>
                  <a:pt x="0" y="661"/>
                </a:moveTo>
                <a:cubicBezTo>
                  <a:pt x="90" y="568"/>
                  <a:pt x="364" y="97"/>
                  <a:pt x="552" y="101"/>
                </a:cubicBezTo>
                <a:cubicBezTo>
                  <a:pt x="740" y="105"/>
                  <a:pt x="943" y="677"/>
                  <a:pt x="1126" y="687"/>
                </a:cubicBezTo>
                <a:cubicBezTo>
                  <a:pt x="1309" y="697"/>
                  <a:pt x="1480" y="176"/>
                  <a:pt x="1653" y="160"/>
                </a:cubicBezTo>
                <a:cubicBezTo>
                  <a:pt x="1826" y="144"/>
                  <a:pt x="1922" y="614"/>
                  <a:pt x="2163" y="588"/>
                </a:cubicBezTo>
                <a:cubicBezTo>
                  <a:pt x="2404" y="562"/>
                  <a:pt x="2823" y="0"/>
                  <a:pt x="3101" y="4"/>
                </a:cubicBezTo>
                <a:cubicBezTo>
                  <a:pt x="3379" y="8"/>
                  <a:pt x="3581" y="606"/>
                  <a:pt x="3833" y="613"/>
                </a:cubicBezTo>
                <a:cubicBezTo>
                  <a:pt x="4085" y="620"/>
                  <a:pt x="4397" y="44"/>
                  <a:pt x="4615" y="45"/>
                </a:cubicBezTo>
                <a:cubicBezTo>
                  <a:pt x="4833" y="46"/>
                  <a:pt x="5034" y="498"/>
                  <a:pt x="5144" y="617"/>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394260" name="Text Box 20"/>
          <p:cNvSpPr txBox="1">
            <a:spLocks noChangeArrowheads="1"/>
          </p:cNvSpPr>
          <p:nvPr/>
        </p:nvSpPr>
        <p:spPr bwMode="auto">
          <a:xfrm>
            <a:off x="16529" y="5369485"/>
            <a:ext cx="9144000" cy="64135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3600" dirty="0"/>
              <a:t>“true” mountains have deformed bedrock</a:t>
            </a:r>
          </a:p>
        </p:txBody>
      </p:sp>
    </p:spTree>
    <p:extLst>
      <p:ext uri="{BB962C8B-B14F-4D97-AF65-F5344CB8AC3E}">
        <p14:creationId xmlns:p14="http://schemas.microsoft.com/office/powerpoint/2010/main" val="20750484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4245"/>
                                        </p:tgtEl>
                                        <p:attrNameLst>
                                          <p:attrName>style.visibility</p:attrName>
                                        </p:attrNameLst>
                                      </p:cBhvr>
                                      <p:to>
                                        <p:strVal val="visible"/>
                                      </p:to>
                                    </p:set>
                                    <p:animEffect transition="in" filter="wipe(left)">
                                      <p:cBhvr>
                                        <p:cTn id="7" dur="2000"/>
                                        <p:tgtEl>
                                          <p:spTgt spid="3942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4247"/>
                                        </p:tgtEl>
                                        <p:attrNameLst>
                                          <p:attrName>style.visibility</p:attrName>
                                        </p:attrNameLst>
                                      </p:cBhvr>
                                      <p:to>
                                        <p:strVal val="visible"/>
                                      </p:to>
                                    </p:set>
                                    <p:animEffect transition="in" filter="wipe(left)">
                                      <p:cBhvr>
                                        <p:cTn id="12" dur="500"/>
                                        <p:tgtEl>
                                          <p:spTgt spid="394247"/>
                                        </p:tgtEl>
                                      </p:cBhvr>
                                    </p:animEffect>
                                  </p:childTnLst>
                                </p:cTn>
                              </p:par>
                            </p:childTnLst>
                          </p:cTn>
                        </p:par>
                        <p:par>
                          <p:cTn id="13" fill="hold" nodeType="after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94248"/>
                                        </p:tgtEl>
                                        <p:attrNameLst>
                                          <p:attrName>style.visibility</p:attrName>
                                        </p:attrNameLst>
                                      </p:cBhvr>
                                      <p:to>
                                        <p:strVal val="visible"/>
                                      </p:to>
                                    </p:set>
                                    <p:animEffect transition="in" filter="wipe(left)">
                                      <p:cBhvr>
                                        <p:cTn id="16" dur="500"/>
                                        <p:tgtEl>
                                          <p:spTgt spid="394248"/>
                                        </p:tgtEl>
                                      </p:cBhvr>
                                    </p:animEffect>
                                  </p:childTnLst>
                                </p:cTn>
                              </p:par>
                            </p:childTnLst>
                          </p:cTn>
                        </p:par>
                        <p:par>
                          <p:cTn id="17" fill="hold" nodeType="afterGroup">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394249"/>
                                        </p:tgtEl>
                                        <p:attrNameLst>
                                          <p:attrName>style.visibility</p:attrName>
                                        </p:attrNameLst>
                                      </p:cBhvr>
                                      <p:to>
                                        <p:strVal val="visible"/>
                                      </p:to>
                                    </p:set>
                                    <p:animEffect transition="in" filter="wipe(left)">
                                      <p:cBhvr>
                                        <p:cTn id="20" dur="500"/>
                                        <p:tgtEl>
                                          <p:spTgt spid="394249"/>
                                        </p:tgtEl>
                                      </p:cBhvr>
                                    </p:animEffect>
                                  </p:childTnLst>
                                </p:cTn>
                              </p:par>
                            </p:childTnLst>
                          </p:cTn>
                        </p:par>
                        <p:par>
                          <p:cTn id="21" fill="hold" nodeType="afterGroup">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394250"/>
                                        </p:tgtEl>
                                        <p:attrNameLst>
                                          <p:attrName>style.visibility</p:attrName>
                                        </p:attrNameLst>
                                      </p:cBhvr>
                                      <p:to>
                                        <p:strVal val="visible"/>
                                      </p:to>
                                    </p:set>
                                    <p:animEffect transition="in" filter="wipe(left)">
                                      <p:cBhvr>
                                        <p:cTn id="24" dur="500"/>
                                        <p:tgtEl>
                                          <p:spTgt spid="39425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94252"/>
                                        </p:tgtEl>
                                        <p:attrNameLst>
                                          <p:attrName>style.visibility</p:attrName>
                                        </p:attrNameLst>
                                      </p:cBhvr>
                                      <p:to>
                                        <p:strVal val="visible"/>
                                      </p:to>
                                    </p:set>
                                    <p:animEffect transition="in" filter="wipe(left)">
                                      <p:cBhvr>
                                        <p:cTn id="29" dur="500"/>
                                        <p:tgtEl>
                                          <p:spTgt spid="394252"/>
                                        </p:tgtEl>
                                      </p:cBhvr>
                                    </p:animEffect>
                                  </p:childTnLst>
                                </p:cTn>
                              </p:par>
                            </p:childTnLst>
                          </p:cTn>
                        </p:par>
                        <p:par>
                          <p:cTn id="30" fill="hold" nodeType="afterGroup">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394253"/>
                                        </p:tgtEl>
                                        <p:attrNameLst>
                                          <p:attrName>style.visibility</p:attrName>
                                        </p:attrNameLst>
                                      </p:cBhvr>
                                      <p:to>
                                        <p:strVal val="visible"/>
                                      </p:to>
                                    </p:set>
                                    <p:animEffect transition="in" filter="wipe(left)">
                                      <p:cBhvr>
                                        <p:cTn id="33" dur="500"/>
                                        <p:tgtEl>
                                          <p:spTgt spid="394253"/>
                                        </p:tgtEl>
                                      </p:cBhvr>
                                    </p:animEffect>
                                  </p:childTnLst>
                                </p:cTn>
                              </p:par>
                            </p:childTnLst>
                          </p:cTn>
                        </p:par>
                        <p:par>
                          <p:cTn id="34" fill="hold" nodeType="afterGroup">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394254"/>
                                        </p:tgtEl>
                                        <p:attrNameLst>
                                          <p:attrName>style.visibility</p:attrName>
                                        </p:attrNameLst>
                                      </p:cBhvr>
                                      <p:to>
                                        <p:strVal val="visible"/>
                                      </p:to>
                                    </p:set>
                                    <p:animEffect transition="in" filter="wipe(left)">
                                      <p:cBhvr>
                                        <p:cTn id="37" dur="500"/>
                                        <p:tgtEl>
                                          <p:spTgt spid="394254"/>
                                        </p:tgtEl>
                                      </p:cBhvr>
                                    </p:animEffect>
                                  </p:childTnLst>
                                </p:cTn>
                              </p:par>
                            </p:childTnLst>
                          </p:cTn>
                        </p:par>
                        <p:par>
                          <p:cTn id="38" fill="hold" nodeType="afterGroup">
                            <p:stCondLst>
                              <p:cond delay="1500"/>
                            </p:stCondLst>
                            <p:childTnLst>
                              <p:par>
                                <p:cTn id="39" presetID="22" presetClass="entr" presetSubtype="8" fill="hold" grpId="0" nodeType="afterEffect">
                                  <p:stCondLst>
                                    <p:cond delay="0"/>
                                  </p:stCondLst>
                                  <p:childTnLst>
                                    <p:set>
                                      <p:cBhvr>
                                        <p:cTn id="40" dur="1" fill="hold">
                                          <p:stCondLst>
                                            <p:cond delay="0"/>
                                          </p:stCondLst>
                                        </p:cTn>
                                        <p:tgtEl>
                                          <p:spTgt spid="394255"/>
                                        </p:tgtEl>
                                        <p:attrNameLst>
                                          <p:attrName>style.visibility</p:attrName>
                                        </p:attrNameLst>
                                      </p:cBhvr>
                                      <p:to>
                                        <p:strVal val="visible"/>
                                      </p:to>
                                    </p:set>
                                    <p:animEffect transition="in" filter="wipe(left)">
                                      <p:cBhvr>
                                        <p:cTn id="41" dur="500"/>
                                        <p:tgtEl>
                                          <p:spTgt spid="394255"/>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5" presetClass="entr" presetSubtype="0" fill="hold" grpId="0" nodeType="clickEffect">
                                  <p:stCondLst>
                                    <p:cond delay="0"/>
                                  </p:stCondLst>
                                  <p:childTnLst>
                                    <p:set>
                                      <p:cBhvr>
                                        <p:cTn id="45" dur="1" fill="hold">
                                          <p:stCondLst>
                                            <p:cond delay="0"/>
                                          </p:stCondLst>
                                        </p:cTn>
                                        <p:tgtEl>
                                          <p:spTgt spid="394256"/>
                                        </p:tgtEl>
                                        <p:attrNameLst>
                                          <p:attrName>style.visibility</p:attrName>
                                        </p:attrNameLst>
                                      </p:cBhvr>
                                      <p:to>
                                        <p:strVal val="visible"/>
                                      </p:to>
                                    </p:set>
                                    <p:animEffect transition="in" filter="fade">
                                      <p:cBhvr>
                                        <p:cTn id="46" dur="1000"/>
                                        <p:tgtEl>
                                          <p:spTgt spid="394256"/>
                                        </p:tgtEl>
                                      </p:cBhvr>
                                    </p:animEffect>
                                    <p:anim calcmode="lin" valueType="num">
                                      <p:cBhvr>
                                        <p:cTn id="47" dur="1000" fill="hold"/>
                                        <p:tgtEl>
                                          <p:spTgt spid="394256"/>
                                        </p:tgtEl>
                                        <p:attrNameLst>
                                          <p:attrName>style.rotation</p:attrName>
                                        </p:attrNameLst>
                                      </p:cBhvr>
                                      <p:tavLst>
                                        <p:tav tm="0">
                                          <p:val>
                                            <p:fltVal val="720"/>
                                          </p:val>
                                        </p:tav>
                                        <p:tav tm="100000">
                                          <p:val>
                                            <p:fltVal val="0"/>
                                          </p:val>
                                        </p:tav>
                                      </p:tavLst>
                                    </p:anim>
                                    <p:anim calcmode="lin" valueType="num">
                                      <p:cBhvr>
                                        <p:cTn id="48" dur="1000" fill="hold"/>
                                        <p:tgtEl>
                                          <p:spTgt spid="394256"/>
                                        </p:tgtEl>
                                        <p:attrNameLst>
                                          <p:attrName>ppt_h</p:attrName>
                                        </p:attrNameLst>
                                      </p:cBhvr>
                                      <p:tavLst>
                                        <p:tav tm="0">
                                          <p:val>
                                            <p:fltVal val="0"/>
                                          </p:val>
                                        </p:tav>
                                        <p:tav tm="100000">
                                          <p:val>
                                            <p:strVal val="#ppt_h"/>
                                          </p:val>
                                        </p:tav>
                                      </p:tavLst>
                                    </p:anim>
                                    <p:anim calcmode="lin" valueType="num">
                                      <p:cBhvr>
                                        <p:cTn id="49" dur="1000" fill="hold"/>
                                        <p:tgtEl>
                                          <p:spTgt spid="394256"/>
                                        </p:tgtEl>
                                        <p:attrNameLst>
                                          <p:attrName>ppt_w</p:attrName>
                                        </p:attrNameLst>
                                      </p:cBhvr>
                                      <p:tavLst>
                                        <p:tav tm="0">
                                          <p:val>
                                            <p:fltVal val="0"/>
                                          </p:val>
                                        </p:tav>
                                        <p:tav tm="100000">
                                          <p:val>
                                            <p:strVal val="#ppt_w"/>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394257"/>
                                        </p:tgtEl>
                                        <p:attrNameLst>
                                          <p:attrName>style.visibility</p:attrName>
                                        </p:attrNameLst>
                                      </p:cBhvr>
                                      <p:to>
                                        <p:strVal val="visible"/>
                                      </p:to>
                                    </p:set>
                                    <p:animEffect transition="in" filter="wipe(left)">
                                      <p:cBhvr>
                                        <p:cTn id="54" dur="2000"/>
                                        <p:tgtEl>
                                          <p:spTgt spid="394257"/>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394258"/>
                                        </p:tgtEl>
                                        <p:attrNameLst>
                                          <p:attrName>style.visibility</p:attrName>
                                        </p:attrNameLst>
                                      </p:cBhvr>
                                      <p:to>
                                        <p:strVal val="visible"/>
                                      </p:to>
                                    </p:set>
                                    <p:animEffect transition="in" filter="wipe(left)">
                                      <p:cBhvr>
                                        <p:cTn id="59" dur="2000"/>
                                        <p:tgtEl>
                                          <p:spTgt spid="394258"/>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394259"/>
                                        </p:tgtEl>
                                        <p:attrNameLst>
                                          <p:attrName>style.visibility</p:attrName>
                                        </p:attrNameLst>
                                      </p:cBhvr>
                                      <p:to>
                                        <p:strVal val="visible"/>
                                      </p:to>
                                    </p:set>
                                    <p:animEffect transition="in" filter="wipe(left)">
                                      <p:cBhvr>
                                        <p:cTn id="64" dur="2000"/>
                                        <p:tgtEl>
                                          <p:spTgt spid="394259"/>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5" presetClass="entr" presetSubtype="0" fill="hold" grpId="0" nodeType="clickEffect">
                                  <p:stCondLst>
                                    <p:cond delay="0"/>
                                  </p:stCondLst>
                                  <p:childTnLst>
                                    <p:set>
                                      <p:cBhvr>
                                        <p:cTn id="68" dur="1" fill="hold">
                                          <p:stCondLst>
                                            <p:cond delay="0"/>
                                          </p:stCondLst>
                                        </p:cTn>
                                        <p:tgtEl>
                                          <p:spTgt spid="394260"/>
                                        </p:tgtEl>
                                        <p:attrNameLst>
                                          <p:attrName>style.visibility</p:attrName>
                                        </p:attrNameLst>
                                      </p:cBhvr>
                                      <p:to>
                                        <p:strVal val="visible"/>
                                      </p:to>
                                    </p:set>
                                    <p:animEffect transition="in" filter="fade">
                                      <p:cBhvr>
                                        <p:cTn id="69" dur="1000"/>
                                        <p:tgtEl>
                                          <p:spTgt spid="394260"/>
                                        </p:tgtEl>
                                      </p:cBhvr>
                                    </p:animEffect>
                                    <p:anim calcmode="lin" valueType="num">
                                      <p:cBhvr>
                                        <p:cTn id="70" dur="1000" fill="hold"/>
                                        <p:tgtEl>
                                          <p:spTgt spid="394260"/>
                                        </p:tgtEl>
                                        <p:attrNameLst>
                                          <p:attrName>style.rotation</p:attrName>
                                        </p:attrNameLst>
                                      </p:cBhvr>
                                      <p:tavLst>
                                        <p:tav tm="0">
                                          <p:val>
                                            <p:fltVal val="720"/>
                                          </p:val>
                                        </p:tav>
                                        <p:tav tm="100000">
                                          <p:val>
                                            <p:fltVal val="0"/>
                                          </p:val>
                                        </p:tav>
                                      </p:tavLst>
                                    </p:anim>
                                    <p:anim calcmode="lin" valueType="num">
                                      <p:cBhvr>
                                        <p:cTn id="71" dur="1000" fill="hold"/>
                                        <p:tgtEl>
                                          <p:spTgt spid="394260"/>
                                        </p:tgtEl>
                                        <p:attrNameLst>
                                          <p:attrName>ppt_h</p:attrName>
                                        </p:attrNameLst>
                                      </p:cBhvr>
                                      <p:tavLst>
                                        <p:tav tm="0">
                                          <p:val>
                                            <p:fltVal val="0"/>
                                          </p:val>
                                        </p:tav>
                                        <p:tav tm="100000">
                                          <p:val>
                                            <p:strVal val="#ppt_h"/>
                                          </p:val>
                                        </p:tav>
                                      </p:tavLst>
                                    </p:anim>
                                    <p:anim calcmode="lin" valueType="num">
                                      <p:cBhvr>
                                        <p:cTn id="72" dur="1000" fill="hold"/>
                                        <p:tgtEl>
                                          <p:spTgt spid="39426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247" grpId="0" animBg="1"/>
      <p:bldP spid="394248" grpId="0" animBg="1"/>
      <p:bldP spid="394249" grpId="0" animBg="1"/>
      <p:bldP spid="394250" grpId="0" animBg="1"/>
      <p:bldP spid="394252" grpId="0" animBg="1"/>
      <p:bldP spid="394253" grpId="0" animBg="1"/>
      <p:bldP spid="394254" grpId="0" animBg="1"/>
      <p:bldP spid="394255" grpId="0" animBg="1"/>
      <p:bldP spid="394245" grpId="0" animBg="1"/>
      <p:bldP spid="394256" grpId="0"/>
      <p:bldP spid="394257" grpId="0" animBg="1"/>
      <p:bldP spid="394258" grpId="0" animBg="1"/>
      <p:bldP spid="394259" grpId="0" animBg="1"/>
      <p:bldP spid="394260"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225551" y="-722313"/>
            <a:ext cx="6659562" cy="8501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260476" y="-776288"/>
            <a:ext cx="6754812" cy="851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04800"/>
            <a:ext cx="9144000" cy="6248400"/>
            <a:chOff x="0" y="0"/>
            <a:chExt cx="5760" cy="3936"/>
          </a:xfrm>
        </p:grpSpPr>
        <p:pic>
          <p:nvPicPr>
            <p:cNvPr id="145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5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48843196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9144000" cy="45116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FFCC00"/>
        </a:solidFill>
        <a:effectLst/>
      </p:bgPr>
    </p:bg>
    <p:spTree>
      <p:nvGrpSpPr>
        <p:cNvPr id="1" name=""/>
        <p:cNvGrpSpPr/>
        <p:nvPr/>
      </p:nvGrpSpPr>
      <p:grpSpPr>
        <a:xfrm>
          <a:off x="0" y="0"/>
          <a:ext cx="0" cy="0"/>
          <a:chOff x="0" y="0"/>
          <a:chExt cx="0" cy="0"/>
        </a:xfrm>
      </p:grpSpPr>
      <p:pic>
        <p:nvPicPr>
          <p:cNvPr id="3277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057400"/>
            <a:ext cx="7762875"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647700" y="121443"/>
            <a:ext cx="7924800" cy="14335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8800" dirty="0"/>
              <a:t>Climate</a:t>
            </a:r>
          </a:p>
        </p:txBody>
      </p:sp>
      <p:sp>
        <p:nvSpPr>
          <p:cNvPr id="6" name="WordArt 2"/>
          <p:cNvSpPr>
            <a:spLocks noChangeArrowheads="1" noChangeShapeType="1" noTextEdit="1"/>
          </p:cNvSpPr>
          <p:nvPr/>
        </p:nvSpPr>
        <p:spPr bwMode="auto">
          <a:xfrm>
            <a:off x="277906" y="304799"/>
            <a:ext cx="914400" cy="1066800"/>
          </a:xfrm>
          <a:prstGeom prst="rect">
            <a:avLst/>
          </a:prstGeom>
        </p:spPr>
        <p:txBody>
          <a:bodyPr wrap="none" fromWordArt="1">
            <a:prstTxWarp prst="textPlain">
              <a:avLst>
                <a:gd name="adj" fmla="val 50000"/>
              </a:avLst>
            </a:prstTxWarp>
          </a:bodyPr>
          <a:lstStyle/>
          <a:p>
            <a:r>
              <a:rPr lang="en-US" sz="3600" kern="10" dirty="0">
                <a:ln w="38100">
                  <a:solidFill>
                    <a:srgbClr val="000000"/>
                  </a:solidFill>
                  <a:round/>
                  <a:headEnd/>
                  <a:tailEnd/>
                </a:ln>
                <a:solidFill>
                  <a:srgbClr val="FFFFFF"/>
                </a:solidFill>
                <a:latin typeface="Arial Black"/>
              </a:rPr>
              <a:t>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style.rotation</p:attrName>
                                        </p:attrNameLst>
                                      </p:cBhvr>
                                      <p:tavLst>
                                        <p:tav tm="0">
                                          <p:val>
                                            <p:fltVal val="720"/>
                                          </p:val>
                                        </p:tav>
                                        <p:tav tm="100000">
                                          <p:val>
                                            <p:fltVal val="0"/>
                                          </p:val>
                                        </p:tav>
                                      </p:tavLst>
                                    </p:anim>
                                    <p:anim calcmode="lin" valueType="num">
                                      <p:cBhvr>
                                        <p:cTn id="9" dur="1000" fill="hold"/>
                                        <p:tgtEl>
                                          <p:spTgt spid="5"/>
                                        </p:tgtEl>
                                        <p:attrNameLst>
                                          <p:attrName>ppt_h</p:attrName>
                                        </p:attrNameLst>
                                      </p:cBhvr>
                                      <p:tavLst>
                                        <p:tav tm="0">
                                          <p:val>
                                            <p:fltVal val="0"/>
                                          </p:val>
                                        </p:tav>
                                        <p:tav tm="100000">
                                          <p:val>
                                            <p:strVal val="#ppt_h"/>
                                          </p:val>
                                        </p:tav>
                                      </p:tavLst>
                                    </p:anim>
                                    <p:anim calcmode="lin" valueType="num">
                                      <p:cBhvr>
                                        <p:cTn id="10" dur="1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FFCC00"/>
        </a:solidFill>
        <a:effectLst/>
      </p:bgPr>
    </p:bg>
    <p:spTree>
      <p:nvGrpSpPr>
        <p:cNvPr id="1" name=""/>
        <p:cNvGrpSpPr/>
        <p:nvPr/>
      </p:nvGrpSpPr>
      <p:grpSpPr>
        <a:xfrm>
          <a:off x="0" y="0"/>
          <a:ext cx="0" cy="0"/>
          <a:chOff x="0" y="0"/>
          <a:chExt cx="0" cy="0"/>
        </a:xfrm>
      </p:grpSpPr>
      <p:sp>
        <p:nvSpPr>
          <p:cNvPr id="33794" name="WordArt 2"/>
          <p:cNvSpPr>
            <a:spLocks noChangeArrowheads="1" noChangeShapeType="1" noTextEdit="1"/>
          </p:cNvSpPr>
          <p:nvPr/>
        </p:nvSpPr>
        <p:spPr bwMode="auto">
          <a:xfrm>
            <a:off x="277906" y="304799"/>
            <a:ext cx="914400" cy="1066800"/>
          </a:xfrm>
          <a:prstGeom prst="rect">
            <a:avLst/>
          </a:prstGeom>
        </p:spPr>
        <p:txBody>
          <a:bodyPr wrap="none" fromWordArt="1">
            <a:prstTxWarp prst="textPlain">
              <a:avLst>
                <a:gd name="adj" fmla="val 50000"/>
              </a:avLst>
            </a:prstTxWarp>
          </a:bodyPr>
          <a:lstStyle/>
          <a:p>
            <a:r>
              <a:rPr lang="en-US" sz="3600" kern="10" dirty="0">
                <a:ln w="38100">
                  <a:solidFill>
                    <a:srgbClr val="000000"/>
                  </a:solidFill>
                  <a:round/>
                  <a:headEnd/>
                  <a:tailEnd/>
                </a:ln>
                <a:solidFill>
                  <a:srgbClr val="FFFFFF"/>
                </a:solidFill>
                <a:latin typeface="Arial Black"/>
              </a:rPr>
              <a:t>2.</a:t>
            </a:r>
          </a:p>
        </p:txBody>
      </p:sp>
      <p:sp>
        <p:nvSpPr>
          <p:cNvPr id="269315" name="Text Box 3"/>
          <p:cNvSpPr txBox="1">
            <a:spLocks noChangeArrowheads="1"/>
          </p:cNvSpPr>
          <p:nvPr/>
        </p:nvSpPr>
        <p:spPr bwMode="auto">
          <a:xfrm>
            <a:off x="647700" y="121443"/>
            <a:ext cx="7924800" cy="14335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8800" dirty="0"/>
              <a:t>Climate</a:t>
            </a:r>
          </a:p>
        </p:txBody>
      </p:sp>
      <p:pic>
        <p:nvPicPr>
          <p:cNvPr id="3379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5029200" y="3164541"/>
            <a:ext cx="3881437"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17" name="WordArt 5"/>
          <p:cNvSpPr>
            <a:spLocks noChangeArrowheads="1" noChangeShapeType="1" noTextEdit="1"/>
          </p:cNvSpPr>
          <p:nvPr/>
        </p:nvSpPr>
        <p:spPr bwMode="auto">
          <a:xfrm>
            <a:off x="5791200" y="2250141"/>
            <a:ext cx="2562225" cy="723900"/>
          </a:xfrm>
          <a:prstGeom prst="rect">
            <a:avLst/>
          </a:prstGeom>
        </p:spPr>
        <p:txBody>
          <a:bodyPr wrap="none" fromWordArt="1">
            <a:prstTxWarp prst="textPlain">
              <a:avLst>
                <a:gd name="adj" fmla="val 50000"/>
              </a:avLst>
            </a:prstTxWarp>
          </a:bodyPr>
          <a:lstStyle/>
          <a:p>
            <a:r>
              <a:rPr lang="en-US" sz="3600" kern="10" dirty="0">
                <a:ln w="9525">
                  <a:solidFill>
                    <a:srgbClr val="000000"/>
                  </a:solidFill>
                  <a:round/>
                  <a:headEnd/>
                  <a:tailEnd/>
                </a:ln>
                <a:solidFill>
                  <a:srgbClr val="000066"/>
                </a:solidFill>
                <a:latin typeface="Arial Black"/>
              </a:rPr>
              <a:t>HUMID</a:t>
            </a:r>
          </a:p>
        </p:txBody>
      </p:sp>
      <p:sp>
        <p:nvSpPr>
          <p:cNvPr id="7" name="Rectangle 5"/>
          <p:cNvSpPr>
            <a:spLocks noChangeArrowheads="1"/>
          </p:cNvSpPr>
          <p:nvPr/>
        </p:nvSpPr>
        <p:spPr bwMode="auto">
          <a:xfrm>
            <a:off x="277906" y="1936750"/>
            <a:ext cx="4267200" cy="4724400"/>
          </a:xfrm>
          <a:prstGeom prst="rect">
            <a:avLst/>
          </a:prstGeom>
          <a:noFill/>
          <a:ln w="9525">
            <a:solidFill>
              <a:srgbClr val="8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80000"/>
              </a:lnSpc>
              <a:spcBef>
                <a:spcPct val="20000"/>
              </a:spcBef>
            </a:pPr>
            <a:r>
              <a:rPr lang="en-US" sz="6000" u="sng" dirty="0">
                <a:latin typeface="Arial Narrow" pitchFamily="34" charset="0"/>
              </a:rPr>
              <a:t>Humid Climates</a:t>
            </a:r>
            <a:endParaRPr lang="en-US" b="0" dirty="0">
              <a:latin typeface="Arial Narrow" pitchFamily="34" charset="0"/>
            </a:endParaRPr>
          </a:p>
          <a:p>
            <a:pPr marL="342900" indent="-342900" eaLnBrk="1" hangingPunct="1">
              <a:lnSpc>
                <a:spcPct val="80000"/>
              </a:lnSpc>
              <a:spcBef>
                <a:spcPct val="20000"/>
              </a:spcBef>
            </a:pPr>
            <a:r>
              <a:rPr lang="en-US" b="0" dirty="0">
                <a:latin typeface="Arial Narrow" pitchFamily="34" charset="0"/>
              </a:rPr>
              <a:t>   </a:t>
            </a:r>
            <a:r>
              <a:rPr lang="en-US" sz="6600" b="0" dirty="0">
                <a:latin typeface="Arial Narrow" pitchFamily="34" charset="0"/>
              </a:rPr>
              <a:t>rounded, smooth landforms</a:t>
            </a:r>
            <a:r>
              <a:rPr lang="en-US" sz="2000" b="0"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269315"/>
                                        </p:tgtEl>
                                        <p:attrNameLst>
                                          <p:attrName>style.visibility</p:attrName>
                                        </p:attrNameLst>
                                      </p:cBhvr>
                                      <p:to>
                                        <p:strVal val="visible"/>
                                      </p:to>
                                    </p:set>
                                    <p:animEffect transition="in" filter="fade">
                                      <p:cBhvr>
                                        <p:cTn id="7" dur="1000"/>
                                        <p:tgtEl>
                                          <p:spTgt spid="269315"/>
                                        </p:tgtEl>
                                      </p:cBhvr>
                                    </p:animEffect>
                                    <p:anim calcmode="lin" valueType="num">
                                      <p:cBhvr>
                                        <p:cTn id="8" dur="1000" fill="hold"/>
                                        <p:tgtEl>
                                          <p:spTgt spid="269315"/>
                                        </p:tgtEl>
                                        <p:attrNameLst>
                                          <p:attrName>style.rotation</p:attrName>
                                        </p:attrNameLst>
                                      </p:cBhvr>
                                      <p:tavLst>
                                        <p:tav tm="0">
                                          <p:val>
                                            <p:fltVal val="720"/>
                                          </p:val>
                                        </p:tav>
                                        <p:tav tm="100000">
                                          <p:val>
                                            <p:fltVal val="0"/>
                                          </p:val>
                                        </p:tav>
                                      </p:tavLst>
                                    </p:anim>
                                    <p:anim calcmode="lin" valueType="num">
                                      <p:cBhvr>
                                        <p:cTn id="9" dur="1000" fill="hold"/>
                                        <p:tgtEl>
                                          <p:spTgt spid="269315"/>
                                        </p:tgtEl>
                                        <p:attrNameLst>
                                          <p:attrName>ppt_h</p:attrName>
                                        </p:attrNameLst>
                                      </p:cBhvr>
                                      <p:tavLst>
                                        <p:tav tm="0">
                                          <p:val>
                                            <p:fltVal val="0"/>
                                          </p:val>
                                        </p:tav>
                                        <p:tav tm="100000">
                                          <p:val>
                                            <p:strVal val="#ppt_h"/>
                                          </p:val>
                                        </p:tav>
                                      </p:tavLst>
                                    </p:anim>
                                    <p:anim calcmode="lin" valueType="num">
                                      <p:cBhvr>
                                        <p:cTn id="10" dur="1000" fill="hold"/>
                                        <p:tgtEl>
                                          <p:spTgt spid="26931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0" fill="hold" grpId="0" nodeType="clickEffect">
                                  <p:stCondLst>
                                    <p:cond delay="0"/>
                                  </p:stCondLst>
                                  <p:childTnLst>
                                    <p:set>
                                      <p:cBhvr>
                                        <p:cTn id="14" dur="1" fill="hold">
                                          <p:stCondLst>
                                            <p:cond delay="0"/>
                                          </p:stCondLst>
                                        </p:cTn>
                                        <p:tgtEl>
                                          <p:spTgt spid="2693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
                                            <p:txEl>
                                              <p:pRg st="0" end="0"/>
                                            </p:txEl>
                                          </p:spTgt>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toon40.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
                                            <p:txEl>
                                              <p:pRg st="1" end="1"/>
                                            </p:txEl>
                                          </p:spTgt>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toon4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5" grpId="0"/>
      <p:bldP spid="269317" grpId="0" animBg="1"/>
      <p:bldP spid="7"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457200" y="304800"/>
            <a:ext cx="8382000" cy="1107996"/>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6600" b="0" dirty="0">
                <a:latin typeface="Arial Narrow" pitchFamily="34" charset="0"/>
              </a:rPr>
              <a:t>5.  </a:t>
            </a:r>
          </a:p>
        </p:txBody>
      </p:sp>
      <p:sp>
        <p:nvSpPr>
          <p:cNvPr id="3" name="Text Box 4"/>
          <p:cNvSpPr txBox="1">
            <a:spLocks noChangeArrowheads="1"/>
          </p:cNvSpPr>
          <p:nvPr/>
        </p:nvSpPr>
        <p:spPr bwMode="auto">
          <a:xfrm>
            <a:off x="457200" y="1399349"/>
            <a:ext cx="8382000" cy="1754326"/>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5400" b="0" dirty="0">
                <a:latin typeface="Arial Narrow" pitchFamily="34" charset="0"/>
              </a:rPr>
              <a:t>Most organisms over time have become extinct.</a:t>
            </a:r>
            <a:endParaRPr lang="en-US" sz="7200" b="0" dirty="0">
              <a:latin typeface="Arial Narrow" pitchFamily="34" charset="0"/>
            </a:endParaRPr>
          </a:p>
        </p:txBody>
      </p:sp>
      <p:sp>
        <p:nvSpPr>
          <p:cNvPr id="2" name="Rectangle 1"/>
          <p:cNvSpPr/>
          <p:nvPr/>
        </p:nvSpPr>
        <p:spPr>
          <a:xfrm>
            <a:off x="304800" y="3733800"/>
            <a:ext cx="8534400" cy="2585323"/>
          </a:xfrm>
          <a:prstGeom prst="rect">
            <a:avLst/>
          </a:prstGeom>
          <a:solidFill>
            <a:schemeClr val="tx1"/>
          </a:solidFill>
        </p:spPr>
        <p:txBody>
          <a:bodyPr wrap="square">
            <a:spAutoFit/>
          </a:bodyPr>
          <a:lstStyle/>
          <a:p>
            <a:r>
              <a:rPr lang="en-US" sz="5400" u="sng" dirty="0">
                <a:solidFill>
                  <a:srgbClr val="FFFF00"/>
                </a:solidFill>
                <a:latin typeface="Arial Narrow" panose="020B0606020202030204" pitchFamily="34" charset="0"/>
              </a:rPr>
              <a:t>Mass extinctions</a:t>
            </a:r>
            <a:r>
              <a:rPr lang="en-US" sz="5400" dirty="0">
                <a:solidFill>
                  <a:srgbClr val="FFFF00"/>
                </a:solidFill>
                <a:latin typeface="Arial Narrow" panose="020B0606020202030204" pitchFamily="34" charset="0"/>
              </a:rPr>
              <a:t> </a:t>
            </a:r>
            <a:r>
              <a:rPr lang="en-US" sz="5400" b="0" dirty="0">
                <a:solidFill>
                  <a:srgbClr val="FFFF00"/>
                </a:solidFill>
                <a:latin typeface="Arial Narrow" panose="020B0606020202030204" pitchFamily="34" charset="0"/>
              </a:rPr>
              <a:t>are thought to be caused by meteorite impacts and/or global climate change </a:t>
            </a:r>
          </a:p>
        </p:txBody>
      </p:sp>
    </p:spTree>
    <p:extLst>
      <p:ext uri="{BB962C8B-B14F-4D97-AF65-F5344CB8AC3E}">
        <p14:creationId xmlns:p14="http://schemas.microsoft.com/office/powerpoint/2010/main" val="425320681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FFCC00"/>
        </a:solidFill>
        <a:effectLst/>
      </p:bgPr>
    </p:bg>
    <p:spTree>
      <p:nvGrpSpPr>
        <p:cNvPr id="1" name=""/>
        <p:cNvGrpSpPr/>
        <p:nvPr/>
      </p:nvGrpSpPr>
      <p:grpSpPr>
        <a:xfrm>
          <a:off x="0" y="0"/>
          <a:ext cx="0" cy="0"/>
          <a:chOff x="0" y="0"/>
          <a:chExt cx="0" cy="0"/>
        </a:xfrm>
      </p:grpSpPr>
      <p:pic>
        <p:nvPicPr>
          <p:cNvPr id="3379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4491037" y="3200400"/>
            <a:ext cx="3881438"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18" name="WordArt 6"/>
          <p:cNvSpPr>
            <a:spLocks noChangeArrowheads="1" noChangeShapeType="1" noTextEdit="1"/>
          </p:cNvSpPr>
          <p:nvPr/>
        </p:nvSpPr>
        <p:spPr bwMode="auto">
          <a:xfrm>
            <a:off x="5257800" y="2286000"/>
            <a:ext cx="2562225" cy="723900"/>
          </a:xfrm>
          <a:prstGeom prst="rect">
            <a:avLst/>
          </a:prstGeom>
        </p:spPr>
        <p:txBody>
          <a:bodyPr wrap="none" fromWordArt="1">
            <a:prstTxWarp prst="textPlain">
              <a:avLst>
                <a:gd name="adj" fmla="val 50000"/>
              </a:avLst>
            </a:prstTxWarp>
          </a:bodyPr>
          <a:lstStyle/>
          <a:p>
            <a:r>
              <a:rPr lang="en-US" sz="3600" kern="10">
                <a:ln w="57150">
                  <a:solidFill>
                    <a:srgbClr val="000000"/>
                  </a:solidFill>
                  <a:round/>
                  <a:headEnd/>
                  <a:tailEnd/>
                </a:ln>
                <a:solidFill>
                  <a:srgbClr val="CC9900"/>
                </a:solidFill>
                <a:latin typeface="Arial Black"/>
              </a:rPr>
              <a:t>ARID</a:t>
            </a:r>
          </a:p>
        </p:txBody>
      </p:sp>
      <p:sp>
        <p:nvSpPr>
          <p:cNvPr id="7" name="Rectangle 4"/>
          <p:cNvSpPr>
            <a:spLocks noChangeArrowheads="1"/>
          </p:cNvSpPr>
          <p:nvPr/>
        </p:nvSpPr>
        <p:spPr bwMode="auto">
          <a:xfrm>
            <a:off x="0" y="1981200"/>
            <a:ext cx="4410074" cy="5257800"/>
          </a:xfrm>
          <a:prstGeom prst="rect">
            <a:avLst/>
          </a:prstGeom>
          <a:noFill/>
          <a:ln w="9525">
            <a:solidFill>
              <a:srgbClr val="8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20000"/>
              </a:spcBef>
            </a:pPr>
            <a:r>
              <a:rPr lang="en-US" sz="6000" u="sng" dirty="0">
                <a:latin typeface="Arial Narrow" pitchFamily="34" charset="0"/>
              </a:rPr>
              <a:t>Arid (Dry) Climates</a:t>
            </a:r>
          </a:p>
          <a:p>
            <a:pPr marL="342900" indent="-342900" eaLnBrk="1" hangingPunct="1">
              <a:spcBef>
                <a:spcPct val="20000"/>
              </a:spcBef>
            </a:pPr>
            <a:r>
              <a:rPr lang="en-US" sz="6000" b="0" dirty="0">
                <a:latin typeface="Arial Narrow" pitchFamily="34" charset="0"/>
              </a:rPr>
              <a:t> jagged </a:t>
            </a:r>
            <a:br>
              <a:rPr lang="en-US" sz="6000" b="0" dirty="0">
                <a:latin typeface="Arial Narrow" pitchFamily="34" charset="0"/>
              </a:rPr>
            </a:br>
            <a:r>
              <a:rPr lang="en-US" sz="6000" b="0" dirty="0">
                <a:latin typeface="Arial Narrow" pitchFamily="34" charset="0"/>
              </a:rPr>
              <a:t>(sharp) landforms</a:t>
            </a:r>
          </a:p>
        </p:txBody>
      </p:sp>
      <p:sp>
        <p:nvSpPr>
          <p:cNvPr id="8" name="Text Box 3"/>
          <p:cNvSpPr txBox="1">
            <a:spLocks noChangeArrowheads="1"/>
          </p:cNvSpPr>
          <p:nvPr/>
        </p:nvSpPr>
        <p:spPr bwMode="auto">
          <a:xfrm>
            <a:off x="647700" y="121443"/>
            <a:ext cx="7924800" cy="14335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8800" dirty="0"/>
              <a:t>Climate</a:t>
            </a:r>
          </a:p>
        </p:txBody>
      </p:sp>
      <p:sp>
        <p:nvSpPr>
          <p:cNvPr id="9" name="WordArt 2"/>
          <p:cNvSpPr>
            <a:spLocks noChangeArrowheads="1" noChangeShapeType="1" noTextEdit="1"/>
          </p:cNvSpPr>
          <p:nvPr/>
        </p:nvSpPr>
        <p:spPr bwMode="auto">
          <a:xfrm>
            <a:off x="277906" y="304799"/>
            <a:ext cx="914400" cy="1066800"/>
          </a:xfrm>
          <a:prstGeom prst="rect">
            <a:avLst/>
          </a:prstGeom>
        </p:spPr>
        <p:txBody>
          <a:bodyPr wrap="none" fromWordArt="1">
            <a:prstTxWarp prst="textPlain">
              <a:avLst>
                <a:gd name="adj" fmla="val 50000"/>
              </a:avLst>
            </a:prstTxWarp>
          </a:bodyPr>
          <a:lstStyle/>
          <a:p>
            <a:r>
              <a:rPr lang="en-US" sz="3600" kern="10" dirty="0">
                <a:ln w="38100">
                  <a:solidFill>
                    <a:srgbClr val="000000"/>
                  </a:solidFill>
                  <a:round/>
                  <a:headEnd/>
                  <a:tailEnd/>
                </a:ln>
                <a:solidFill>
                  <a:srgbClr val="FFFFFF"/>
                </a:solidFill>
                <a:latin typeface="Arial Black"/>
              </a:rPr>
              <a:t>2.</a:t>
            </a:r>
          </a:p>
        </p:txBody>
      </p:sp>
    </p:spTree>
    <p:extLst>
      <p:ext uri="{BB962C8B-B14F-4D97-AF65-F5344CB8AC3E}">
        <p14:creationId xmlns:p14="http://schemas.microsoft.com/office/powerpoint/2010/main" val="37264286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2693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
                                            <p:txEl>
                                              <p:pRg st="0" end="0"/>
                                            </p:txEl>
                                          </p:spTgt>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toon40.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
                                            <p:txEl>
                                              <p:pRg st="1" end="1"/>
                                            </p:txEl>
                                          </p:spTgt>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toon40.wav"/>
                                        </p:tgtEl>
                                      </p:cMediaNode>
                                    </p:audio>
                                  </p:subTnLst>
                                </p:cTn>
                              </p:par>
                            </p:childTnLst>
                          </p:cTn>
                        </p:par>
                      </p:childTnLst>
                    </p:cTn>
                  </p:par>
                  <p:par>
                    <p:cTn id="15" fill="hold">
                      <p:stCondLst>
                        <p:cond delay="indefinite"/>
                      </p:stCondLst>
                      <p:childTnLst>
                        <p:par>
                          <p:cTn id="16" fill="hold">
                            <p:stCondLst>
                              <p:cond delay="0"/>
                            </p:stCondLst>
                            <p:childTnLst>
                              <p:par>
                                <p:cTn id="17" presetID="35"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style.rotation</p:attrName>
                                        </p:attrNameLst>
                                      </p:cBhvr>
                                      <p:tavLst>
                                        <p:tav tm="0">
                                          <p:val>
                                            <p:fltVal val="720"/>
                                          </p:val>
                                        </p:tav>
                                        <p:tav tm="100000">
                                          <p:val>
                                            <p:fltVal val="0"/>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8" grpId="0" animBg="1"/>
      <p:bldP spid="7" grpId="0" build="p" autoUpdateAnimBg="0"/>
      <p:bldP spid="8" grpId="0"/>
    </p:bld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FFCC00"/>
        </a:solidFill>
        <a:effectLst/>
      </p:bgPr>
    </p:bg>
    <p:spTree>
      <p:nvGrpSpPr>
        <p:cNvPr id="1" name=""/>
        <p:cNvGrpSpPr/>
        <p:nvPr/>
      </p:nvGrpSpPr>
      <p:grpSpPr>
        <a:xfrm>
          <a:off x="0" y="0"/>
          <a:ext cx="0" cy="0"/>
          <a:chOff x="0" y="0"/>
          <a:chExt cx="0" cy="0"/>
        </a:xfrm>
      </p:grpSpPr>
      <p:sp>
        <p:nvSpPr>
          <p:cNvPr id="269315" name="Text Box 3"/>
          <p:cNvSpPr txBox="1">
            <a:spLocks noChangeArrowheads="1"/>
          </p:cNvSpPr>
          <p:nvPr/>
        </p:nvSpPr>
        <p:spPr bwMode="auto">
          <a:xfrm>
            <a:off x="609600" y="381000"/>
            <a:ext cx="7924800" cy="14335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8800" dirty="0"/>
              <a:t>Climate</a:t>
            </a:r>
          </a:p>
        </p:txBody>
      </p:sp>
      <p:pic>
        <p:nvPicPr>
          <p:cNvPr id="337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200400"/>
            <a:ext cx="7762875"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17" name="WordArt 5"/>
          <p:cNvSpPr>
            <a:spLocks noChangeArrowheads="1" noChangeShapeType="1" noTextEdit="1"/>
          </p:cNvSpPr>
          <p:nvPr/>
        </p:nvSpPr>
        <p:spPr bwMode="auto">
          <a:xfrm>
            <a:off x="1371600" y="2286000"/>
            <a:ext cx="2562225" cy="723900"/>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000066"/>
                </a:solidFill>
                <a:latin typeface="Arial Black"/>
              </a:rPr>
              <a:t>HUMID</a:t>
            </a:r>
          </a:p>
        </p:txBody>
      </p:sp>
      <p:sp>
        <p:nvSpPr>
          <p:cNvPr id="269318" name="WordArt 6"/>
          <p:cNvSpPr>
            <a:spLocks noChangeArrowheads="1" noChangeShapeType="1" noTextEdit="1"/>
          </p:cNvSpPr>
          <p:nvPr/>
        </p:nvSpPr>
        <p:spPr bwMode="auto">
          <a:xfrm>
            <a:off x="5257800" y="2286000"/>
            <a:ext cx="2562225" cy="723900"/>
          </a:xfrm>
          <a:prstGeom prst="rect">
            <a:avLst/>
          </a:prstGeom>
        </p:spPr>
        <p:txBody>
          <a:bodyPr wrap="none" fromWordArt="1">
            <a:prstTxWarp prst="textPlain">
              <a:avLst>
                <a:gd name="adj" fmla="val 50000"/>
              </a:avLst>
            </a:prstTxWarp>
          </a:bodyPr>
          <a:lstStyle/>
          <a:p>
            <a:r>
              <a:rPr lang="en-US" sz="3600" kern="10">
                <a:ln w="57150">
                  <a:solidFill>
                    <a:srgbClr val="000000"/>
                  </a:solidFill>
                  <a:round/>
                  <a:headEnd/>
                  <a:tailEnd/>
                </a:ln>
                <a:solidFill>
                  <a:srgbClr val="CC9900"/>
                </a:solidFill>
                <a:latin typeface="Arial Black"/>
              </a:rPr>
              <a:t>ARID</a:t>
            </a:r>
          </a:p>
        </p:txBody>
      </p:sp>
      <p:sp>
        <p:nvSpPr>
          <p:cNvPr id="7" name="WordArt 2"/>
          <p:cNvSpPr>
            <a:spLocks noChangeArrowheads="1" noChangeShapeType="1" noTextEdit="1"/>
          </p:cNvSpPr>
          <p:nvPr/>
        </p:nvSpPr>
        <p:spPr bwMode="auto">
          <a:xfrm>
            <a:off x="277906" y="304799"/>
            <a:ext cx="914400" cy="1066800"/>
          </a:xfrm>
          <a:prstGeom prst="rect">
            <a:avLst/>
          </a:prstGeom>
        </p:spPr>
        <p:txBody>
          <a:bodyPr wrap="none" fromWordArt="1">
            <a:prstTxWarp prst="textPlain">
              <a:avLst>
                <a:gd name="adj" fmla="val 50000"/>
              </a:avLst>
            </a:prstTxWarp>
          </a:bodyPr>
          <a:lstStyle/>
          <a:p>
            <a:r>
              <a:rPr lang="en-US" sz="3600" kern="10" dirty="0">
                <a:ln w="38100">
                  <a:solidFill>
                    <a:srgbClr val="000000"/>
                  </a:solidFill>
                  <a:round/>
                  <a:headEnd/>
                  <a:tailEnd/>
                </a:ln>
                <a:solidFill>
                  <a:srgbClr val="FFFFFF"/>
                </a:solidFill>
                <a:latin typeface="Arial Black"/>
              </a:rPr>
              <a:t>2.</a:t>
            </a:r>
          </a:p>
        </p:txBody>
      </p:sp>
    </p:spTree>
    <p:extLst>
      <p:ext uri="{BB962C8B-B14F-4D97-AF65-F5344CB8AC3E}">
        <p14:creationId xmlns:p14="http://schemas.microsoft.com/office/powerpoint/2010/main" val="2022443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269315"/>
                                        </p:tgtEl>
                                        <p:attrNameLst>
                                          <p:attrName>style.visibility</p:attrName>
                                        </p:attrNameLst>
                                      </p:cBhvr>
                                      <p:to>
                                        <p:strVal val="visible"/>
                                      </p:to>
                                    </p:set>
                                    <p:animEffect transition="in" filter="fade">
                                      <p:cBhvr>
                                        <p:cTn id="7" dur="1000"/>
                                        <p:tgtEl>
                                          <p:spTgt spid="269315"/>
                                        </p:tgtEl>
                                      </p:cBhvr>
                                    </p:animEffect>
                                    <p:anim calcmode="lin" valueType="num">
                                      <p:cBhvr>
                                        <p:cTn id="8" dur="1000" fill="hold"/>
                                        <p:tgtEl>
                                          <p:spTgt spid="269315"/>
                                        </p:tgtEl>
                                        <p:attrNameLst>
                                          <p:attrName>style.rotation</p:attrName>
                                        </p:attrNameLst>
                                      </p:cBhvr>
                                      <p:tavLst>
                                        <p:tav tm="0">
                                          <p:val>
                                            <p:fltVal val="720"/>
                                          </p:val>
                                        </p:tav>
                                        <p:tav tm="100000">
                                          <p:val>
                                            <p:fltVal val="0"/>
                                          </p:val>
                                        </p:tav>
                                      </p:tavLst>
                                    </p:anim>
                                    <p:anim calcmode="lin" valueType="num">
                                      <p:cBhvr>
                                        <p:cTn id="9" dur="1000" fill="hold"/>
                                        <p:tgtEl>
                                          <p:spTgt spid="269315"/>
                                        </p:tgtEl>
                                        <p:attrNameLst>
                                          <p:attrName>ppt_h</p:attrName>
                                        </p:attrNameLst>
                                      </p:cBhvr>
                                      <p:tavLst>
                                        <p:tav tm="0">
                                          <p:val>
                                            <p:fltVal val="0"/>
                                          </p:val>
                                        </p:tav>
                                        <p:tav tm="100000">
                                          <p:val>
                                            <p:strVal val="#ppt_h"/>
                                          </p:val>
                                        </p:tav>
                                      </p:tavLst>
                                    </p:anim>
                                    <p:anim calcmode="lin" valueType="num">
                                      <p:cBhvr>
                                        <p:cTn id="10" dur="1000" fill="hold"/>
                                        <p:tgtEl>
                                          <p:spTgt spid="26931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0" fill="hold" grpId="0" nodeType="clickEffect">
                                  <p:stCondLst>
                                    <p:cond delay="0"/>
                                  </p:stCondLst>
                                  <p:childTnLst>
                                    <p:set>
                                      <p:cBhvr>
                                        <p:cTn id="14" dur="1" fill="hold">
                                          <p:stCondLst>
                                            <p:cond delay="0"/>
                                          </p:stCondLst>
                                        </p:cTn>
                                        <p:tgtEl>
                                          <p:spTgt spid="2693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0" fill="hold" grpId="0" nodeType="clickEffect">
                                  <p:stCondLst>
                                    <p:cond delay="0"/>
                                  </p:stCondLst>
                                  <p:childTnLst>
                                    <p:set>
                                      <p:cBhvr>
                                        <p:cTn id="18" dur="1" fill="hold">
                                          <p:stCondLst>
                                            <p:cond delay="0"/>
                                          </p:stCondLst>
                                        </p:cTn>
                                        <p:tgtEl>
                                          <p:spTgt spid="269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5" grpId="0"/>
      <p:bldP spid="269317" grpId="0" animBg="1"/>
      <p:bldP spid="269318"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183299" name="WordArt 3"/>
          <p:cNvSpPr>
            <a:spLocks noChangeArrowheads="1" noChangeShapeType="1" noTextEdit="1"/>
          </p:cNvSpPr>
          <p:nvPr/>
        </p:nvSpPr>
        <p:spPr bwMode="auto">
          <a:xfrm>
            <a:off x="609600" y="2438400"/>
            <a:ext cx="8001000" cy="1371600"/>
          </a:xfrm>
          <a:prstGeom prst="rect">
            <a:avLst/>
          </a:prstGeom>
        </p:spPr>
        <p:txBody>
          <a:bodyPr wrap="none" fromWordArt="1">
            <a:prstTxWarp prst="textPlain">
              <a:avLst>
                <a:gd name="adj" fmla="val 50000"/>
              </a:avLst>
            </a:prstTxWarp>
          </a:bodyPr>
          <a:lstStyle/>
          <a:p>
            <a:r>
              <a:rPr lang="en-US" sz="3600" kern="10" dirty="0">
                <a:ln w="9525">
                  <a:solidFill>
                    <a:srgbClr val="000000"/>
                  </a:solidFill>
                  <a:round/>
                  <a:headEnd/>
                  <a:tailEnd/>
                </a:ln>
                <a:solidFill>
                  <a:srgbClr val="000080"/>
                </a:solidFill>
                <a:latin typeface="Arial Black"/>
              </a:rPr>
              <a:t>Stream Drainage Patterns</a:t>
            </a:r>
          </a:p>
        </p:txBody>
      </p:sp>
      <p:sp>
        <p:nvSpPr>
          <p:cNvPr id="54276" name="Text Box 4"/>
          <p:cNvSpPr txBox="1">
            <a:spLocks noChangeArrowheads="1"/>
          </p:cNvSpPr>
          <p:nvPr/>
        </p:nvSpPr>
        <p:spPr bwMode="auto">
          <a:xfrm>
            <a:off x="6553200" y="0"/>
            <a:ext cx="2590800" cy="16160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lgn="r">
              <a:spcBef>
                <a:spcPct val="50000"/>
              </a:spcBef>
            </a:pPr>
            <a:r>
              <a:rPr lang="en-US" dirty="0"/>
              <a:t>Page 278</a:t>
            </a:r>
          </a:p>
          <a:p>
            <a:pPr algn="r">
              <a:spcBef>
                <a:spcPct val="50000"/>
              </a:spcBef>
            </a:pPr>
            <a:r>
              <a:rPr lang="en-US" dirty="0"/>
              <a:t>6/2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8" presetClass="entr" presetSubtype="0" accel="100000" fill="hold" grpId="0" nodeType="afterEffect">
                                  <p:stCondLst>
                                    <p:cond delay="0"/>
                                  </p:stCondLst>
                                  <p:childTnLst>
                                    <p:set>
                                      <p:cBhvr>
                                        <p:cTn id="6" dur="1" fill="hold">
                                          <p:stCondLst>
                                            <p:cond delay="0"/>
                                          </p:stCondLst>
                                        </p:cTn>
                                        <p:tgtEl>
                                          <p:spTgt spid="183299"/>
                                        </p:tgtEl>
                                        <p:attrNameLst>
                                          <p:attrName>style.visibility</p:attrName>
                                        </p:attrNameLst>
                                      </p:cBhvr>
                                      <p:to>
                                        <p:strVal val="visible"/>
                                      </p:to>
                                    </p:set>
                                    <p:anim calcmode="lin" valueType="num">
                                      <p:cBhvr>
                                        <p:cTn id="7" dur="5000" fill="hold"/>
                                        <p:tgtEl>
                                          <p:spTgt spid="183299"/>
                                        </p:tgtEl>
                                        <p:attrNameLst>
                                          <p:attrName>ppt_w</p:attrName>
                                        </p:attrNameLst>
                                      </p:cBhvr>
                                      <p:tavLst>
                                        <p:tav tm="0">
                                          <p:val>
                                            <p:strVal val="#ppt_w*2.5"/>
                                          </p:val>
                                        </p:tav>
                                        <p:tav tm="100000">
                                          <p:val>
                                            <p:strVal val="#ppt_w"/>
                                          </p:val>
                                        </p:tav>
                                      </p:tavLst>
                                    </p:anim>
                                    <p:anim calcmode="lin" valueType="num">
                                      <p:cBhvr>
                                        <p:cTn id="8" dur="5000" fill="hold"/>
                                        <p:tgtEl>
                                          <p:spTgt spid="183299"/>
                                        </p:tgtEl>
                                        <p:attrNameLst>
                                          <p:attrName>ppt_h</p:attrName>
                                        </p:attrNameLst>
                                      </p:cBhvr>
                                      <p:tavLst>
                                        <p:tav tm="0">
                                          <p:val>
                                            <p:strVal val="#ppt_h*0.01"/>
                                          </p:val>
                                        </p:tav>
                                        <p:tav tm="100000">
                                          <p:val>
                                            <p:strVal val="#ppt_h"/>
                                          </p:val>
                                        </p:tav>
                                      </p:tavLst>
                                    </p:anim>
                                    <p:anim calcmode="lin" valueType="num">
                                      <p:cBhvr>
                                        <p:cTn id="9" dur="5000" fill="hold"/>
                                        <p:tgtEl>
                                          <p:spTgt spid="183299"/>
                                        </p:tgtEl>
                                        <p:attrNameLst>
                                          <p:attrName>ppt_x</p:attrName>
                                        </p:attrNameLst>
                                      </p:cBhvr>
                                      <p:tavLst>
                                        <p:tav tm="0">
                                          <p:val>
                                            <p:strVal val="#ppt_x"/>
                                          </p:val>
                                        </p:tav>
                                        <p:tav tm="100000">
                                          <p:val>
                                            <p:strVal val="#ppt_x"/>
                                          </p:val>
                                        </p:tav>
                                      </p:tavLst>
                                    </p:anim>
                                    <p:anim calcmode="lin" valueType="num">
                                      <p:cBhvr>
                                        <p:cTn id="10" dur="5000" fill="hold"/>
                                        <p:tgtEl>
                                          <p:spTgt spid="183299"/>
                                        </p:tgtEl>
                                        <p:attrNameLst>
                                          <p:attrName>ppt_y</p:attrName>
                                        </p:attrNameLst>
                                      </p:cBhvr>
                                      <p:tavLst>
                                        <p:tav tm="0">
                                          <p:val>
                                            <p:strVal val="#ppt_h+1"/>
                                          </p:val>
                                        </p:tav>
                                        <p:tav tm="100000">
                                          <p:val>
                                            <p:strVal val="#ppt_y"/>
                                          </p:val>
                                        </p:tav>
                                      </p:tavLst>
                                    </p:anim>
                                    <p:animEffect transition="in" filter="fade">
                                      <p:cBhvr>
                                        <p:cTn id="11" dur="5000"/>
                                        <p:tgtEl>
                                          <p:spTgt spid="183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9"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457200" y="2286000"/>
            <a:ext cx="8382000" cy="2123658"/>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6600" b="0" dirty="0">
                <a:latin typeface="Arial Narrow" pitchFamily="34" charset="0"/>
              </a:rPr>
              <a:t>Let’s look at the drainage pattern of a house …</a:t>
            </a:r>
          </a:p>
        </p:txBody>
      </p:sp>
    </p:spTree>
    <p:extLst>
      <p:ext uri="{BB962C8B-B14F-4D97-AF65-F5344CB8AC3E}">
        <p14:creationId xmlns:p14="http://schemas.microsoft.com/office/powerpoint/2010/main" val="201985477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514" name="Object 21"/>
          <p:cNvGraphicFramePr>
            <a:graphicFrameLocks noChangeAspect="1"/>
          </p:cNvGraphicFramePr>
          <p:nvPr/>
        </p:nvGraphicFramePr>
        <p:xfrm>
          <a:off x="0" y="1676400"/>
          <a:ext cx="9144000" cy="5181600"/>
        </p:xfrm>
        <a:graphic>
          <a:graphicData uri="http://schemas.openxmlformats.org/presentationml/2006/ole">
            <mc:AlternateContent xmlns:mc="http://schemas.openxmlformats.org/markup-compatibility/2006">
              <mc:Choice xmlns:v="urn:schemas-microsoft-com:vml" Requires="v">
                <p:oleObj spid="_x0000_s65039" name="Picture Publisher Image" r:id="rId6" imgW="9658350" imgH="4848225" progId="PictPub.Image.8">
                  <p:embed/>
                </p:oleObj>
              </mc:Choice>
              <mc:Fallback>
                <p:oleObj name="Picture Publisher Image" r:id="rId6" imgW="9658350" imgH="4848225" progId="PictPub.Image.8">
                  <p:embed/>
                  <p:pic>
                    <p:nvPicPr>
                      <p:cNvPr id="0" name="Object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676400"/>
                        <a:ext cx="9144000" cy="51816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889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4292" name="Object 20"/>
          <p:cNvGraphicFramePr>
            <a:graphicFrameLocks noChangeAspect="1"/>
          </p:cNvGraphicFramePr>
          <p:nvPr/>
        </p:nvGraphicFramePr>
        <p:xfrm>
          <a:off x="0" y="1676400"/>
          <a:ext cx="9144000" cy="5181600"/>
        </p:xfrm>
        <a:graphic>
          <a:graphicData uri="http://schemas.openxmlformats.org/presentationml/2006/ole">
            <mc:AlternateContent xmlns:mc="http://schemas.openxmlformats.org/markup-compatibility/2006">
              <mc:Choice xmlns:v="urn:schemas-microsoft-com:vml" Requires="v">
                <p:oleObj spid="_x0000_s65040" name="Picture Publisher Image" r:id="rId8" imgW="9658350" imgH="4848225" progId="PictPub.Image.8">
                  <p:embed/>
                </p:oleObj>
              </mc:Choice>
              <mc:Fallback>
                <p:oleObj name="Picture Publisher Image" r:id="rId8" imgW="9658350" imgH="4848225" progId="PictPub.Image.8">
                  <p:embed/>
                  <p:pic>
                    <p:nvPicPr>
                      <p:cNvPr id="0" name="Object 20"/>
                      <p:cNvPicPr>
                        <a:picLocks noChangeAspect="1" noChangeArrowheads="1"/>
                      </p:cNvPicPr>
                      <p:nvPr/>
                    </p:nvPicPr>
                    <p:blipFill>
                      <a:blip r:embed="rId7">
                        <a:lum bright="10000" contrast="-50000"/>
                        <a:extLst>
                          <a:ext uri="{28A0092B-C50C-407E-A947-70E740481C1C}">
                            <a14:useLocalDpi xmlns:a14="http://schemas.microsoft.com/office/drawing/2010/main" val="0"/>
                          </a:ext>
                        </a:extLst>
                      </a:blip>
                      <a:srcRect/>
                      <a:stretch>
                        <a:fillRect/>
                      </a:stretch>
                    </p:blipFill>
                    <p:spPr bwMode="auto">
                      <a:xfrm>
                        <a:off x="0" y="1676400"/>
                        <a:ext cx="9144000" cy="51816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889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54290" name="Group 18"/>
          <p:cNvGrpSpPr>
            <a:grpSpLocks/>
          </p:cNvGrpSpPr>
          <p:nvPr/>
        </p:nvGrpSpPr>
        <p:grpSpPr bwMode="auto">
          <a:xfrm>
            <a:off x="3733800" y="1524000"/>
            <a:ext cx="1524000" cy="990600"/>
            <a:chOff x="2352" y="960"/>
            <a:chExt cx="960" cy="624"/>
          </a:xfrm>
        </p:grpSpPr>
        <p:sp>
          <p:nvSpPr>
            <p:cNvPr id="64526" name="Line 8"/>
            <p:cNvSpPr>
              <a:spLocks noChangeShapeType="1"/>
            </p:cNvSpPr>
            <p:nvPr/>
          </p:nvSpPr>
          <p:spPr bwMode="auto">
            <a:xfrm>
              <a:off x="2880" y="960"/>
              <a:ext cx="0" cy="480"/>
            </a:xfrm>
            <a:prstGeom prst="line">
              <a:avLst/>
            </a:prstGeom>
            <a:noFill/>
            <a:ln w="88900">
              <a:solidFill>
                <a:srgbClr val="00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4527" name="Line 9"/>
            <p:cNvSpPr>
              <a:spLocks noChangeShapeType="1"/>
            </p:cNvSpPr>
            <p:nvPr/>
          </p:nvSpPr>
          <p:spPr bwMode="auto">
            <a:xfrm>
              <a:off x="2352" y="960"/>
              <a:ext cx="0" cy="624"/>
            </a:xfrm>
            <a:prstGeom prst="line">
              <a:avLst/>
            </a:prstGeom>
            <a:noFill/>
            <a:ln w="88900">
              <a:solidFill>
                <a:srgbClr val="00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4528" name="Line 10"/>
            <p:cNvSpPr>
              <a:spLocks noChangeShapeType="1"/>
            </p:cNvSpPr>
            <p:nvPr/>
          </p:nvSpPr>
          <p:spPr bwMode="auto">
            <a:xfrm>
              <a:off x="3312" y="960"/>
              <a:ext cx="0" cy="432"/>
            </a:xfrm>
            <a:prstGeom prst="line">
              <a:avLst/>
            </a:prstGeom>
            <a:noFill/>
            <a:ln w="88900">
              <a:solidFill>
                <a:srgbClr val="00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grpSp>
        <p:nvGrpSpPr>
          <p:cNvPr id="54291" name="Group 19"/>
          <p:cNvGrpSpPr>
            <a:grpSpLocks/>
          </p:cNvGrpSpPr>
          <p:nvPr/>
        </p:nvGrpSpPr>
        <p:grpSpPr bwMode="auto">
          <a:xfrm>
            <a:off x="2057400" y="2133600"/>
            <a:ext cx="3200400" cy="1752600"/>
            <a:chOff x="1296" y="1344"/>
            <a:chExt cx="2016" cy="1104"/>
          </a:xfrm>
        </p:grpSpPr>
        <p:sp>
          <p:nvSpPr>
            <p:cNvPr id="64523" name="Line 11"/>
            <p:cNvSpPr>
              <a:spLocks noChangeShapeType="1"/>
            </p:cNvSpPr>
            <p:nvPr/>
          </p:nvSpPr>
          <p:spPr bwMode="auto">
            <a:xfrm flipH="1">
              <a:off x="2448" y="1344"/>
              <a:ext cx="864" cy="912"/>
            </a:xfrm>
            <a:prstGeom prst="line">
              <a:avLst/>
            </a:prstGeom>
            <a:noFill/>
            <a:ln w="88900">
              <a:solidFill>
                <a:srgbClr val="00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4524" name="Line 12"/>
            <p:cNvSpPr>
              <a:spLocks noChangeShapeType="1"/>
            </p:cNvSpPr>
            <p:nvPr/>
          </p:nvSpPr>
          <p:spPr bwMode="auto">
            <a:xfrm flipH="1">
              <a:off x="1824" y="1440"/>
              <a:ext cx="1056" cy="912"/>
            </a:xfrm>
            <a:prstGeom prst="line">
              <a:avLst/>
            </a:prstGeom>
            <a:noFill/>
            <a:ln w="88900">
              <a:solidFill>
                <a:srgbClr val="00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4525" name="Line 13"/>
            <p:cNvSpPr>
              <a:spLocks noChangeShapeType="1"/>
            </p:cNvSpPr>
            <p:nvPr/>
          </p:nvSpPr>
          <p:spPr bwMode="auto">
            <a:xfrm flipH="1">
              <a:off x="1296" y="1584"/>
              <a:ext cx="1056" cy="864"/>
            </a:xfrm>
            <a:prstGeom prst="line">
              <a:avLst/>
            </a:prstGeom>
            <a:noFill/>
            <a:ln w="88900">
              <a:solidFill>
                <a:srgbClr val="00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sp>
        <p:nvSpPr>
          <p:cNvPr id="54286" name="Line 14"/>
          <p:cNvSpPr>
            <a:spLocks noChangeShapeType="1"/>
          </p:cNvSpPr>
          <p:nvPr/>
        </p:nvSpPr>
        <p:spPr bwMode="auto">
          <a:xfrm flipH="1">
            <a:off x="1066800" y="3581400"/>
            <a:ext cx="2895600" cy="457200"/>
          </a:xfrm>
          <a:prstGeom prst="line">
            <a:avLst/>
          </a:prstGeom>
          <a:noFill/>
          <a:ln w="88900">
            <a:solidFill>
              <a:srgbClr val="00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54288" name="Line 16"/>
          <p:cNvSpPr>
            <a:spLocks noChangeShapeType="1"/>
          </p:cNvSpPr>
          <p:nvPr/>
        </p:nvSpPr>
        <p:spPr bwMode="auto">
          <a:xfrm flipH="1">
            <a:off x="1066800" y="4114800"/>
            <a:ext cx="0" cy="2209800"/>
          </a:xfrm>
          <a:prstGeom prst="line">
            <a:avLst/>
          </a:prstGeom>
          <a:noFill/>
          <a:ln w="88900">
            <a:solidFill>
              <a:srgbClr val="00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54289" name="Line 17"/>
          <p:cNvSpPr>
            <a:spLocks noChangeShapeType="1"/>
          </p:cNvSpPr>
          <p:nvPr/>
        </p:nvSpPr>
        <p:spPr bwMode="auto">
          <a:xfrm flipH="1">
            <a:off x="0" y="6324600"/>
            <a:ext cx="1066800" cy="228600"/>
          </a:xfrm>
          <a:prstGeom prst="line">
            <a:avLst/>
          </a:prstGeom>
          <a:noFill/>
          <a:ln w="88900">
            <a:solidFill>
              <a:srgbClr val="00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pic>
        <p:nvPicPr>
          <p:cNvPr id="64866" name="Picture 354" descr="C:\Program Files (x86)\Microsoft Office\Media\CntCD1\ClipArt3\j0234009.w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62400" y="114866"/>
            <a:ext cx="1717141" cy="21139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nodeType="afterEffect">
                                  <p:stCondLst>
                                    <p:cond delay="0"/>
                                  </p:stCondLst>
                                  <p:childTnLst>
                                    <p:set>
                                      <p:cBhvr>
                                        <p:cTn id="6" dur="1" fill="hold">
                                          <p:stCondLst>
                                            <p:cond delay="499"/>
                                          </p:stCondLst>
                                        </p:cTn>
                                        <p:tgtEl>
                                          <p:spTgt spid="542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54290"/>
                                        </p:tgtEl>
                                        <p:attrNameLst>
                                          <p:attrName>style.visibility</p:attrName>
                                        </p:attrNameLst>
                                      </p:cBhvr>
                                      <p:to>
                                        <p:strVal val="visible"/>
                                      </p:to>
                                    </p:set>
                                    <p:animEffect transition="in" filter="wipe(up)">
                                      <p:cBhvr>
                                        <p:cTn id="11" dur="500"/>
                                        <p:tgtEl>
                                          <p:spTgt spid="54290"/>
                                        </p:tgtEl>
                                      </p:cBhvr>
                                    </p:animEffect>
                                  </p:childTnLst>
                                  <p:subTnLst>
                                    <p:audio>
                                      <p:cMediaNode>
                                        <p:cTn display="0" masterRel="sameClick">
                                          <p:stCondLst>
                                            <p:cond evt="begin" delay="0">
                                              <p:tn val="9"/>
                                            </p:cond>
                                          </p:stCondLst>
                                          <p:endCondLst>
                                            <p:cond evt="onStopAudio" delay="0">
                                              <p:tgtEl>
                                                <p:sldTgt/>
                                              </p:tgtEl>
                                            </p:cond>
                                          </p:endCondLst>
                                        </p:cTn>
                                        <p:tgtEl>
                                          <p:sndTgt r:embed="rId3" name="raining.wav"/>
                                        </p:tgtEl>
                                      </p:cMediaNode>
                                    </p:audio>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54291"/>
                                        </p:tgtEl>
                                        <p:attrNameLst>
                                          <p:attrName>style.visibility</p:attrName>
                                        </p:attrNameLst>
                                      </p:cBhvr>
                                      <p:to>
                                        <p:strVal val="visible"/>
                                      </p:to>
                                    </p:set>
                                    <p:animEffect transition="in" filter="wipe(up)">
                                      <p:cBhvr>
                                        <p:cTn id="16" dur="500"/>
                                        <p:tgtEl>
                                          <p:spTgt spid="54291"/>
                                        </p:tgtEl>
                                      </p:cBhvr>
                                    </p:animEffect>
                                  </p:childTnLst>
                                  <p:subTnLst>
                                    <p:audio>
                                      <p:cMediaNode>
                                        <p:cTn display="0" masterRel="sameClick">
                                          <p:stCondLst>
                                            <p:cond evt="begin" delay="0">
                                              <p:tn val="14"/>
                                            </p:cond>
                                          </p:stCondLst>
                                          <p:endCondLst>
                                            <p:cond evt="onStopAudio" delay="0">
                                              <p:tgtEl>
                                                <p:sldTgt/>
                                              </p:tgtEl>
                                            </p:cond>
                                          </p:endCondLst>
                                        </p:cTn>
                                        <p:tgtEl>
                                          <p:sndTgt r:embed="rId4" name="floop.wav"/>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54286"/>
                                        </p:tgtEl>
                                        <p:attrNameLst>
                                          <p:attrName>style.visibility</p:attrName>
                                        </p:attrNameLst>
                                      </p:cBhvr>
                                      <p:to>
                                        <p:strVal val="visible"/>
                                      </p:to>
                                    </p:set>
                                    <p:animEffect transition="in" filter="wipe(right)">
                                      <p:cBhvr>
                                        <p:cTn id="21" dur="500"/>
                                        <p:tgtEl>
                                          <p:spTgt spid="54286"/>
                                        </p:tgtEl>
                                      </p:cBhvr>
                                    </p:animEffect>
                                  </p:childTnLst>
                                  <p:subTnLst>
                                    <p:audio>
                                      <p:cMediaNode>
                                        <p:cTn display="0" masterRel="sameClick">
                                          <p:stCondLst>
                                            <p:cond evt="begin" delay="0">
                                              <p:tn val="19"/>
                                            </p:cond>
                                          </p:stCondLst>
                                          <p:endCondLst>
                                            <p:cond evt="onStopAudio" delay="0">
                                              <p:tgtEl>
                                                <p:sldTgt/>
                                              </p:tgtEl>
                                            </p:cond>
                                          </p:endCondLst>
                                        </p:cTn>
                                        <p:tgtEl>
                                          <p:sndTgt r:embed="rId5" name="whoosh.wav"/>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54288"/>
                                        </p:tgtEl>
                                        <p:attrNameLst>
                                          <p:attrName>style.visibility</p:attrName>
                                        </p:attrNameLst>
                                      </p:cBhvr>
                                      <p:to>
                                        <p:strVal val="visible"/>
                                      </p:to>
                                    </p:set>
                                    <p:animEffect transition="in" filter="wipe(up)">
                                      <p:cBhvr>
                                        <p:cTn id="26" dur="500"/>
                                        <p:tgtEl>
                                          <p:spTgt spid="54288"/>
                                        </p:tgtEl>
                                      </p:cBhvr>
                                    </p:animEffect>
                                  </p:childTnLst>
                                  <p:subTnLst>
                                    <p:audio>
                                      <p:cMediaNode>
                                        <p:cTn display="0" masterRel="sameClick">
                                          <p:stCondLst>
                                            <p:cond evt="begin" delay="0">
                                              <p:tn val="24"/>
                                            </p:cond>
                                          </p:stCondLst>
                                          <p:endCondLst>
                                            <p:cond evt="onStopAudio" delay="0">
                                              <p:tgtEl>
                                                <p:sldTgt/>
                                              </p:tgtEl>
                                            </p:cond>
                                          </p:endCondLst>
                                        </p:cTn>
                                        <p:tgtEl>
                                          <p:sndTgt r:embed="rId5" name="whoosh.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54289"/>
                                        </p:tgtEl>
                                        <p:attrNameLst>
                                          <p:attrName>style.visibility</p:attrName>
                                        </p:attrNameLst>
                                      </p:cBhvr>
                                      <p:to>
                                        <p:strVal val="visible"/>
                                      </p:to>
                                    </p:set>
                                    <p:animEffect transition="in" filter="wipe(right)">
                                      <p:cBhvr>
                                        <p:cTn id="31" dur="500"/>
                                        <p:tgtEl>
                                          <p:spTgt spid="54289"/>
                                        </p:tgtEl>
                                      </p:cBhvr>
                                    </p:animEffect>
                                  </p:childTnLst>
                                  <p:subTnLst>
                                    <p:audio>
                                      <p:cMediaNode>
                                        <p:cTn display="0" masterRel="sameClick">
                                          <p:stCondLst>
                                            <p:cond evt="begin" delay="0">
                                              <p:tn val="29"/>
                                            </p:cond>
                                          </p:stCondLst>
                                          <p:endCondLst>
                                            <p:cond evt="onStopAudio" delay="0">
                                              <p:tgtEl>
                                                <p:sldTgt/>
                                              </p:tgtEl>
                                            </p:cond>
                                          </p:endCondLst>
                                        </p:cTn>
                                        <p:tgtEl>
                                          <p:sndTgt r:embed="rId5"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6" grpId="0" animBg="1"/>
      <p:bldP spid="54288" grpId="0" animBg="1"/>
      <p:bldP spid="54289"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65538" name="Rectangle 4" descr="Horizontal brick"/>
          <p:cNvSpPr>
            <a:spLocks noChangeArrowheads="1"/>
          </p:cNvSpPr>
          <p:nvPr/>
        </p:nvSpPr>
        <p:spPr bwMode="auto">
          <a:xfrm rot="-5400000">
            <a:off x="1714500" y="342900"/>
            <a:ext cx="6096000" cy="6324600"/>
          </a:xfrm>
          <a:prstGeom prst="rect">
            <a:avLst/>
          </a:prstGeom>
          <a:pattFill prst="horzBrick">
            <a:fgClr>
              <a:schemeClr val="folHlink"/>
            </a:fgClr>
            <a:bgClr>
              <a:srgbClr val="FFFFFF"/>
            </a:bgClr>
          </a:patt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39" name="Line 5"/>
          <p:cNvSpPr>
            <a:spLocks noChangeShapeType="1"/>
          </p:cNvSpPr>
          <p:nvPr/>
        </p:nvSpPr>
        <p:spPr bwMode="auto">
          <a:xfrm rot="-5400000">
            <a:off x="4800600" y="344488"/>
            <a:ext cx="0" cy="6248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540" name="Freeform 9"/>
          <p:cNvSpPr>
            <a:spLocks/>
          </p:cNvSpPr>
          <p:nvPr/>
        </p:nvSpPr>
        <p:spPr bwMode="auto">
          <a:xfrm>
            <a:off x="2895600" y="533400"/>
            <a:ext cx="220663" cy="3084513"/>
          </a:xfrm>
          <a:custGeom>
            <a:avLst/>
            <a:gdLst>
              <a:gd name="T0" fmla="*/ 95766154 w 139"/>
              <a:gd name="T1" fmla="*/ 0 h 1943"/>
              <a:gd name="T2" fmla="*/ 40322591 w 139"/>
              <a:gd name="T3" fmla="*/ 2106850967 h 1943"/>
              <a:gd name="T4" fmla="*/ 340222658 w 139"/>
              <a:gd name="T5" fmla="*/ 2147483647 h 1943"/>
              <a:gd name="T6" fmla="*/ 98287110 w 139"/>
              <a:gd name="T7" fmla="*/ 2147483647 h 19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 h="1943">
                <a:moveTo>
                  <a:pt x="38" y="0"/>
                </a:moveTo>
                <a:cubicBezTo>
                  <a:pt x="34" y="139"/>
                  <a:pt x="0" y="617"/>
                  <a:pt x="16" y="836"/>
                </a:cubicBezTo>
                <a:cubicBezTo>
                  <a:pt x="32" y="1055"/>
                  <a:pt x="131" y="1130"/>
                  <a:pt x="135" y="1314"/>
                </a:cubicBezTo>
                <a:cubicBezTo>
                  <a:pt x="139" y="1498"/>
                  <a:pt x="59" y="1812"/>
                  <a:pt x="39" y="1943"/>
                </a:cubicBezTo>
              </a:path>
            </a:pathLst>
          </a:custGeom>
          <a:noFill/>
          <a:ln w="219075">
            <a:solidFill>
              <a:srgbClr val="000099"/>
            </a:solidFill>
            <a:round/>
            <a:headEnd type="triangle" w="med" len="me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541" name="Line 12"/>
          <p:cNvSpPr>
            <a:spLocks noChangeShapeType="1"/>
          </p:cNvSpPr>
          <p:nvPr/>
        </p:nvSpPr>
        <p:spPr bwMode="auto">
          <a:xfrm rot="16200000" flipV="1">
            <a:off x="4229100" y="3924300"/>
            <a:ext cx="0" cy="5257800"/>
          </a:xfrm>
          <a:prstGeom prst="line">
            <a:avLst/>
          </a:prstGeom>
          <a:noFill/>
          <a:ln w="219075">
            <a:solidFill>
              <a:srgbClr val="00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542" name="Line 13"/>
          <p:cNvSpPr>
            <a:spLocks noChangeShapeType="1"/>
          </p:cNvSpPr>
          <p:nvPr/>
        </p:nvSpPr>
        <p:spPr bwMode="auto">
          <a:xfrm rot="16200000" flipV="1">
            <a:off x="4179094" y="-2197894"/>
            <a:ext cx="22225" cy="5332413"/>
          </a:xfrm>
          <a:prstGeom prst="line">
            <a:avLst/>
          </a:prstGeom>
          <a:noFill/>
          <a:ln w="219075">
            <a:solidFill>
              <a:srgbClr val="00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543" name="Line 17"/>
          <p:cNvSpPr>
            <a:spLocks noChangeShapeType="1"/>
          </p:cNvSpPr>
          <p:nvPr/>
        </p:nvSpPr>
        <p:spPr bwMode="auto">
          <a:xfrm rot="5400000">
            <a:off x="933450" y="6115050"/>
            <a:ext cx="266700" cy="1219200"/>
          </a:xfrm>
          <a:prstGeom prst="line">
            <a:avLst/>
          </a:prstGeom>
          <a:noFill/>
          <a:ln w="219075">
            <a:solidFill>
              <a:srgbClr val="00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544" name="Line 18"/>
          <p:cNvSpPr>
            <a:spLocks noChangeShapeType="1"/>
          </p:cNvSpPr>
          <p:nvPr/>
        </p:nvSpPr>
        <p:spPr bwMode="auto">
          <a:xfrm rot="16200000" flipV="1">
            <a:off x="723900" y="-342900"/>
            <a:ext cx="457200" cy="1143000"/>
          </a:xfrm>
          <a:prstGeom prst="line">
            <a:avLst/>
          </a:prstGeom>
          <a:noFill/>
          <a:ln w="219075">
            <a:solidFill>
              <a:srgbClr val="00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545" name="Freeform 19"/>
          <p:cNvSpPr>
            <a:spLocks/>
          </p:cNvSpPr>
          <p:nvPr/>
        </p:nvSpPr>
        <p:spPr bwMode="auto">
          <a:xfrm>
            <a:off x="4876800" y="533400"/>
            <a:ext cx="220663" cy="3084513"/>
          </a:xfrm>
          <a:custGeom>
            <a:avLst/>
            <a:gdLst>
              <a:gd name="T0" fmla="*/ 95766154 w 139"/>
              <a:gd name="T1" fmla="*/ 0 h 1943"/>
              <a:gd name="T2" fmla="*/ 40322591 w 139"/>
              <a:gd name="T3" fmla="*/ 2106850967 h 1943"/>
              <a:gd name="T4" fmla="*/ 340222658 w 139"/>
              <a:gd name="T5" fmla="*/ 2147483647 h 1943"/>
              <a:gd name="T6" fmla="*/ 98287110 w 139"/>
              <a:gd name="T7" fmla="*/ 2147483647 h 19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 h="1943">
                <a:moveTo>
                  <a:pt x="38" y="0"/>
                </a:moveTo>
                <a:cubicBezTo>
                  <a:pt x="34" y="139"/>
                  <a:pt x="0" y="617"/>
                  <a:pt x="16" y="836"/>
                </a:cubicBezTo>
                <a:cubicBezTo>
                  <a:pt x="32" y="1055"/>
                  <a:pt x="131" y="1130"/>
                  <a:pt x="135" y="1314"/>
                </a:cubicBezTo>
                <a:cubicBezTo>
                  <a:pt x="139" y="1498"/>
                  <a:pt x="59" y="1812"/>
                  <a:pt x="39" y="1943"/>
                </a:cubicBezTo>
              </a:path>
            </a:pathLst>
          </a:custGeom>
          <a:noFill/>
          <a:ln w="219075">
            <a:solidFill>
              <a:srgbClr val="000099"/>
            </a:solidFill>
            <a:round/>
            <a:headEnd type="triangle" w="med" len="me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546" name="Freeform 20"/>
          <p:cNvSpPr>
            <a:spLocks/>
          </p:cNvSpPr>
          <p:nvPr/>
        </p:nvSpPr>
        <p:spPr bwMode="auto">
          <a:xfrm>
            <a:off x="6705600" y="609600"/>
            <a:ext cx="228600" cy="3116263"/>
          </a:xfrm>
          <a:custGeom>
            <a:avLst/>
            <a:gdLst>
              <a:gd name="T0" fmla="*/ 95765938 w 144"/>
              <a:gd name="T1" fmla="*/ 0 h 1963"/>
              <a:gd name="T2" fmla="*/ 40322500 w 144"/>
              <a:gd name="T3" fmla="*/ 2106850963 h 1963"/>
              <a:gd name="T4" fmla="*/ 340221888 w 144"/>
              <a:gd name="T5" fmla="*/ 2147483647 h 1963"/>
              <a:gd name="T6" fmla="*/ 173891575 w 144"/>
              <a:gd name="T7" fmla="*/ 2147483647 h 19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 h="1963">
                <a:moveTo>
                  <a:pt x="38" y="0"/>
                </a:moveTo>
                <a:cubicBezTo>
                  <a:pt x="34" y="139"/>
                  <a:pt x="0" y="617"/>
                  <a:pt x="16" y="836"/>
                </a:cubicBezTo>
                <a:cubicBezTo>
                  <a:pt x="32" y="1055"/>
                  <a:pt x="126" y="1126"/>
                  <a:pt x="135" y="1314"/>
                </a:cubicBezTo>
                <a:cubicBezTo>
                  <a:pt x="144" y="1502"/>
                  <a:pt x="83" y="1828"/>
                  <a:pt x="69" y="1963"/>
                </a:cubicBezTo>
              </a:path>
            </a:pathLst>
          </a:custGeom>
          <a:noFill/>
          <a:ln w="219075">
            <a:solidFill>
              <a:srgbClr val="000099"/>
            </a:solidFill>
            <a:round/>
            <a:headEnd type="triangle" w="med" len="me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547" name="Freeform 22"/>
          <p:cNvSpPr>
            <a:spLocks/>
          </p:cNvSpPr>
          <p:nvPr/>
        </p:nvSpPr>
        <p:spPr bwMode="auto">
          <a:xfrm>
            <a:off x="4806950" y="3292475"/>
            <a:ext cx="301625" cy="3144838"/>
          </a:xfrm>
          <a:custGeom>
            <a:avLst/>
            <a:gdLst>
              <a:gd name="T0" fmla="*/ 340221888 w 190"/>
              <a:gd name="T1" fmla="*/ 85685326 h 1981"/>
              <a:gd name="T2" fmla="*/ 229335013 w 190"/>
              <a:gd name="T3" fmla="*/ 360383195 h 1981"/>
              <a:gd name="T4" fmla="*/ 37803138 w 190"/>
              <a:gd name="T5" fmla="*/ 2147483647 h 1981"/>
              <a:gd name="T6" fmla="*/ 451108763 w 190"/>
              <a:gd name="T7" fmla="*/ 2147483647 h 1981"/>
              <a:gd name="T8" fmla="*/ 209173763 w 190"/>
              <a:gd name="T9" fmla="*/ 2147483647 h 19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0" h="1981">
                <a:moveTo>
                  <a:pt x="135" y="34"/>
                </a:moveTo>
                <a:cubicBezTo>
                  <a:pt x="128" y="50"/>
                  <a:pt x="111" y="0"/>
                  <a:pt x="91" y="143"/>
                </a:cubicBezTo>
                <a:cubicBezTo>
                  <a:pt x="71" y="286"/>
                  <a:pt x="0" y="689"/>
                  <a:pt x="15" y="893"/>
                </a:cubicBezTo>
                <a:cubicBezTo>
                  <a:pt x="30" y="1097"/>
                  <a:pt x="168" y="1187"/>
                  <a:pt x="179" y="1368"/>
                </a:cubicBezTo>
                <a:cubicBezTo>
                  <a:pt x="190" y="1549"/>
                  <a:pt x="103" y="1853"/>
                  <a:pt x="83" y="1981"/>
                </a:cubicBezTo>
              </a:path>
            </a:pathLst>
          </a:custGeom>
          <a:noFill/>
          <a:ln w="219075">
            <a:solidFill>
              <a:srgbClr val="000099"/>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548" name="Freeform 23"/>
          <p:cNvSpPr>
            <a:spLocks/>
          </p:cNvSpPr>
          <p:nvPr/>
        </p:nvSpPr>
        <p:spPr bwMode="auto">
          <a:xfrm>
            <a:off x="2819400" y="3352800"/>
            <a:ext cx="301625" cy="3132138"/>
          </a:xfrm>
          <a:custGeom>
            <a:avLst/>
            <a:gdLst>
              <a:gd name="T0" fmla="*/ 206652813 w 190"/>
              <a:gd name="T1" fmla="*/ 196572219 h 1973"/>
              <a:gd name="T2" fmla="*/ 229335013 w 190"/>
              <a:gd name="T3" fmla="*/ 340221942 h 1973"/>
              <a:gd name="T4" fmla="*/ 37803138 w 190"/>
              <a:gd name="T5" fmla="*/ 2147483647 h 1973"/>
              <a:gd name="T6" fmla="*/ 451108763 w 190"/>
              <a:gd name="T7" fmla="*/ 2147483647 h 1973"/>
              <a:gd name="T8" fmla="*/ 209173763 w 190"/>
              <a:gd name="T9" fmla="*/ 2147483647 h 19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0" h="1973">
                <a:moveTo>
                  <a:pt x="82" y="78"/>
                </a:moveTo>
                <a:cubicBezTo>
                  <a:pt x="83" y="87"/>
                  <a:pt x="102" y="0"/>
                  <a:pt x="91" y="135"/>
                </a:cubicBezTo>
                <a:cubicBezTo>
                  <a:pt x="80" y="270"/>
                  <a:pt x="0" y="681"/>
                  <a:pt x="15" y="885"/>
                </a:cubicBezTo>
                <a:cubicBezTo>
                  <a:pt x="30" y="1089"/>
                  <a:pt x="168" y="1179"/>
                  <a:pt x="179" y="1360"/>
                </a:cubicBezTo>
                <a:cubicBezTo>
                  <a:pt x="190" y="1541"/>
                  <a:pt x="103" y="1845"/>
                  <a:pt x="83" y="1973"/>
                </a:cubicBezTo>
              </a:path>
            </a:pathLst>
          </a:custGeom>
          <a:noFill/>
          <a:ln w="219075">
            <a:solidFill>
              <a:srgbClr val="000099"/>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549" name="Freeform 24"/>
          <p:cNvSpPr>
            <a:spLocks/>
          </p:cNvSpPr>
          <p:nvPr/>
        </p:nvSpPr>
        <p:spPr bwMode="auto">
          <a:xfrm>
            <a:off x="6705600" y="3276600"/>
            <a:ext cx="301625" cy="3132138"/>
          </a:xfrm>
          <a:custGeom>
            <a:avLst/>
            <a:gdLst>
              <a:gd name="T0" fmla="*/ 206652813 w 190"/>
              <a:gd name="T1" fmla="*/ 196572219 h 1973"/>
              <a:gd name="T2" fmla="*/ 229335013 w 190"/>
              <a:gd name="T3" fmla="*/ 340221942 h 1973"/>
              <a:gd name="T4" fmla="*/ 37803138 w 190"/>
              <a:gd name="T5" fmla="*/ 2147483647 h 1973"/>
              <a:gd name="T6" fmla="*/ 451108763 w 190"/>
              <a:gd name="T7" fmla="*/ 2147483647 h 1973"/>
              <a:gd name="T8" fmla="*/ 209173763 w 190"/>
              <a:gd name="T9" fmla="*/ 2147483647 h 19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0" h="1973">
                <a:moveTo>
                  <a:pt x="82" y="78"/>
                </a:moveTo>
                <a:cubicBezTo>
                  <a:pt x="83" y="87"/>
                  <a:pt x="102" y="0"/>
                  <a:pt x="91" y="135"/>
                </a:cubicBezTo>
                <a:cubicBezTo>
                  <a:pt x="80" y="270"/>
                  <a:pt x="0" y="681"/>
                  <a:pt x="15" y="885"/>
                </a:cubicBezTo>
                <a:cubicBezTo>
                  <a:pt x="30" y="1089"/>
                  <a:pt x="168" y="1179"/>
                  <a:pt x="179" y="1360"/>
                </a:cubicBezTo>
                <a:cubicBezTo>
                  <a:pt x="190" y="1541"/>
                  <a:pt x="103" y="1845"/>
                  <a:pt x="83" y="1973"/>
                </a:cubicBezTo>
              </a:path>
            </a:pathLst>
          </a:custGeom>
          <a:noFill/>
          <a:ln w="219075">
            <a:solidFill>
              <a:srgbClr val="000099"/>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66562" name="Freeform 4"/>
          <p:cNvSpPr>
            <a:spLocks/>
          </p:cNvSpPr>
          <p:nvPr/>
        </p:nvSpPr>
        <p:spPr bwMode="auto">
          <a:xfrm>
            <a:off x="2895600" y="533400"/>
            <a:ext cx="220663" cy="3084513"/>
          </a:xfrm>
          <a:custGeom>
            <a:avLst/>
            <a:gdLst>
              <a:gd name="T0" fmla="*/ 95766154 w 139"/>
              <a:gd name="T1" fmla="*/ 0 h 1943"/>
              <a:gd name="T2" fmla="*/ 40322591 w 139"/>
              <a:gd name="T3" fmla="*/ 2106850967 h 1943"/>
              <a:gd name="T4" fmla="*/ 340222658 w 139"/>
              <a:gd name="T5" fmla="*/ 2147483647 h 1943"/>
              <a:gd name="T6" fmla="*/ 98287110 w 139"/>
              <a:gd name="T7" fmla="*/ 2147483647 h 19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 h="1943">
                <a:moveTo>
                  <a:pt x="38" y="0"/>
                </a:moveTo>
                <a:cubicBezTo>
                  <a:pt x="34" y="139"/>
                  <a:pt x="0" y="617"/>
                  <a:pt x="16" y="836"/>
                </a:cubicBezTo>
                <a:cubicBezTo>
                  <a:pt x="32" y="1055"/>
                  <a:pt x="131" y="1130"/>
                  <a:pt x="135" y="1314"/>
                </a:cubicBezTo>
                <a:cubicBezTo>
                  <a:pt x="139" y="1498"/>
                  <a:pt x="59" y="1812"/>
                  <a:pt x="39" y="1943"/>
                </a:cubicBezTo>
              </a:path>
            </a:pathLst>
          </a:custGeom>
          <a:noFill/>
          <a:ln w="219075">
            <a:solidFill>
              <a:srgbClr val="000099"/>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563" name="Line 5"/>
          <p:cNvSpPr>
            <a:spLocks noChangeShapeType="1"/>
          </p:cNvSpPr>
          <p:nvPr/>
        </p:nvSpPr>
        <p:spPr bwMode="auto">
          <a:xfrm rot="16200000" flipV="1">
            <a:off x="4229100" y="3924300"/>
            <a:ext cx="0" cy="5257800"/>
          </a:xfrm>
          <a:prstGeom prst="line">
            <a:avLst/>
          </a:prstGeom>
          <a:noFill/>
          <a:ln w="219075">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564" name="Line 6"/>
          <p:cNvSpPr>
            <a:spLocks noChangeShapeType="1"/>
          </p:cNvSpPr>
          <p:nvPr/>
        </p:nvSpPr>
        <p:spPr bwMode="auto">
          <a:xfrm rot="16200000" flipV="1">
            <a:off x="4179094" y="-2197894"/>
            <a:ext cx="22225" cy="5332413"/>
          </a:xfrm>
          <a:prstGeom prst="line">
            <a:avLst/>
          </a:prstGeom>
          <a:noFill/>
          <a:ln w="219075">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565" name="Freeform 7"/>
          <p:cNvSpPr>
            <a:spLocks/>
          </p:cNvSpPr>
          <p:nvPr/>
        </p:nvSpPr>
        <p:spPr bwMode="auto">
          <a:xfrm>
            <a:off x="455613" y="6556375"/>
            <a:ext cx="1287462" cy="301625"/>
          </a:xfrm>
          <a:custGeom>
            <a:avLst/>
            <a:gdLst>
              <a:gd name="T0" fmla="*/ 2043845131 w 811"/>
              <a:gd name="T1" fmla="*/ 0 h 190"/>
              <a:gd name="T2" fmla="*/ 1660781530 w 811"/>
              <a:gd name="T3" fmla="*/ 27722513 h 190"/>
              <a:gd name="T4" fmla="*/ 0 w 811"/>
              <a:gd name="T5" fmla="*/ 478829688 h 190"/>
              <a:gd name="T6" fmla="*/ 0 60000 65536"/>
              <a:gd name="T7" fmla="*/ 0 60000 65536"/>
              <a:gd name="T8" fmla="*/ 0 60000 65536"/>
            </a:gdLst>
            <a:ahLst/>
            <a:cxnLst>
              <a:cxn ang="T6">
                <a:pos x="T0" y="T1"/>
              </a:cxn>
              <a:cxn ang="T7">
                <a:pos x="T2" y="T3"/>
              </a:cxn>
              <a:cxn ang="T8">
                <a:pos x="T4" y="T5"/>
              </a:cxn>
            </a:cxnLst>
            <a:rect l="0" t="0" r="r" b="b"/>
            <a:pathLst>
              <a:path w="811" h="190">
                <a:moveTo>
                  <a:pt x="811" y="0"/>
                </a:moveTo>
                <a:lnTo>
                  <a:pt x="659" y="11"/>
                </a:lnTo>
                <a:lnTo>
                  <a:pt x="0" y="190"/>
                </a:lnTo>
              </a:path>
            </a:pathLst>
          </a:custGeom>
          <a:noFill/>
          <a:ln w="219075">
            <a:solidFill>
              <a:srgbClr val="000099"/>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566" name="Freeform 8"/>
          <p:cNvSpPr>
            <a:spLocks/>
          </p:cNvSpPr>
          <p:nvPr/>
        </p:nvSpPr>
        <p:spPr bwMode="auto">
          <a:xfrm>
            <a:off x="379413" y="0"/>
            <a:ext cx="1311275" cy="465138"/>
          </a:xfrm>
          <a:custGeom>
            <a:avLst/>
            <a:gdLst>
              <a:gd name="T0" fmla="*/ 2081649063 w 826"/>
              <a:gd name="T1" fmla="*/ 738407369 h 293"/>
              <a:gd name="T2" fmla="*/ 1670864388 w 826"/>
              <a:gd name="T3" fmla="*/ 685483237 h 293"/>
              <a:gd name="T4" fmla="*/ 0 w 826"/>
              <a:gd name="T5" fmla="*/ 0 h 293"/>
              <a:gd name="T6" fmla="*/ 0 60000 65536"/>
              <a:gd name="T7" fmla="*/ 0 60000 65536"/>
              <a:gd name="T8" fmla="*/ 0 60000 65536"/>
            </a:gdLst>
            <a:ahLst/>
            <a:cxnLst>
              <a:cxn ang="T6">
                <a:pos x="T0" y="T1"/>
              </a:cxn>
              <a:cxn ang="T7">
                <a:pos x="T2" y="T3"/>
              </a:cxn>
              <a:cxn ang="T8">
                <a:pos x="T4" y="T5"/>
              </a:cxn>
            </a:cxnLst>
            <a:rect l="0" t="0" r="r" b="b"/>
            <a:pathLst>
              <a:path w="826" h="293">
                <a:moveTo>
                  <a:pt x="826" y="293"/>
                </a:moveTo>
                <a:lnTo>
                  <a:pt x="663" y="272"/>
                </a:lnTo>
                <a:lnTo>
                  <a:pt x="0" y="0"/>
                </a:lnTo>
              </a:path>
            </a:pathLst>
          </a:custGeom>
          <a:noFill/>
          <a:ln w="219075">
            <a:solidFill>
              <a:srgbClr val="000099"/>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567" name="Freeform 9"/>
          <p:cNvSpPr>
            <a:spLocks/>
          </p:cNvSpPr>
          <p:nvPr/>
        </p:nvSpPr>
        <p:spPr bwMode="auto">
          <a:xfrm>
            <a:off x="4876800" y="533400"/>
            <a:ext cx="220663" cy="3084513"/>
          </a:xfrm>
          <a:custGeom>
            <a:avLst/>
            <a:gdLst>
              <a:gd name="T0" fmla="*/ 95766154 w 139"/>
              <a:gd name="T1" fmla="*/ 0 h 1943"/>
              <a:gd name="T2" fmla="*/ 40322591 w 139"/>
              <a:gd name="T3" fmla="*/ 2106850967 h 1943"/>
              <a:gd name="T4" fmla="*/ 340222658 w 139"/>
              <a:gd name="T5" fmla="*/ 2147483647 h 1943"/>
              <a:gd name="T6" fmla="*/ 98287110 w 139"/>
              <a:gd name="T7" fmla="*/ 2147483647 h 19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 h="1943">
                <a:moveTo>
                  <a:pt x="38" y="0"/>
                </a:moveTo>
                <a:cubicBezTo>
                  <a:pt x="34" y="139"/>
                  <a:pt x="0" y="617"/>
                  <a:pt x="16" y="836"/>
                </a:cubicBezTo>
                <a:cubicBezTo>
                  <a:pt x="32" y="1055"/>
                  <a:pt x="131" y="1130"/>
                  <a:pt x="135" y="1314"/>
                </a:cubicBezTo>
                <a:cubicBezTo>
                  <a:pt x="139" y="1498"/>
                  <a:pt x="59" y="1812"/>
                  <a:pt x="39" y="1943"/>
                </a:cubicBezTo>
              </a:path>
            </a:pathLst>
          </a:custGeom>
          <a:noFill/>
          <a:ln w="219075">
            <a:solidFill>
              <a:srgbClr val="000099"/>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568" name="Freeform 10"/>
          <p:cNvSpPr>
            <a:spLocks/>
          </p:cNvSpPr>
          <p:nvPr/>
        </p:nvSpPr>
        <p:spPr bwMode="auto">
          <a:xfrm>
            <a:off x="6705600" y="533400"/>
            <a:ext cx="228600" cy="3176588"/>
          </a:xfrm>
          <a:custGeom>
            <a:avLst/>
            <a:gdLst>
              <a:gd name="T0" fmla="*/ 95765938 w 144"/>
              <a:gd name="T1" fmla="*/ 0 h 1953"/>
              <a:gd name="T2" fmla="*/ 40322500 w 144"/>
              <a:gd name="T3" fmla="*/ 2147483647 h 1953"/>
              <a:gd name="T4" fmla="*/ 340221888 w 144"/>
              <a:gd name="T5" fmla="*/ 2147483647 h 1953"/>
              <a:gd name="T6" fmla="*/ 173891575 w 144"/>
              <a:gd name="T7" fmla="*/ 2147483647 h 19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 h="1953">
                <a:moveTo>
                  <a:pt x="38" y="0"/>
                </a:moveTo>
                <a:cubicBezTo>
                  <a:pt x="34" y="139"/>
                  <a:pt x="0" y="617"/>
                  <a:pt x="16" y="836"/>
                </a:cubicBezTo>
                <a:cubicBezTo>
                  <a:pt x="32" y="1055"/>
                  <a:pt x="126" y="1128"/>
                  <a:pt x="135" y="1314"/>
                </a:cubicBezTo>
                <a:cubicBezTo>
                  <a:pt x="144" y="1500"/>
                  <a:pt x="83" y="1820"/>
                  <a:pt x="69" y="1953"/>
                </a:cubicBezTo>
              </a:path>
            </a:pathLst>
          </a:custGeom>
          <a:noFill/>
          <a:ln w="219075">
            <a:solidFill>
              <a:srgbClr val="000099"/>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569" name="Freeform 11"/>
          <p:cNvSpPr>
            <a:spLocks/>
          </p:cNvSpPr>
          <p:nvPr/>
        </p:nvSpPr>
        <p:spPr bwMode="auto">
          <a:xfrm>
            <a:off x="4806950" y="3314700"/>
            <a:ext cx="301625" cy="3122613"/>
          </a:xfrm>
          <a:custGeom>
            <a:avLst/>
            <a:gdLst>
              <a:gd name="T0" fmla="*/ 284778450 w 190"/>
              <a:gd name="T1" fmla="*/ 269657556 h 1967"/>
              <a:gd name="T2" fmla="*/ 229335013 w 190"/>
              <a:gd name="T3" fmla="*/ 325101002 h 1967"/>
              <a:gd name="T4" fmla="*/ 37803138 w 190"/>
              <a:gd name="T5" fmla="*/ 2147483647 h 1967"/>
              <a:gd name="T6" fmla="*/ 451108763 w 190"/>
              <a:gd name="T7" fmla="*/ 2147483647 h 1967"/>
              <a:gd name="T8" fmla="*/ 209173763 w 190"/>
              <a:gd name="T9" fmla="*/ 2147483647 h 19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0" h="1967">
                <a:moveTo>
                  <a:pt x="113" y="107"/>
                </a:moveTo>
                <a:cubicBezTo>
                  <a:pt x="111" y="110"/>
                  <a:pt x="107" y="0"/>
                  <a:pt x="91" y="129"/>
                </a:cubicBezTo>
                <a:cubicBezTo>
                  <a:pt x="75" y="258"/>
                  <a:pt x="0" y="675"/>
                  <a:pt x="15" y="879"/>
                </a:cubicBezTo>
                <a:cubicBezTo>
                  <a:pt x="30" y="1083"/>
                  <a:pt x="168" y="1173"/>
                  <a:pt x="179" y="1354"/>
                </a:cubicBezTo>
                <a:cubicBezTo>
                  <a:pt x="190" y="1535"/>
                  <a:pt x="103" y="1839"/>
                  <a:pt x="83" y="1967"/>
                </a:cubicBezTo>
              </a:path>
            </a:pathLst>
          </a:custGeom>
          <a:noFill/>
          <a:ln w="219075">
            <a:solidFill>
              <a:srgbClr val="000099"/>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570" name="Freeform 12"/>
          <p:cNvSpPr>
            <a:spLocks/>
          </p:cNvSpPr>
          <p:nvPr/>
        </p:nvSpPr>
        <p:spPr bwMode="auto">
          <a:xfrm>
            <a:off x="2819400" y="3352800"/>
            <a:ext cx="301625" cy="3132138"/>
          </a:xfrm>
          <a:custGeom>
            <a:avLst/>
            <a:gdLst>
              <a:gd name="T0" fmla="*/ 206652813 w 190"/>
              <a:gd name="T1" fmla="*/ 196572219 h 1973"/>
              <a:gd name="T2" fmla="*/ 229335013 w 190"/>
              <a:gd name="T3" fmla="*/ 340221942 h 1973"/>
              <a:gd name="T4" fmla="*/ 37803138 w 190"/>
              <a:gd name="T5" fmla="*/ 2147483647 h 1973"/>
              <a:gd name="T6" fmla="*/ 451108763 w 190"/>
              <a:gd name="T7" fmla="*/ 2147483647 h 1973"/>
              <a:gd name="T8" fmla="*/ 209173763 w 190"/>
              <a:gd name="T9" fmla="*/ 2147483647 h 19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0" h="1973">
                <a:moveTo>
                  <a:pt x="82" y="78"/>
                </a:moveTo>
                <a:cubicBezTo>
                  <a:pt x="83" y="87"/>
                  <a:pt x="102" y="0"/>
                  <a:pt x="91" y="135"/>
                </a:cubicBezTo>
                <a:cubicBezTo>
                  <a:pt x="80" y="270"/>
                  <a:pt x="0" y="681"/>
                  <a:pt x="15" y="885"/>
                </a:cubicBezTo>
                <a:cubicBezTo>
                  <a:pt x="30" y="1089"/>
                  <a:pt x="168" y="1179"/>
                  <a:pt x="179" y="1360"/>
                </a:cubicBezTo>
                <a:cubicBezTo>
                  <a:pt x="190" y="1541"/>
                  <a:pt x="103" y="1845"/>
                  <a:pt x="83" y="1973"/>
                </a:cubicBezTo>
              </a:path>
            </a:pathLst>
          </a:custGeom>
          <a:noFill/>
          <a:ln w="219075">
            <a:solidFill>
              <a:srgbClr val="000099"/>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571" name="Freeform 13"/>
          <p:cNvSpPr>
            <a:spLocks/>
          </p:cNvSpPr>
          <p:nvPr/>
        </p:nvSpPr>
        <p:spPr bwMode="auto">
          <a:xfrm>
            <a:off x="6637338" y="3365500"/>
            <a:ext cx="369887" cy="3111500"/>
          </a:xfrm>
          <a:custGeom>
            <a:avLst/>
            <a:gdLst>
              <a:gd name="T0" fmla="*/ 446066260 w 233"/>
              <a:gd name="T1" fmla="*/ 161290000 h 1960"/>
              <a:gd name="T2" fmla="*/ 337700481 w 233"/>
              <a:gd name="T3" fmla="*/ 327620313 h 1960"/>
              <a:gd name="T4" fmla="*/ 35282140 w 233"/>
              <a:gd name="T5" fmla="*/ 2137092500 h 1960"/>
              <a:gd name="T6" fmla="*/ 551912679 w 233"/>
              <a:gd name="T7" fmla="*/ 2147483647 h 1960"/>
              <a:gd name="T8" fmla="*/ 249494338 w 233"/>
              <a:gd name="T9" fmla="*/ 2147483647 h 19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3" h="1960">
                <a:moveTo>
                  <a:pt x="177" y="64"/>
                </a:moveTo>
                <a:cubicBezTo>
                  <a:pt x="170" y="75"/>
                  <a:pt x="161" y="0"/>
                  <a:pt x="134" y="130"/>
                </a:cubicBezTo>
                <a:cubicBezTo>
                  <a:pt x="107" y="260"/>
                  <a:pt x="0" y="647"/>
                  <a:pt x="14" y="848"/>
                </a:cubicBezTo>
                <a:cubicBezTo>
                  <a:pt x="28" y="1049"/>
                  <a:pt x="205" y="1149"/>
                  <a:pt x="219" y="1334"/>
                </a:cubicBezTo>
                <a:cubicBezTo>
                  <a:pt x="233" y="1519"/>
                  <a:pt x="124" y="1829"/>
                  <a:pt x="99" y="1960"/>
                </a:cubicBezTo>
              </a:path>
            </a:pathLst>
          </a:custGeom>
          <a:noFill/>
          <a:ln w="219075">
            <a:solidFill>
              <a:srgbClr val="000099"/>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WordArt 11"/>
          <p:cNvSpPr>
            <a:spLocks noChangeArrowheads="1" noChangeShapeType="1" noTextEdit="1"/>
          </p:cNvSpPr>
          <p:nvPr/>
        </p:nvSpPr>
        <p:spPr bwMode="auto">
          <a:xfrm>
            <a:off x="1752600" y="304800"/>
            <a:ext cx="5486400" cy="914400"/>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003300"/>
                </a:solidFill>
                <a:latin typeface="Arial Black"/>
              </a:rPr>
              <a:t>a.  Dendritic</a:t>
            </a:r>
          </a:p>
        </p:txBody>
      </p:sp>
      <p:pic>
        <p:nvPicPr>
          <p:cNvPr id="6758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352800"/>
            <a:ext cx="464820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14"/>
          <p:cNvPicPr>
            <a:picLocks noChangeAspect="1" noChangeArrowheads="1"/>
          </p:cNvPicPr>
          <p:nvPr/>
        </p:nvPicPr>
        <p:blipFill>
          <a:blip r:embed="rId4">
            <a:extLst>
              <a:ext uri="{28A0092B-C50C-407E-A947-70E740481C1C}">
                <a14:useLocalDpi xmlns:a14="http://schemas.microsoft.com/office/drawing/2010/main" val="0"/>
              </a:ext>
            </a:extLst>
          </a:blip>
          <a:srcRect l="56966" t="43636" r="29320" b="48956"/>
          <a:stretch>
            <a:fillRect/>
          </a:stretch>
        </p:blipFill>
        <p:spPr bwMode="auto">
          <a:xfrm>
            <a:off x="5486400" y="3962400"/>
            <a:ext cx="3276600"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9" name="Rectangle 15"/>
          <p:cNvSpPr>
            <a:spLocks noChangeArrowheads="1"/>
          </p:cNvSpPr>
          <p:nvPr/>
        </p:nvSpPr>
        <p:spPr bwMode="auto">
          <a:xfrm>
            <a:off x="533400" y="1600200"/>
            <a:ext cx="8001000" cy="914400"/>
          </a:xfrm>
          <a:prstGeom prst="rect">
            <a:avLst/>
          </a:prstGeom>
          <a:solidFill>
            <a:srgbClr val="CCFFCC"/>
          </a:solidFill>
          <a:ln w="9525">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pPr>
            <a:r>
              <a:rPr lang="en-US" sz="5400" b="0" dirty="0"/>
              <a:t>flatter regions</a:t>
            </a:r>
            <a:endParaRPr lang="en-US" sz="3200" b="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5119">
                                            <p:txEl>
                                              <p:pRg st="0" end="0"/>
                                            </p:txEl>
                                          </p:spTgt>
                                        </p:tgtEl>
                                        <p:attrNameLst>
                                          <p:attrName>style.visibility</p:attrName>
                                        </p:attrNameLst>
                                      </p:cBhvr>
                                      <p:to>
                                        <p:strVal val="visible"/>
                                      </p:to>
                                    </p:set>
                                    <p:animEffect transition="in" filter="slide(fromBottom)">
                                      <p:cBhvr>
                                        <p:cTn id="7" dur="500"/>
                                        <p:tgtEl>
                                          <p:spTgt spid="175119">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19" grpId="0" build="p"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descr="dendritic pattern -p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8450"/>
            <a:ext cx="9144000" cy="625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descr="dendritic patte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8450"/>
            <a:ext cx="9144000" cy="625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0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WordArt 2"/>
          <p:cNvSpPr>
            <a:spLocks noChangeArrowheads="1" noChangeShapeType="1" noTextEdit="1"/>
          </p:cNvSpPr>
          <p:nvPr/>
        </p:nvSpPr>
        <p:spPr bwMode="auto">
          <a:xfrm>
            <a:off x="1752600" y="304800"/>
            <a:ext cx="5486400" cy="914400"/>
          </a:xfrm>
          <a:prstGeom prst="rect">
            <a:avLst/>
          </a:prstGeom>
        </p:spPr>
        <p:txBody>
          <a:bodyPr wrap="none" fromWordArt="1">
            <a:prstTxWarp prst="textPlain">
              <a:avLst>
                <a:gd name="adj" fmla="val 50000"/>
              </a:avLst>
            </a:prstTxWarp>
          </a:bodyPr>
          <a:lstStyle/>
          <a:p>
            <a:r>
              <a:rPr lang="en-US" sz="3600" kern="10" dirty="0">
                <a:ln w="9525">
                  <a:solidFill>
                    <a:srgbClr val="000000"/>
                  </a:solidFill>
                  <a:round/>
                  <a:headEnd/>
                  <a:tailEnd/>
                </a:ln>
                <a:solidFill>
                  <a:srgbClr val="003300"/>
                </a:solidFill>
                <a:latin typeface="Arial Black"/>
              </a:rPr>
              <a:t>b.  Radial</a:t>
            </a:r>
          </a:p>
        </p:txBody>
      </p:sp>
      <p:sp>
        <p:nvSpPr>
          <p:cNvPr id="391173" name="Rectangle 5"/>
          <p:cNvSpPr>
            <a:spLocks noChangeArrowheads="1"/>
          </p:cNvSpPr>
          <p:nvPr/>
        </p:nvSpPr>
        <p:spPr bwMode="auto">
          <a:xfrm>
            <a:off x="533400" y="1600200"/>
            <a:ext cx="8001000" cy="1143000"/>
          </a:xfrm>
          <a:prstGeom prst="rect">
            <a:avLst/>
          </a:prstGeom>
          <a:solidFill>
            <a:srgbClr val="CCFFCC"/>
          </a:solidFill>
          <a:ln w="9525">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pPr>
            <a:r>
              <a:rPr lang="en-US" sz="6000" b="0" dirty="0"/>
              <a:t>mountains / volcanoes</a:t>
            </a:r>
            <a:endParaRPr lang="en-US" sz="4800" b="0" dirty="0"/>
          </a:p>
        </p:txBody>
      </p:sp>
      <p:pic>
        <p:nvPicPr>
          <p:cNvPr id="6963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733800"/>
            <a:ext cx="4267200" cy="287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7"/>
          <p:cNvPicPr>
            <a:picLocks noChangeAspect="1" noChangeArrowheads="1"/>
          </p:cNvPicPr>
          <p:nvPr/>
        </p:nvPicPr>
        <p:blipFill>
          <a:blip r:embed="rId4">
            <a:extLst>
              <a:ext uri="{28A0092B-C50C-407E-A947-70E740481C1C}">
                <a14:useLocalDpi xmlns:a14="http://schemas.microsoft.com/office/drawing/2010/main" val="0"/>
              </a:ext>
            </a:extLst>
          </a:blip>
          <a:srcRect l="58022" t="56804" r="29320" b="34554"/>
          <a:stretch>
            <a:fillRect/>
          </a:stretch>
        </p:blipFill>
        <p:spPr bwMode="auto">
          <a:xfrm>
            <a:off x="5334000" y="3886200"/>
            <a:ext cx="27432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91173">
                                            <p:txEl>
                                              <p:pRg st="0" end="0"/>
                                            </p:txEl>
                                          </p:spTgt>
                                        </p:tgtEl>
                                        <p:attrNameLst>
                                          <p:attrName>style.visibility</p:attrName>
                                        </p:attrNameLst>
                                      </p:cBhvr>
                                      <p:to>
                                        <p:strVal val="visible"/>
                                      </p:to>
                                    </p:set>
                                    <p:animEffect transition="in" filter="slide(fromBottom)">
                                      <p:cBhvr>
                                        <p:cTn id="7" dur="500"/>
                                        <p:tgtEl>
                                          <p:spTgt spid="391173">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73"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grpSp>
        <p:nvGrpSpPr>
          <p:cNvPr id="79874" name="Group 2"/>
          <p:cNvGrpSpPr>
            <a:grpSpLocks/>
          </p:cNvGrpSpPr>
          <p:nvPr/>
        </p:nvGrpSpPr>
        <p:grpSpPr bwMode="auto">
          <a:xfrm>
            <a:off x="9526" y="304800"/>
            <a:ext cx="9144000" cy="6248400"/>
            <a:chOff x="0" y="0"/>
            <a:chExt cx="5760" cy="3936"/>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Rectangle 7"/>
          <p:cNvSpPr/>
          <p:nvPr/>
        </p:nvSpPr>
        <p:spPr bwMode="auto">
          <a:xfrm>
            <a:off x="2524125" y="914400"/>
            <a:ext cx="487362"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9" name="Rectangle 8"/>
          <p:cNvSpPr/>
          <p:nvPr/>
        </p:nvSpPr>
        <p:spPr bwMode="auto">
          <a:xfrm>
            <a:off x="2676525" y="1066799"/>
            <a:ext cx="243681" cy="609601"/>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0" name="Rectangle 9"/>
          <p:cNvSpPr/>
          <p:nvPr/>
        </p:nvSpPr>
        <p:spPr bwMode="auto">
          <a:xfrm>
            <a:off x="2819400" y="5181600"/>
            <a:ext cx="1295400" cy="2667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1" name="Rectangle 10"/>
          <p:cNvSpPr/>
          <p:nvPr/>
        </p:nvSpPr>
        <p:spPr bwMode="auto">
          <a:xfrm>
            <a:off x="661146" y="4648200"/>
            <a:ext cx="786653"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2" name="Rectangle 11"/>
          <p:cNvSpPr/>
          <p:nvPr/>
        </p:nvSpPr>
        <p:spPr bwMode="auto">
          <a:xfrm>
            <a:off x="152400" y="1516794"/>
            <a:ext cx="224118" cy="3398106"/>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3" name="Freeform 12"/>
          <p:cNvSpPr/>
          <p:nvPr/>
        </p:nvSpPr>
        <p:spPr bwMode="auto">
          <a:xfrm>
            <a:off x="358655" y="1512245"/>
            <a:ext cx="7436223" cy="3665363"/>
          </a:xfrm>
          <a:custGeom>
            <a:avLst/>
            <a:gdLst>
              <a:gd name="connsiteX0" fmla="*/ 0 w 7436223"/>
              <a:gd name="connsiteY0" fmla="*/ 6013 h 3860887"/>
              <a:gd name="connsiteX1" fmla="*/ 389964 w 7436223"/>
              <a:gd name="connsiteY1" fmla="*/ 19460 h 3860887"/>
              <a:gd name="connsiteX2" fmla="*/ 605117 w 7436223"/>
              <a:gd name="connsiteY2" fmla="*/ 167377 h 3860887"/>
              <a:gd name="connsiteX3" fmla="*/ 699247 w 7436223"/>
              <a:gd name="connsiteY3" fmla="*/ 476660 h 3860887"/>
              <a:gd name="connsiteX4" fmla="*/ 1237129 w 7436223"/>
              <a:gd name="connsiteY4" fmla="*/ 3623271 h 3860887"/>
              <a:gd name="connsiteX5" fmla="*/ 1748117 w 7436223"/>
              <a:gd name="connsiteY5" fmla="*/ 3636719 h 3860887"/>
              <a:gd name="connsiteX6" fmla="*/ 7436223 w 7436223"/>
              <a:gd name="connsiteY6" fmla="*/ 3636719 h 3860887"/>
              <a:gd name="connsiteX0" fmla="*/ 0 w 7436223"/>
              <a:gd name="connsiteY0" fmla="*/ 6013 h 3680546"/>
              <a:gd name="connsiteX1" fmla="*/ 389964 w 7436223"/>
              <a:gd name="connsiteY1" fmla="*/ 19460 h 3680546"/>
              <a:gd name="connsiteX2" fmla="*/ 605117 w 7436223"/>
              <a:gd name="connsiteY2" fmla="*/ 167377 h 3680546"/>
              <a:gd name="connsiteX3" fmla="*/ 699247 w 7436223"/>
              <a:gd name="connsiteY3" fmla="*/ 476660 h 3680546"/>
              <a:gd name="connsiteX4" fmla="*/ 1129553 w 7436223"/>
              <a:gd name="connsiteY4" fmla="*/ 3045048 h 3680546"/>
              <a:gd name="connsiteX5" fmla="*/ 1748117 w 7436223"/>
              <a:gd name="connsiteY5" fmla="*/ 3636719 h 3680546"/>
              <a:gd name="connsiteX6" fmla="*/ 7436223 w 7436223"/>
              <a:gd name="connsiteY6" fmla="*/ 3636719 h 3680546"/>
              <a:gd name="connsiteX0" fmla="*/ 0 w 7436223"/>
              <a:gd name="connsiteY0" fmla="*/ 6013 h 3731346"/>
              <a:gd name="connsiteX1" fmla="*/ 389964 w 7436223"/>
              <a:gd name="connsiteY1" fmla="*/ 19460 h 3731346"/>
              <a:gd name="connsiteX2" fmla="*/ 605117 w 7436223"/>
              <a:gd name="connsiteY2" fmla="*/ 167377 h 3731346"/>
              <a:gd name="connsiteX3" fmla="*/ 699247 w 7436223"/>
              <a:gd name="connsiteY3" fmla="*/ 476660 h 3731346"/>
              <a:gd name="connsiteX4" fmla="*/ 1048871 w 7436223"/>
              <a:gd name="connsiteY4" fmla="*/ 2359248 h 3731346"/>
              <a:gd name="connsiteX5" fmla="*/ 1748117 w 7436223"/>
              <a:gd name="connsiteY5" fmla="*/ 3636719 h 3731346"/>
              <a:gd name="connsiteX6" fmla="*/ 7436223 w 7436223"/>
              <a:gd name="connsiteY6" fmla="*/ 3636719 h 3731346"/>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2595282 w 7436223"/>
              <a:gd name="connsiteY5" fmla="*/ 3663613 h 3751738"/>
              <a:gd name="connsiteX6" fmla="*/ 7436223 w 7436223"/>
              <a:gd name="connsiteY6" fmla="*/ 3636719 h 3751738"/>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1573305 w 7436223"/>
              <a:gd name="connsiteY5" fmla="*/ 3179519 h 3751738"/>
              <a:gd name="connsiteX6" fmla="*/ 2595282 w 7436223"/>
              <a:gd name="connsiteY6" fmla="*/ 3663613 h 3751738"/>
              <a:gd name="connsiteX7" fmla="*/ 7436223 w 7436223"/>
              <a:gd name="connsiteY7" fmla="*/ 3636719 h 3751738"/>
              <a:gd name="connsiteX0" fmla="*/ 0 w 7436223"/>
              <a:gd name="connsiteY0" fmla="*/ 6013 h 3750931"/>
              <a:gd name="connsiteX1" fmla="*/ 389964 w 7436223"/>
              <a:gd name="connsiteY1" fmla="*/ 19460 h 3750931"/>
              <a:gd name="connsiteX2" fmla="*/ 605117 w 7436223"/>
              <a:gd name="connsiteY2" fmla="*/ 167377 h 3750931"/>
              <a:gd name="connsiteX3" fmla="*/ 699247 w 7436223"/>
              <a:gd name="connsiteY3" fmla="*/ 476660 h 3750931"/>
              <a:gd name="connsiteX4" fmla="*/ 1048871 w 7436223"/>
              <a:gd name="connsiteY4" fmla="*/ 2359248 h 3750931"/>
              <a:gd name="connsiteX5" fmla="*/ 1317810 w 7436223"/>
              <a:gd name="connsiteY5" fmla="*/ 3650166 h 3750931"/>
              <a:gd name="connsiteX6" fmla="*/ 2595282 w 7436223"/>
              <a:gd name="connsiteY6" fmla="*/ 3663613 h 3750931"/>
              <a:gd name="connsiteX7" fmla="*/ 7436223 w 7436223"/>
              <a:gd name="connsiteY7" fmla="*/ 3636719 h 3750931"/>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1531 h 3664173"/>
              <a:gd name="connsiteX1" fmla="*/ 389964 w 7436223"/>
              <a:gd name="connsiteY1" fmla="*/ 14978 h 3664173"/>
              <a:gd name="connsiteX2" fmla="*/ 437029 w 7436223"/>
              <a:gd name="connsiteY2" fmla="*/ 17920 h 3664173"/>
              <a:gd name="connsiteX3" fmla="*/ 605117 w 7436223"/>
              <a:gd name="connsiteY3" fmla="*/ 162895 h 3664173"/>
              <a:gd name="connsiteX4" fmla="*/ 699247 w 7436223"/>
              <a:gd name="connsiteY4" fmla="*/ 472178 h 3664173"/>
              <a:gd name="connsiteX5" fmla="*/ 1048871 w 7436223"/>
              <a:gd name="connsiteY5" fmla="*/ 2354766 h 3664173"/>
              <a:gd name="connsiteX6" fmla="*/ 1317810 w 7436223"/>
              <a:gd name="connsiteY6" fmla="*/ 3645684 h 3664173"/>
              <a:gd name="connsiteX7" fmla="*/ 2595282 w 7436223"/>
              <a:gd name="connsiteY7" fmla="*/ 3659131 h 3664173"/>
              <a:gd name="connsiteX8" fmla="*/ 7436223 w 7436223"/>
              <a:gd name="connsiteY8" fmla="*/ 3632237 h 3664173"/>
              <a:gd name="connsiteX0" fmla="*/ 0 w 7436223"/>
              <a:gd name="connsiteY0" fmla="*/ 2240 h 3664882"/>
              <a:gd name="connsiteX1" fmla="*/ 368533 w 7436223"/>
              <a:gd name="connsiteY1" fmla="*/ 8543 h 3664882"/>
              <a:gd name="connsiteX2" fmla="*/ 437029 w 7436223"/>
              <a:gd name="connsiteY2" fmla="*/ 18629 h 3664882"/>
              <a:gd name="connsiteX3" fmla="*/ 605117 w 7436223"/>
              <a:gd name="connsiteY3" fmla="*/ 163604 h 3664882"/>
              <a:gd name="connsiteX4" fmla="*/ 699247 w 7436223"/>
              <a:gd name="connsiteY4" fmla="*/ 472887 h 3664882"/>
              <a:gd name="connsiteX5" fmla="*/ 1048871 w 7436223"/>
              <a:gd name="connsiteY5" fmla="*/ 2355475 h 3664882"/>
              <a:gd name="connsiteX6" fmla="*/ 1317810 w 7436223"/>
              <a:gd name="connsiteY6" fmla="*/ 3646393 h 3664882"/>
              <a:gd name="connsiteX7" fmla="*/ 2595282 w 7436223"/>
              <a:gd name="connsiteY7" fmla="*/ 3659840 h 3664882"/>
              <a:gd name="connsiteX8" fmla="*/ 7436223 w 7436223"/>
              <a:gd name="connsiteY8" fmla="*/ 3632946 h 3664882"/>
              <a:gd name="connsiteX0" fmla="*/ 0 w 7436223"/>
              <a:gd name="connsiteY0" fmla="*/ 2463 h 3665105"/>
              <a:gd name="connsiteX1" fmla="*/ 368533 w 7436223"/>
              <a:gd name="connsiteY1" fmla="*/ 8766 h 3665105"/>
              <a:gd name="connsiteX2" fmla="*/ 487035 w 7436223"/>
              <a:gd name="connsiteY2" fmla="*/ 28377 h 3665105"/>
              <a:gd name="connsiteX3" fmla="*/ 605117 w 7436223"/>
              <a:gd name="connsiteY3" fmla="*/ 163827 h 3665105"/>
              <a:gd name="connsiteX4" fmla="*/ 699247 w 7436223"/>
              <a:gd name="connsiteY4" fmla="*/ 473110 h 3665105"/>
              <a:gd name="connsiteX5" fmla="*/ 1048871 w 7436223"/>
              <a:gd name="connsiteY5" fmla="*/ 2355698 h 3665105"/>
              <a:gd name="connsiteX6" fmla="*/ 1317810 w 7436223"/>
              <a:gd name="connsiteY6" fmla="*/ 3646616 h 3665105"/>
              <a:gd name="connsiteX7" fmla="*/ 2595282 w 7436223"/>
              <a:gd name="connsiteY7" fmla="*/ 3660063 h 3665105"/>
              <a:gd name="connsiteX8" fmla="*/ 7436223 w 7436223"/>
              <a:gd name="connsiteY8" fmla="*/ 3633169 h 3665105"/>
              <a:gd name="connsiteX0" fmla="*/ 0 w 7436223"/>
              <a:gd name="connsiteY0" fmla="*/ 9505 h 3672147"/>
              <a:gd name="connsiteX1" fmla="*/ 380439 w 7436223"/>
              <a:gd name="connsiteY1" fmla="*/ 1520 h 3672147"/>
              <a:gd name="connsiteX2" fmla="*/ 487035 w 7436223"/>
              <a:gd name="connsiteY2" fmla="*/ 35419 h 3672147"/>
              <a:gd name="connsiteX3" fmla="*/ 605117 w 7436223"/>
              <a:gd name="connsiteY3" fmla="*/ 170869 h 3672147"/>
              <a:gd name="connsiteX4" fmla="*/ 699247 w 7436223"/>
              <a:gd name="connsiteY4" fmla="*/ 480152 h 3672147"/>
              <a:gd name="connsiteX5" fmla="*/ 1048871 w 7436223"/>
              <a:gd name="connsiteY5" fmla="*/ 2362740 h 3672147"/>
              <a:gd name="connsiteX6" fmla="*/ 1317810 w 7436223"/>
              <a:gd name="connsiteY6" fmla="*/ 3653658 h 3672147"/>
              <a:gd name="connsiteX7" fmla="*/ 2595282 w 7436223"/>
              <a:gd name="connsiteY7" fmla="*/ 3667105 h 3672147"/>
              <a:gd name="connsiteX8" fmla="*/ 7436223 w 7436223"/>
              <a:gd name="connsiteY8" fmla="*/ 3640211 h 3672147"/>
              <a:gd name="connsiteX0" fmla="*/ 0 w 7436223"/>
              <a:gd name="connsiteY0" fmla="*/ 4567 h 3667209"/>
              <a:gd name="connsiteX1" fmla="*/ 382820 w 7436223"/>
              <a:gd name="connsiteY1" fmla="*/ 3726 h 3667209"/>
              <a:gd name="connsiteX2" fmla="*/ 487035 w 7436223"/>
              <a:gd name="connsiteY2" fmla="*/ 30481 h 3667209"/>
              <a:gd name="connsiteX3" fmla="*/ 605117 w 7436223"/>
              <a:gd name="connsiteY3" fmla="*/ 165931 h 3667209"/>
              <a:gd name="connsiteX4" fmla="*/ 699247 w 7436223"/>
              <a:gd name="connsiteY4" fmla="*/ 475214 h 3667209"/>
              <a:gd name="connsiteX5" fmla="*/ 1048871 w 7436223"/>
              <a:gd name="connsiteY5" fmla="*/ 2357802 h 3667209"/>
              <a:gd name="connsiteX6" fmla="*/ 1317810 w 7436223"/>
              <a:gd name="connsiteY6" fmla="*/ 3648720 h 3667209"/>
              <a:gd name="connsiteX7" fmla="*/ 2595282 w 7436223"/>
              <a:gd name="connsiteY7" fmla="*/ 3662167 h 3667209"/>
              <a:gd name="connsiteX8" fmla="*/ 7436223 w 7436223"/>
              <a:gd name="connsiteY8" fmla="*/ 3635273 h 3667209"/>
              <a:gd name="connsiteX0" fmla="*/ 0 w 7436223"/>
              <a:gd name="connsiteY0" fmla="*/ 5162 h 3667804"/>
              <a:gd name="connsiteX1" fmla="*/ 382820 w 7436223"/>
              <a:gd name="connsiteY1" fmla="*/ 4321 h 3667804"/>
              <a:gd name="connsiteX2" fmla="*/ 487035 w 7436223"/>
              <a:gd name="connsiteY2" fmla="*/ 40601 h 3667804"/>
              <a:gd name="connsiteX3" fmla="*/ 605117 w 7436223"/>
              <a:gd name="connsiteY3" fmla="*/ 166526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10126 h 3672768"/>
              <a:gd name="connsiteX1" fmla="*/ 382820 w 7436223"/>
              <a:gd name="connsiteY1" fmla="*/ 9285 h 3672768"/>
              <a:gd name="connsiteX2" fmla="*/ 487035 w 7436223"/>
              <a:gd name="connsiteY2" fmla="*/ 45565 h 3672768"/>
              <a:gd name="connsiteX3" fmla="*/ 699247 w 7436223"/>
              <a:gd name="connsiteY3" fmla="*/ 480773 h 3672768"/>
              <a:gd name="connsiteX4" fmla="*/ 1048871 w 7436223"/>
              <a:gd name="connsiteY4" fmla="*/ 2363361 h 3672768"/>
              <a:gd name="connsiteX5" fmla="*/ 1317810 w 7436223"/>
              <a:gd name="connsiteY5" fmla="*/ 3654279 h 3672768"/>
              <a:gd name="connsiteX6" fmla="*/ 2595282 w 7436223"/>
              <a:gd name="connsiteY6" fmla="*/ 3667726 h 3672768"/>
              <a:gd name="connsiteX7" fmla="*/ 7436223 w 7436223"/>
              <a:gd name="connsiteY7" fmla="*/ 3640832 h 3672768"/>
              <a:gd name="connsiteX0" fmla="*/ 0 w 7436223"/>
              <a:gd name="connsiteY0" fmla="*/ 11572 h 3674214"/>
              <a:gd name="connsiteX1" fmla="*/ 382820 w 7436223"/>
              <a:gd name="connsiteY1" fmla="*/ 10731 h 3674214"/>
              <a:gd name="connsiteX2" fmla="*/ 584666 w 7436223"/>
              <a:gd name="connsiteY2" fmla="*/ 137498 h 3674214"/>
              <a:gd name="connsiteX3" fmla="*/ 699247 w 7436223"/>
              <a:gd name="connsiteY3" fmla="*/ 482219 h 3674214"/>
              <a:gd name="connsiteX4" fmla="*/ 1048871 w 7436223"/>
              <a:gd name="connsiteY4" fmla="*/ 2364807 h 3674214"/>
              <a:gd name="connsiteX5" fmla="*/ 1317810 w 7436223"/>
              <a:gd name="connsiteY5" fmla="*/ 3655725 h 3674214"/>
              <a:gd name="connsiteX6" fmla="*/ 2595282 w 7436223"/>
              <a:gd name="connsiteY6" fmla="*/ 3669172 h 3674214"/>
              <a:gd name="connsiteX7" fmla="*/ 7436223 w 7436223"/>
              <a:gd name="connsiteY7" fmla="*/ 3642278 h 3674214"/>
              <a:gd name="connsiteX0" fmla="*/ 0 w 7436223"/>
              <a:gd name="connsiteY0" fmla="*/ 11051 h 3673693"/>
              <a:gd name="connsiteX1" fmla="*/ 382820 w 7436223"/>
              <a:gd name="connsiteY1" fmla="*/ 10210 h 3673693"/>
              <a:gd name="connsiteX2" fmla="*/ 567997 w 7436223"/>
              <a:gd name="connsiteY2" fmla="*/ 129834 h 3673693"/>
              <a:gd name="connsiteX3" fmla="*/ 699247 w 7436223"/>
              <a:gd name="connsiteY3" fmla="*/ 481698 h 3673693"/>
              <a:gd name="connsiteX4" fmla="*/ 1048871 w 7436223"/>
              <a:gd name="connsiteY4" fmla="*/ 2364286 h 3673693"/>
              <a:gd name="connsiteX5" fmla="*/ 1317810 w 7436223"/>
              <a:gd name="connsiteY5" fmla="*/ 3655204 h 3673693"/>
              <a:gd name="connsiteX6" fmla="*/ 2595282 w 7436223"/>
              <a:gd name="connsiteY6" fmla="*/ 3668651 h 3673693"/>
              <a:gd name="connsiteX7" fmla="*/ 7436223 w 7436223"/>
              <a:gd name="connsiteY7" fmla="*/ 3641757 h 3673693"/>
              <a:gd name="connsiteX0" fmla="*/ 0 w 7436223"/>
              <a:gd name="connsiteY0" fmla="*/ 10011 h 3672653"/>
              <a:gd name="connsiteX1" fmla="*/ 382820 w 7436223"/>
              <a:gd name="connsiteY1" fmla="*/ 9170 h 3672653"/>
              <a:gd name="connsiteX2" fmla="*/ 553710 w 7436223"/>
              <a:gd name="connsiteY2" fmla="*/ 114506 h 3672653"/>
              <a:gd name="connsiteX3" fmla="*/ 699247 w 7436223"/>
              <a:gd name="connsiteY3" fmla="*/ 480658 h 3672653"/>
              <a:gd name="connsiteX4" fmla="*/ 1048871 w 7436223"/>
              <a:gd name="connsiteY4" fmla="*/ 2363246 h 3672653"/>
              <a:gd name="connsiteX5" fmla="*/ 1317810 w 7436223"/>
              <a:gd name="connsiteY5" fmla="*/ 3654164 h 3672653"/>
              <a:gd name="connsiteX6" fmla="*/ 2595282 w 7436223"/>
              <a:gd name="connsiteY6" fmla="*/ 3667611 h 3672653"/>
              <a:gd name="connsiteX7" fmla="*/ 7436223 w 7436223"/>
              <a:gd name="connsiteY7" fmla="*/ 3640717 h 3672653"/>
              <a:gd name="connsiteX0" fmla="*/ 0 w 7436223"/>
              <a:gd name="connsiteY0" fmla="*/ 5953 h 3668595"/>
              <a:gd name="connsiteX1" fmla="*/ 382820 w 7436223"/>
              <a:gd name="connsiteY1" fmla="*/ 5112 h 3668595"/>
              <a:gd name="connsiteX2" fmla="*/ 553710 w 7436223"/>
              <a:gd name="connsiteY2" fmla="*/ 110448 h 3668595"/>
              <a:gd name="connsiteX3" fmla="*/ 699247 w 7436223"/>
              <a:gd name="connsiteY3" fmla="*/ 476600 h 3668595"/>
              <a:gd name="connsiteX4" fmla="*/ 1048871 w 7436223"/>
              <a:gd name="connsiteY4" fmla="*/ 2359188 h 3668595"/>
              <a:gd name="connsiteX5" fmla="*/ 1317810 w 7436223"/>
              <a:gd name="connsiteY5" fmla="*/ 3650106 h 3668595"/>
              <a:gd name="connsiteX6" fmla="*/ 2595282 w 7436223"/>
              <a:gd name="connsiteY6" fmla="*/ 3663553 h 3668595"/>
              <a:gd name="connsiteX7" fmla="*/ 7436223 w 7436223"/>
              <a:gd name="connsiteY7" fmla="*/ 3636659 h 3668595"/>
              <a:gd name="connsiteX0" fmla="*/ 0 w 7436223"/>
              <a:gd name="connsiteY0" fmla="*/ 9837 h 3672479"/>
              <a:gd name="connsiteX1" fmla="*/ 382820 w 7436223"/>
              <a:gd name="connsiteY1" fmla="*/ 8996 h 3672479"/>
              <a:gd name="connsiteX2" fmla="*/ 563235 w 7436223"/>
              <a:gd name="connsiteY2" fmla="*/ 111951 h 3672479"/>
              <a:gd name="connsiteX3" fmla="*/ 699247 w 7436223"/>
              <a:gd name="connsiteY3" fmla="*/ 480484 h 3672479"/>
              <a:gd name="connsiteX4" fmla="*/ 1048871 w 7436223"/>
              <a:gd name="connsiteY4" fmla="*/ 2363072 h 3672479"/>
              <a:gd name="connsiteX5" fmla="*/ 1317810 w 7436223"/>
              <a:gd name="connsiteY5" fmla="*/ 3653990 h 3672479"/>
              <a:gd name="connsiteX6" fmla="*/ 2595282 w 7436223"/>
              <a:gd name="connsiteY6" fmla="*/ 3667437 h 3672479"/>
              <a:gd name="connsiteX7" fmla="*/ 7436223 w 7436223"/>
              <a:gd name="connsiteY7"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65617 w 7436223"/>
              <a:gd name="connsiteY3" fmla="*/ 116715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27517 w 7436223"/>
              <a:gd name="connsiteY3" fmla="*/ 85758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4712 h 3667354"/>
              <a:gd name="connsiteX1" fmla="*/ 382820 w 7436223"/>
              <a:gd name="connsiteY1" fmla="*/ 3871 h 3667354"/>
              <a:gd name="connsiteX2" fmla="*/ 463223 w 7436223"/>
              <a:gd name="connsiteY2" fmla="*/ 33007 h 3667354"/>
              <a:gd name="connsiteX3" fmla="*/ 527517 w 7436223"/>
              <a:gd name="connsiteY3" fmla="*/ 80633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672773 w 7436223"/>
              <a:gd name="connsiteY6" fmla="*/ 346906 h 3666927"/>
              <a:gd name="connsiteX7" fmla="*/ 1048871 w 7436223"/>
              <a:gd name="connsiteY7" fmla="*/ 2357520 h 3666927"/>
              <a:gd name="connsiteX8" fmla="*/ 1317810 w 7436223"/>
              <a:gd name="connsiteY8" fmla="*/ 3648438 h 3666927"/>
              <a:gd name="connsiteX9" fmla="*/ 2595282 w 7436223"/>
              <a:gd name="connsiteY9" fmla="*/ 3661885 h 3666927"/>
              <a:gd name="connsiteX10" fmla="*/ 7436223 w 7436223"/>
              <a:gd name="connsiteY10"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672773 w 7436223"/>
              <a:gd name="connsiteY5" fmla="*/ 346906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18130 h 3680772"/>
              <a:gd name="connsiteX1" fmla="*/ 382820 w 7436223"/>
              <a:gd name="connsiteY1" fmla="*/ 17289 h 3680772"/>
              <a:gd name="connsiteX2" fmla="*/ 432267 w 7436223"/>
              <a:gd name="connsiteY2" fmla="*/ 27376 h 3680772"/>
              <a:gd name="connsiteX3" fmla="*/ 680197 w 7436223"/>
              <a:gd name="connsiteY3" fmla="*/ 353045 h 3680772"/>
              <a:gd name="connsiteX4" fmla="*/ 1048871 w 7436223"/>
              <a:gd name="connsiteY4" fmla="*/ 2371365 h 3680772"/>
              <a:gd name="connsiteX5" fmla="*/ 1317810 w 7436223"/>
              <a:gd name="connsiteY5" fmla="*/ 3662283 h 3680772"/>
              <a:gd name="connsiteX6" fmla="*/ 2595282 w 7436223"/>
              <a:gd name="connsiteY6" fmla="*/ 3675730 h 3680772"/>
              <a:gd name="connsiteX7" fmla="*/ 7436223 w 7436223"/>
              <a:gd name="connsiteY7" fmla="*/ 3648836 h 3680772"/>
              <a:gd name="connsiteX0" fmla="*/ 0 w 7436223"/>
              <a:gd name="connsiteY0" fmla="*/ 26972 h 3689614"/>
              <a:gd name="connsiteX1" fmla="*/ 382820 w 7436223"/>
              <a:gd name="connsiteY1" fmla="*/ 26131 h 3689614"/>
              <a:gd name="connsiteX2" fmla="*/ 680197 w 7436223"/>
              <a:gd name="connsiteY2" fmla="*/ 361887 h 3689614"/>
              <a:gd name="connsiteX3" fmla="*/ 1048871 w 7436223"/>
              <a:gd name="connsiteY3" fmla="*/ 2380207 h 3689614"/>
              <a:gd name="connsiteX4" fmla="*/ 1317810 w 7436223"/>
              <a:gd name="connsiteY4" fmla="*/ 3671125 h 3689614"/>
              <a:gd name="connsiteX5" fmla="*/ 2595282 w 7436223"/>
              <a:gd name="connsiteY5" fmla="*/ 3684572 h 3689614"/>
              <a:gd name="connsiteX6" fmla="*/ 7436223 w 7436223"/>
              <a:gd name="connsiteY6" fmla="*/ 3657678 h 3689614"/>
              <a:gd name="connsiteX0" fmla="*/ 0 w 7436223"/>
              <a:gd name="connsiteY0" fmla="*/ 49335 h 3711977"/>
              <a:gd name="connsiteX1" fmla="*/ 511408 w 7436223"/>
              <a:gd name="connsiteY1" fmla="*/ 19919 h 3711977"/>
              <a:gd name="connsiteX2" fmla="*/ 680197 w 7436223"/>
              <a:gd name="connsiteY2" fmla="*/ 384250 h 3711977"/>
              <a:gd name="connsiteX3" fmla="*/ 1048871 w 7436223"/>
              <a:gd name="connsiteY3" fmla="*/ 2402570 h 3711977"/>
              <a:gd name="connsiteX4" fmla="*/ 1317810 w 7436223"/>
              <a:gd name="connsiteY4" fmla="*/ 3693488 h 3711977"/>
              <a:gd name="connsiteX5" fmla="*/ 2595282 w 7436223"/>
              <a:gd name="connsiteY5" fmla="*/ 3706935 h 3711977"/>
              <a:gd name="connsiteX6" fmla="*/ 7436223 w 7436223"/>
              <a:gd name="connsiteY6" fmla="*/ 3680041 h 3711977"/>
              <a:gd name="connsiteX0" fmla="*/ 0 w 7436223"/>
              <a:gd name="connsiteY0" fmla="*/ 55476 h 3718118"/>
              <a:gd name="connsiteX1" fmla="*/ 511408 w 7436223"/>
              <a:gd name="connsiteY1" fmla="*/ 26060 h 3718118"/>
              <a:gd name="connsiteX2" fmla="*/ 680197 w 7436223"/>
              <a:gd name="connsiteY2" fmla="*/ 390391 h 3718118"/>
              <a:gd name="connsiteX3" fmla="*/ 1048871 w 7436223"/>
              <a:gd name="connsiteY3" fmla="*/ 2408711 h 3718118"/>
              <a:gd name="connsiteX4" fmla="*/ 1317810 w 7436223"/>
              <a:gd name="connsiteY4" fmla="*/ 3699629 h 3718118"/>
              <a:gd name="connsiteX5" fmla="*/ 2595282 w 7436223"/>
              <a:gd name="connsiteY5" fmla="*/ 3713076 h 3718118"/>
              <a:gd name="connsiteX6" fmla="*/ 7436223 w 7436223"/>
              <a:gd name="connsiteY6" fmla="*/ 3686182 h 3718118"/>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3606 h 3666248"/>
              <a:gd name="connsiteX1" fmla="*/ 680197 w 7436223"/>
              <a:gd name="connsiteY1" fmla="*/ 338521 h 3666248"/>
              <a:gd name="connsiteX2" fmla="*/ 1048871 w 7436223"/>
              <a:gd name="connsiteY2" fmla="*/ 2356841 h 3666248"/>
              <a:gd name="connsiteX3" fmla="*/ 1317810 w 7436223"/>
              <a:gd name="connsiteY3" fmla="*/ 3647759 h 3666248"/>
              <a:gd name="connsiteX4" fmla="*/ 2595282 w 7436223"/>
              <a:gd name="connsiteY4" fmla="*/ 3661206 h 3666248"/>
              <a:gd name="connsiteX5" fmla="*/ 7436223 w 7436223"/>
              <a:gd name="connsiteY5" fmla="*/ 3634312 h 3666248"/>
              <a:gd name="connsiteX0" fmla="*/ 0 w 7436223"/>
              <a:gd name="connsiteY0" fmla="*/ 0 h 3662642"/>
              <a:gd name="connsiteX1" fmla="*/ 432267 w 7436223"/>
              <a:gd name="connsiteY1" fmla="*/ 54490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9341 h 3671983"/>
              <a:gd name="connsiteX1" fmla="*/ 429886 w 7436223"/>
              <a:gd name="connsiteY1" fmla="*/ 28112 h 3671983"/>
              <a:gd name="connsiteX2" fmla="*/ 680197 w 7436223"/>
              <a:gd name="connsiteY2" fmla="*/ 344256 h 3671983"/>
              <a:gd name="connsiteX3" fmla="*/ 1048871 w 7436223"/>
              <a:gd name="connsiteY3" fmla="*/ 2362576 h 3671983"/>
              <a:gd name="connsiteX4" fmla="*/ 1317810 w 7436223"/>
              <a:gd name="connsiteY4" fmla="*/ 3653494 h 3671983"/>
              <a:gd name="connsiteX5" fmla="*/ 2595282 w 7436223"/>
              <a:gd name="connsiteY5" fmla="*/ 3666941 h 3671983"/>
              <a:gd name="connsiteX6" fmla="*/ 7436223 w 7436223"/>
              <a:gd name="connsiteY6" fmla="*/ 3640047 h 3671983"/>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7855 h 3670497"/>
              <a:gd name="connsiteX1" fmla="*/ 344161 w 7436223"/>
              <a:gd name="connsiteY1" fmla="*/ 12339 h 3670497"/>
              <a:gd name="connsiteX2" fmla="*/ 680197 w 7436223"/>
              <a:gd name="connsiteY2" fmla="*/ 342770 h 3670497"/>
              <a:gd name="connsiteX3" fmla="*/ 1048871 w 7436223"/>
              <a:gd name="connsiteY3" fmla="*/ 2361090 h 3670497"/>
              <a:gd name="connsiteX4" fmla="*/ 1317810 w 7436223"/>
              <a:gd name="connsiteY4" fmla="*/ 3652008 h 3670497"/>
              <a:gd name="connsiteX5" fmla="*/ 2595282 w 7436223"/>
              <a:gd name="connsiteY5" fmla="*/ 3665455 h 3670497"/>
              <a:gd name="connsiteX6" fmla="*/ 7436223 w 7436223"/>
              <a:gd name="connsiteY6" fmla="*/ 3638561 h 3670497"/>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6555 h 3669197"/>
              <a:gd name="connsiteX1" fmla="*/ 344161 w 7436223"/>
              <a:gd name="connsiteY1" fmla="*/ 11039 h 3669197"/>
              <a:gd name="connsiteX2" fmla="*/ 680197 w 7436223"/>
              <a:gd name="connsiteY2" fmla="*/ 341470 h 3669197"/>
              <a:gd name="connsiteX3" fmla="*/ 1048871 w 7436223"/>
              <a:gd name="connsiteY3" fmla="*/ 2359790 h 3669197"/>
              <a:gd name="connsiteX4" fmla="*/ 1317810 w 7436223"/>
              <a:gd name="connsiteY4" fmla="*/ 3650708 h 3669197"/>
              <a:gd name="connsiteX5" fmla="*/ 2595282 w 7436223"/>
              <a:gd name="connsiteY5" fmla="*/ 3664155 h 3669197"/>
              <a:gd name="connsiteX6" fmla="*/ 7436223 w 7436223"/>
              <a:gd name="connsiteY6" fmla="*/ 3637261 h 3669197"/>
              <a:gd name="connsiteX0" fmla="*/ 0 w 7436223"/>
              <a:gd name="connsiteY0" fmla="*/ 12725 h 3675367"/>
              <a:gd name="connsiteX1" fmla="*/ 344161 w 7436223"/>
              <a:gd name="connsiteY1" fmla="*/ 10066 h 3675367"/>
              <a:gd name="connsiteX2" fmla="*/ 680197 w 7436223"/>
              <a:gd name="connsiteY2" fmla="*/ 347640 h 3675367"/>
              <a:gd name="connsiteX3" fmla="*/ 1048871 w 7436223"/>
              <a:gd name="connsiteY3" fmla="*/ 2365960 h 3675367"/>
              <a:gd name="connsiteX4" fmla="*/ 1317810 w 7436223"/>
              <a:gd name="connsiteY4" fmla="*/ 3656878 h 3675367"/>
              <a:gd name="connsiteX5" fmla="*/ 2595282 w 7436223"/>
              <a:gd name="connsiteY5" fmla="*/ 3670325 h 3675367"/>
              <a:gd name="connsiteX6" fmla="*/ 7436223 w 7436223"/>
              <a:gd name="connsiteY6" fmla="*/ 3643431 h 3675367"/>
              <a:gd name="connsiteX0" fmla="*/ 0 w 7436223"/>
              <a:gd name="connsiteY0" fmla="*/ 6505 h 3669147"/>
              <a:gd name="connsiteX1" fmla="*/ 344161 w 7436223"/>
              <a:gd name="connsiteY1" fmla="*/ 3846 h 3669147"/>
              <a:gd name="connsiteX2" fmla="*/ 680197 w 7436223"/>
              <a:gd name="connsiteY2" fmla="*/ 341420 h 3669147"/>
              <a:gd name="connsiteX3" fmla="*/ 1048871 w 7436223"/>
              <a:gd name="connsiteY3" fmla="*/ 2359740 h 3669147"/>
              <a:gd name="connsiteX4" fmla="*/ 1317810 w 7436223"/>
              <a:gd name="connsiteY4" fmla="*/ 3650658 h 3669147"/>
              <a:gd name="connsiteX5" fmla="*/ 2595282 w 7436223"/>
              <a:gd name="connsiteY5" fmla="*/ 3664105 h 3669147"/>
              <a:gd name="connsiteX6" fmla="*/ 7436223 w 7436223"/>
              <a:gd name="connsiteY6" fmla="*/ 3637211 h 3669147"/>
              <a:gd name="connsiteX0" fmla="*/ 0 w 7436223"/>
              <a:gd name="connsiteY0" fmla="*/ 2721 h 3665363"/>
              <a:gd name="connsiteX1" fmla="*/ 344161 w 7436223"/>
              <a:gd name="connsiteY1" fmla="*/ 62 h 3665363"/>
              <a:gd name="connsiteX2" fmla="*/ 680197 w 7436223"/>
              <a:gd name="connsiteY2" fmla="*/ 337636 h 3665363"/>
              <a:gd name="connsiteX3" fmla="*/ 1048871 w 7436223"/>
              <a:gd name="connsiteY3" fmla="*/ 2355956 h 3665363"/>
              <a:gd name="connsiteX4" fmla="*/ 1317810 w 7436223"/>
              <a:gd name="connsiteY4" fmla="*/ 3646874 h 3665363"/>
              <a:gd name="connsiteX5" fmla="*/ 2595282 w 7436223"/>
              <a:gd name="connsiteY5" fmla="*/ 3660321 h 3665363"/>
              <a:gd name="connsiteX6" fmla="*/ 7436223 w 7436223"/>
              <a:gd name="connsiteY6" fmla="*/ 3633427 h 366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36223" h="3665363">
                <a:moveTo>
                  <a:pt x="0" y="2721"/>
                </a:moveTo>
                <a:cubicBezTo>
                  <a:pt x="72045" y="11803"/>
                  <a:pt x="214128" y="-989"/>
                  <a:pt x="344161" y="62"/>
                </a:cubicBezTo>
                <a:cubicBezTo>
                  <a:pt x="347989" y="8256"/>
                  <a:pt x="562745" y="-55013"/>
                  <a:pt x="680197" y="337636"/>
                </a:cubicBezTo>
                <a:cubicBezTo>
                  <a:pt x="797649" y="730285"/>
                  <a:pt x="942602" y="1804416"/>
                  <a:pt x="1048871" y="2355956"/>
                </a:cubicBezTo>
                <a:cubicBezTo>
                  <a:pt x="1156377" y="2906211"/>
                  <a:pt x="1140758" y="3402585"/>
                  <a:pt x="1317810" y="3646874"/>
                </a:cubicBezTo>
                <a:cubicBezTo>
                  <a:pt x="1710015" y="3676009"/>
                  <a:pt x="1575547" y="3662562"/>
                  <a:pt x="2595282" y="3660321"/>
                </a:cubicBezTo>
                <a:lnTo>
                  <a:pt x="7436223" y="3633427"/>
                </a:lnTo>
              </a:path>
            </a:pathLst>
          </a:cu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6" name="Rectangle 15"/>
          <p:cNvSpPr/>
          <p:nvPr/>
        </p:nvSpPr>
        <p:spPr bwMode="auto">
          <a:xfrm>
            <a:off x="2696368" y="2057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7" name="Rectangle 16"/>
          <p:cNvSpPr/>
          <p:nvPr/>
        </p:nvSpPr>
        <p:spPr bwMode="auto">
          <a:xfrm>
            <a:off x="2696368" y="2362200"/>
            <a:ext cx="152400" cy="1524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8" name="Rectangle 17"/>
          <p:cNvSpPr/>
          <p:nvPr/>
        </p:nvSpPr>
        <p:spPr bwMode="auto">
          <a:xfrm>
            <a:off x="2689225" y="2819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9" name="Rectangle 18"/>
          <p:cNvSpPr/>
          <p:nvPr/>
        </p:nvSpPr>
        <p:spPr bwMode="auto">
          <a:xfrm>
            <a:off x="2696368" y="32003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0" name="Rectangle 19"/>
          <p:cNvSpPr/>
          <p:nvPr/>
        </p:nvSpPr>
        <p:spPr bwMode="auto">
          <a:xfrm>
            <a:off x="2691606" y="33527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1" name="Rectangle 20"/>
          <p:cNvSpPr/>
          <p:nvPr/>
        </p:nvSpPr>
        <p:spPr bwMode="auto">
          <a:xfrm>
            <a:off x="2682081" y="36576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2" name="Rectangle 21"/>
          <p:cNvSpPr/>
          <p:nvPr/>
        </p:nvSpPr>
        <p:spPr bwMode="auto">
          <a:xfrm>
            <a:off x="2696368" y="41148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3" name="Rectangle 22"/>
          <p:cNvSpPr/>
          <p:nvPr/>
        </p:nvSpPr>
        <p:spPr bwMode="auto">
          <a:xfrm>
            <a:off x="2701131" y="4352925"/>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4" name="Rectangle 23"/>
          <p:cNvSpPr/>
          <p:nvPr/>
        </p:nvSpPr>
        <p:spPr bwMode="auto">
          <a:xfrm>
            <a:off x="2691606" y="4724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5" name="Rectangle 24"/>
          <p:cNvSpPr/>
          <p:nvPr/>
        </p:nvSpPr>
        <p:spPr bwMode="auto">
          <a:xfrm>
            <a:off x="2710656" y="5101408"/>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01678961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0658" name="Picture 3" descr="radial pattern -p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2763"/>
            <a:ext cx="914400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2" descr="radial patte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12763"/>
            <a:ext cx="914400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2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WordArt 2"/>
          <p:cNvSpPr>
            <a:spLocks noChangeArrowheads="1" noChangeShapeType="1" noTextEdit="1"/>
          </p:cNvSpPr>
          <p:nvPr/>
        </p:nvSpPr>
        <p:spPr bwMode="auto">
          <a:xfrm>
            <a:off x="1752600" y="304800"/>
            <a:ext cx="5486400" cy="914400"/>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003300"/>
                </a:solidFill>
                <a:latin typeface="Arial Black"/>
              </a:rPr>
              <a:t>c.  Trellis</a:t>
            </a:r>
          </a:p>
        </p:txBody>
      </p:sp>
      <p:sp>
        <p:nvSpPr>
          <p:cNvPr id="392195" name="Rectangle 3"/>
          <p:cNvSpPr>
            <a:spLocks noChangeArrowheads="1"/>
          </p:cNvSpPr>
          <p:nvPr/>
        </p:nvSpPr>
        <p:spPr bwMode="auto">
          <a:xfrm>
            <a:off x="533400" y="1600200"/>
            <a:ext cx="8001000" cy="1219200"/>
          </a:xfrm>
          <a:prstGeom prst="rect">
            <a:avLst/>
          </a:prstGeom>
          <a:solidFill>
            <a:srgbClr val="CCFFCC"/>
          </a:solidFill>
          <a:ln w="9525">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pPr>
            <a:r>
              <a:rPr lang="en-US" sz="6000" b="0" dirty="0"/>
              <a:t>hill-valley systems </a:t>
            </a:r>
            <a:endParaRPr lang="en-US" sz="4800" b="0" dirty="0"/>
          </a:p>
        </p:txBody>
      </p:sp>
      <p:pic>
        <p:nvPicPr>
          <p:cNvPr id="7168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962400"/>
            <a:ext cx="42672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7"/>
          <p:cNvPicPr>
            <a:picLocks noChangeAspect="1" noChangeArrowheads="1"/>
          </p:cNvPicPr>
          <p:nvPr/>
        </p:nvPicPr>
        <p:blipFill>
          <a:blip r:embed="rId4">
            <a:extLst>
              <a:ext uri="{28A0092B-C50C-407E-A947-70E740481C1C}">
                <a14:useLocalDpi xmlns:a14="http://schemas.microsoft.com/office/drawing/2010/main" val="0"/>
              </a:ext>
            </a:extLst>
          </a:blip>
          <a:srcRect l="60132" t="71619" r="30374" b="19739"/>
          <a:stretch>
            <a:fillRect/>
          </a:stretch>
        </p:blipFill>
        <p:spPr bwMode="auto">
          <a:xfrm>
            <a:off x="6042025" y="4114800"/>
            <a:ext cx="19589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92195">
                                            <p:txEl>
                                              <p:pRg st="0" end="0"/>
                                            </p:txEl>
                                          </p:spTgt>
                                        </p:tgtEl>
                                        <p:attrNameLst>
                                          <p:attrName>style.visibility</p:attrName>
                                        </p:attrNameLst>
                                      </p:cBhvr>
                                      <p:to>
                                        <p:strVal val="visible"/>
                                      </p:to>
                                    </p:set>
                                    <p:animEffect transition="in" filter="slide(fromBottom)">
                                      <p:cBhvr>
                                        <p:cTn id="7" dur="500"/>
                                        <p:tgtEl>
                                          <p:spTgt spid="392195">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5" grpId="0" build="p" autoUpdateAnimBg="0"/>
    </p:bld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2706" name="Picture 3" descr="trellis pattern -p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5113"/>
            <a:ext cx="9144000" cy="632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2" descr="trellis patte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5113"/>
            <a:ext cx="9144000" cy="632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3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WordArt 2"/>
          <p:cNvSpPr>
            <a:spLocks noChangeArrowheads="1" noChangeShapeType="1" noTextEdit="1"/>
          </p:cNvSpPr>
          <p:nvPr/>
        </p:nvSpPr>
        <p:spPr bwMode="auto">
          <a:xfrm>
            <a:off x="1752600" y="304800"/>
            <a:ext cx="5486400" cy="914400"/>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003300"/>
                </a:solidFill>
                <a:latin typeface="Arial Black"/>
              </a:rPr>
              <a:t>d.  Annular</a:t>
            </a:r>
          </a:p>
        </p:txBody>
      </p:sp>
      <p:sp>
        <p:nvSpPr>
          <p:cNvPr id="393219" name="Rectangle 3"/>
          <p:cNvSpPr>
            <a:spLocks noChangeArrowheads="1"/>
          </p:cNvSpPr>
          <p:nvPr/>
        </p:nvSpPr>
        <p:spPr bwMode="auto">
          <a:xfrm>
            <a:off x="533400" y="1600200"/>
            <a:ext cx="8001000" cy="1828800"/>
          </a:xfrm>
          <a:prstGeom prst="rect">
            <a:avLst/>
          </a:prstGeom>
          <a:solidFill>
            <a:srgbClr val="CCFFCC"/>
          </a:solidFill>
          <a:ln w="9525">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pPr>
            <a:r>
              <a:rPr lang="en-US" sz="6000" b="0" dirty="0"/>
              <a:t>unevenly eroded </a:t>
            </a:r>
            <a:br>
              <a:rPr lang="en-US" sz="6000" b="0" dirty="0"/>
            </a:br>
            <a:r>
              <a:rPr lang="en-US" sz="6000" b="0" dirty="0"/>
              <a:t>mountains</a:t>
            </a:r>
          </a:p>
        </p:txBody>
      </p:sp>
      <p:sp>
        <p:nvSpPr>
          <p:cNvPr id="73732" name="Text Box 6"/>
          <p:cNvSpPr txBox="1">
            <a:spLocks noChangeArrowheads="1"/>
          </p:cNvSpPr>
          <p:nvPr/>
        </p:nvSpPr>
        <p:spPr bwMode="auto">
          <a:xfrm>
            <a:off x="4572000" y="6135688"/>
            <a:ext cx="762000" cy="685800"/>
          </a:xfrm>
          <a:prstGeom prst="rect">
            <a:avLst/>
          </a:prstGeom>
          <a:solidFill>
            <a:srgbClr val="FFFFFF"/>
          </a:solidFill>
          <a:ln w="76200">
            <a:solidFill>
              <a:srgbClr val="FFFFFF"/>
            </a:solidFill>
            <a:miter lim="800000"/>
            <a:headEnd/>
            <a:tailEnd/>
          </a:ln>
        </p:spPr>
        <p:txBody>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endParaRPr lang="en-US"/>
          </a:p>
        </p:txBody>
      </p:sp>
      <p:pic>
        <p:nvPicPr>
          <p:cNvPr id="7373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814763"/>
            <a:ext cx="4038600" cy="265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8"/>
          <p:cNvPicPr>
            <a:picLocks noChangeAspect="1" noChangeArrowheads="1"/>
          </p:cNvPicPr>
          <p:nvPr/>
        </p:nvPicPr>
        <p:blipFill>
          <a:blip r:embed="rId4">
            <a:extLst>
              <a:ext uri="{28A0092B-C50C-407E-A947-70E740481C1C}">
                <a14:useLocalDpi xmlns:a14="http://schemas.microsoft.com/office/drawing/2010/main" val="0"/>
              </a:ext>
            </a:extLst>
          </a:blip>
          <a:srcRect l="56966" t="86844" r="29320" b="5748"/>
          <a:stretch>
            <a:fillRect/>
          </a:stretch>
        </p:blipFill>
        <p:spPr bwMode="auto">
          <a:xfrm>
            <a:off x="5486400" y="4114800"/>
            <a:ext cx="2590800"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93219">
                                            <p:txEl>
                                              <p:pRg st="0" end="0"/>
                                            </p:txEl>
                                          </p:spTgt>
                                        </p:tgtEl>
                                        <p:attrNameLst>
                                          <p:attrName>style.visibility</p:attrName>
                                        </p:attrNameLst>
                                      </p:cBhvr>
                                      <p:to>
                                        <p:strVal val="visible"/>
                                      </p:to>
                                    </p:set>
                                    <p:animEffect transition="in" filter="slide(fromBottom)">
                                      <p:cBhvr>
                                        <p:cTn id="7" dur="500"/>
                                        <p:tgtEl>
                                          <p:spTgt spid="393219">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219" grpId="0" build="p" autoUpdateAnimBg="0"/>
    </p:bld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r>
              <a:rPr lang="en-US" sz="6000">
                <a:solidFill>
                  <a:schemeClr val="tx2"/>
                </a:solidFill>
              </a:rPr>
              <a:t>ANNULAR</a:t>
            </a:r>
          </a:p>
        </p:txBody>
      </p:sp>
      <p:pic>
        <p:nvPicPr>
          <p:cNvPr id="7475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8001000" cy="39481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6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084"/>
            <a:ext cx="9143999" cy="6653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3770826"/>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35842" name="WordArt 2"/>
          <p:cNvSpPr>
            <a:spLocks noChangeArrowheads="1" noChangeShapeType="1" noTextEdit="1"/>
          </p:cNvSpPr>
          <p:nvPr/>
        </p:nvSpPr>
        <p:spPr bwMode="auto">
          <a:xfrm>
            <a:off x="297516" y="2057400"/>
            <a:ext cx="8485468" cy="2438400"/>
          </a:xfrm>
          <a:prstGeom prst="rect">
            <a:avLst/>
          </a:prstGeom>
        </p:spPr>
        <p:txBody>
          <a:bodyPr wrap="none" fromWordArt="1">
            <a:prstTxWarp prst="textPlain">
              <a:avLst>
                <a:gd name="adj" fmla="val 50000"/>
              </a:avLst>
            </a:prstTxWarp>
          </a:bodyPr>
          <a:lstStyle/>
          <a:p>
            <a:r>
              <a:rPr lang="en-US" sz="3600" kern="10" dirty="0">
                <a:ln w="38100">
                  <a:solidFill>
                    <a:srgbClr val="000000"/>
                  </a:solidFill>
                  <a:round/>
                  <a:headEnd/>
                  <a:tailEnd/>
                </a:ln>
                <a:solidFill>
                  <a:srgbClr val="FFFFFF"/>
                </a:solidFill>
                <a:latin typeface="Arial Black"/>
              </a:rPr>
              <a:t>What are the properties of </a:t>
            </a:r>
            <a:br>
              <a:rPr lang="en-US" sz="3600" kern="10" dirty="0">
                <a:ln w="38100">
                  <a:solidFill>
                    <a:srgbClr val="000000"/>
                  </a:solidFill>
                  <a:round/>
                  <a:headEnd/>
                  <a:tailEnd/>
                </a:ln>
                <a:solidFill>
                  <a:srgbClr val="FFFFFF"/>
                </a:solidFill>
                <a:latin typeface="Arial Black"/>
              </a:rPr>
            </a:br>
            <a:r>
              <a:rPr lang="en-US" sz="3600" kern="10" dirty="0">
                <a:ln w="38100">
                  <a:solidFill>
                    <a:srgbClr val="000000"/>
                  </a:solidFill>
                  <a:round/>
                  <a:headEnd/>
                  <a:tailEnd/>
                </a:ln>
                <a:solidFill>
                  <a:srgbClr val="FFFFFF"/>
                </a:solidFill>
                <a:latin typeface="Arial Black"/>
              </a:rPr>
              <a:t>different landscape regions?</a:t>
            </a:r>
          </a:p>
        </p:txBody>
      </p:sp>
      <p:sp>
        <p:nvSpPr>
          <p:cNvPr id="6" name="WordArt 2"/>
          <p:cNvSpPr>
            <a:spLocks noChangeArrowheads="1" noChangeShapeType="1" noTextEdit="1"/>
          </p:cNvSpPr>
          <p:nvPr/>
        </p:nvSpPr>
        <p:spPr bwMode="auto">
          <a:xfrm>
            <a:off x="207869" y="4724400"/>
            <a:ext cx="8664762" cy="1028700"/>
          </a:xfrm>
          <a:prstGeom prst="rect">
            <a:avLst/>
          </a:prstGeom>
        </p:spPr>
        <p:txBody>
          <a:bodyPr wrap="none" fromWordArt="1">
            <a:prstTxWarp prst="textPlain">
              <a:avLst>
                <a:gd name="adj" fmla="val 50000"/>
              </a:avLst>
            </a:prstTxWarp>
          </a:bodyPr>
          <a:lstStyle/>
          <a:p>
            <a:r>
              <a:rPr lang="en-US" sz="3600" i="1" kern="10" dirty="0">
                <a:ln w="38100">
                  <a:solidFill>
                    <a:srgbClr val="000000"/>
                  </a:solidFill>
                  <a:round/>
                  <a:headEnd/>
                  <a:tailEnd/>
                </a:ln>
                <a:solidFill>
                  <a:srgbClr val="FFC000"/>
                </a:solidFill>
                <a:latin typeface="Arial Black"/>
              </a:rPr>
              <a:t> ( &amp; using the ESRT pages 2 &amp; 3 )</a:t>
            </a:r>
          </a:p>
        </p:txBody>
      </p:sp>
      <p:sp>
        <p:nvSpPr>
          <p:cNvPr id="7" name="Rectangle 1"/>
          <p:cNvSpPr>
            <a:spLocks noChangeArrowheads="1"/>
          </p:cNvSpPr>
          <p:nvPr/>
        </p:nvSpPr>
        <p:spPr bwMode="auto">
          <a:xfrm>
            <a:off x="6323997" y="0"/>
            <a:ext cx="282000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5400" dirty="0">
                <a:solidFill>
                  <a:srgbClr val="FFFF00"/>
                </a:solidFill>
              </a:rPr>
              <a:t>Page 279</a:t>
            </a:r>
            <a:br>
              <a:rPr lang="en-US" sz="5400" dirty="0">
                <a:solidFill>
                  <a:srgbClr val="FFFF00"/>
                </a:solidFill>
              </a:rPr>
            </a:br>
            <a:r>
              <a:rPr lang="en-US" sz="5400" dirty="0">
                <a:solidFill>
                  <a:srgbClr val="FFFF00"/>
                </a:solidFill>
              </a:rPr>
              <a:t>6/1</a:t>
            </a:r>
          </a:p>
        </p:txBody>
      </p:sp>
      <p:sp>
        <p:nvSpPr>
          <p:cNvPr id="5" name="WordArt 2"/>
          <p:cNvSpPr>
            <a:spLocks noChangeArrowheads="1" noChangeShapeType="1" noTextEdit="1"/>
          </p:cNvSpPr>
          <p:nvPr/>
        </p:nvSpPr>
        <p:spPr bwMode="auto">
          <a:xfrm>
            <a:off x="152400" y="343763"/>
            <a:ext cx="1912284" cy="1066800"/>
          </a:xfrm>
          <a:prstGeom prst="rect">
            <a:avLst/>
          </a:prstGeom>
        </p:spPr>
        <p:txBody>
          <a:bodyPr wrap="none" fromWordArt="1">
            <a:prstTxWarp prst="textPlain">
              <a:avLst>
                <a:gd name="adj" fmla="val 50000"/>
              </a:avLst>
            </a:prstTxWarp>
          </a:bodyPr>
          <a:lstStyle/>
          <a:p>
            <a:r>
              <a:rPr lang="en-US" sz="3600" kern="10" dirty="0">
                <a:ln w="38100">
                  <a:solidFill>
                    <a:srgbClr val="000000"/>
                  </a:solidFill>
                  <a:round/>
                  <a:headEnd/>
                  <a:tailEnd/>
                </a:ln>
                <a:solidFill>
                  <a:srgbClr val="FFFFFF"/>
                </a:solidFill>
                <a:latin typeface="Arial Black"/>
              </a:rPr>
              <a:t>AIM:</a:t>
            </a:r>
          </a:p>
        </p:txBody>
      </p:sp>
    </p:spTree>
    <p:extLst>
      <p:ext uri="{BB962C8B-B14F-4D97-AF65-F5344CB8AC3E}">
        <p14:creationId xmlns:p14="http://schemas.microsoft.com/office/powerpoint/2010/main" val="38340963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03 What It's Like.wav"/>
                                        </p:tgtEl>
                                      </p:cMediaNode>
                                    </p:audio>
                                  </p:sub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5842"/>
                                        </p:tgtEl>
                                        <p:attrNameLst>
                                          <p:attrName>style.visibility</p:attrName>
                                        </p:attrNameLst>
                                      </p:cBhvr>
                                      <p:to>
                                        <p:strVal val="visible"/>
                                      </p:to>
                                    </p:set>
                                    <p:animEffect transition="in" filter="fade">
                                      <p:cBhvr>
                                        <p:cTn id="13" dur="1000"/>
                                        <p:tgtEl>
                                          <p:spTgt spid="35842"/>
                                        </p:tgtEl>
                                      </p:cBhvr>
                                    </p:animEffect>
                                    <p:anim calcmode="lin" valueType="num">
                                      <p:cBhvr>
                                        <p:cTn id="14" dur="1000" fill="hold"/>
                                        <p:tgtEl>
                                          <p:spTgt spid="35842"/>
                                        </p:tgtEl>
                                        <p:attrNameLst>
                                          <p:attrName>ppt_x</p:attrName>
                                        </p:attrNameLst>
                                      </p:cBhvr>
                                      <p:tavLst>
                                        <p:tav tm="0">
                                          <p:val>
                                            <p:strVal val="#ppt_x"/>
                                          </p:val>
                                        </p:tav>
                                        <p:tav tm="100000">
                                          <p:val>
                                            <p:strVal val="#ppt_x"/>
                                          </p:val>
                                        </p:tav>
                                      </p:tavLst>
                                    </p:anim>
                                    <p:anim calcmode="lin" valueType="num">
                                      <p:cBhvr>
                                        <p:cTn id="15" dur="1000" fill="hold"/>
                                        <p:tgtEl>
                                          <p:spTgt spid="3584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P spid="6" grpId="0"/>
      <p:bldP spid="5" grpId="0"/>
    </p:bld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93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09057" y="-475457"/>
            <a:ext cx="3435350" cy="438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3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590800" y="2895600"/>
            <a:ext cx="35052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91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9144000" cy="45116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2125967"/>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225551" y="-722313"/>
            <a:ext cx="6659562" cy="8501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grpSp>
        <p:nvGrpSpPr>
          <p:cNvPr id="79874" name="Group 2"/>
          <p:cNvGrpSpPr>
            <a:grpSpLocks/>
          </p:cNvGrpSpPr>
          <p:nvPr/>
        </p:nvGrpSpPr>
        <p:grpSpPr bwMode="auto">
          <a:xfrm>
            <a:off x="0" y="304800"/>
            <a:ext cx="9144000" cy="6248400"/>
            <a:chOff x="0" y="0"/>
            <a:chExt cx="5760" cy="3936"/>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Rectangle 9"/>
          <p:cNvSpPr/>
          <p:nvPr/>
        </p:nvSpPr>
        <p:spPr bwMode="auto">
          <a:xfrm>
            <a:off x="2819400" y="5181600"/>
            <a:ext cx="1295400" cy="2667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4" name="Rectangle 13"/>
          <p:cNvSpPr/>
          <p:nvPr/>
        </p:nvSpPr>
        <p:spPr bwMode="auto">
          <a:xfrm>
            <a:off x="2819400" y="2743200"/>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5" name="Rectangle 14"/>
          <p:cNvSpPr/>
          <p:nvPr/>
        </p:nvSpPr>
        <p:spPr bwMode="auto">
          <a:xfrm>
            <a:off x="661146" y="4648200"/>
            <a:ext cx="786653"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6" name="Rectangle 15"/>
          <p:cNvSpPr/>
          <p:nvPr/>
        </p:nvSpPr>
        <p:spPr bwMode="auto">
          <a:xfrm>
            <a:off x="152400" y="1516794"/>
            <a:ext cx="224118" cy="3398106"/>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 name="Freeform 1"/>
          <p:cNvSpPr/>
          <p:nvPr/>
        </p:nvSpPr>
        <p:spPr bwMode="auto">
          <a:xfrm>
            <a:off x="736979" y="1296537"/>
            <a:ext cx="2101755" cy="1552885"/>
          </a:xfrm>
          <a:custGeom>
            <a:avLst/>
            <a:gdLst>
              <a:gd name="connsiteX0" fmla="*/ 0 w 2101755"/>
              <a:gd name="connsiteY0" fmla="*/ 0 h 1542995"/>
              <a:gd name="connsiteX1" fmla="*/ 313899 w 2101755"/>
              <a:gd name="connsiteY1" fmla="*/ 177421 h 1542995"/>
              <a:gd name="connsiteX2" fmla="*/ 491320 w 2101755"/>
              <a:gd name="connsiteY2" fmla="*/ 559559 h 1542995"/>
              <a:gd name="connsiteX3" fmla="*/ 818866 w 2101755"/>
              <a:gd name="connsiteY3" fmla="*/ 1378424 h 1542995"/>
              <a:gd name="connsiteX4" fmla="*/ 1050878 w 2101755"/>
              <a:gd name="connsiteY4" fmla="*/ 1528550 h 1542995"/>
              <a:gd name="connsiteX5" fmla="*/ 2101755 w 2101755"/>
              <a:gd name="connsiteY5" fmla="*/ 1528550 h 1542995"/>
              <a:gd name="connsiteX0" fmla="*/ 0 w 2101755"/>
              <a:gd name="connsiteY0" fmla="*/ 0 h 1551301"/>
              <a:gd name="connsiteX1" fmla="*/ 313899 w 2101755"/>
              <a:gd name="connsiteY1" fmla="*/ 177421 h 1551301"/>
              <a:gd name="connsiteX2" fmla="*/ 491320 w 2101755"/>
              <a:gd name="connsiteY2" fmla="*/ 559559 h 1551301"/>
              <a:gd name="connsiteX3" fmla="*/ 818866 w 2101755"/>
              <a:gd name="connsiteY3" fmla="*/ 1378424 h 1551301"/>
              <a:gd name="connsiteX4" fmla="*/ 1158034 w 2101755"/>
              <a:gd name="connsiteY4" fmla="*/ 1540456 h 1551301"/>
              <a:gd name="connsiteX5" fmla="*/ 2101755 w 2101755"/>
              <a:gd name="connsiteY5" fmla="*/ 1528550 h 1551301"/>
              <a:gd name="connsiteX0" fmla="*/ 0 w 2101755"/>
              <a:gd name="connsiteY0" fmla="*/ 0 h 1552885"/>
              <a:gd name="connsiteX1" fmla="*/ 313899 w 2101755"/>
              <a:gd name="connsiteY1" fmla="*/ 177421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 name="connsiteX0" fmla="*/ 0 w 2101755"/>
              <a:gd name="connsiteY0" fmla="*/ 0 h 1552885"/>
              <a:gd name="connsiteX1" fmla="*/ 309136 w 2101755"/>
              <a:gd name="connsiteY1" fmla="*/ 194090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1755" h="1552885">
                <a:moveTo>
                  <a:pt x="0" y="0"/>
                </a:moveTo>
                <a:cubicBezTo>
                  <a:pt x="116006" y="42080"/>
                  <a:pt x="227249" y="100830"/>
                  <a:pt x="309136" y="194090"/>
                </a:cubicBezTo>
                <a:cubicBezTo>
                  <a:pt x="391023" y="287350"/>
                  <a:pt x="407159" y="365742"/>
                  <a:pt x="491320" y="559559"/>
                </a:cubicBezTo>
                <a:cubicBezTo>
                  <a:pt x="575481" y="753376"/>
                  <a:pt x="702984" y="1193509"/>
                  <a:pt x="814103" y="1356992"/>
                </a:cubicBezTo>
                <a:cubicBezTo>
                  <a:pt x="925222" y="1520475"/>
                  <a:pt x="943425" y="1511863"/>
                  <a:pt x="1158034" y="1540456"/>
                </a:cubicBezTo>
                <a:cubicBezTo>
                  <a:pt x="1372643" y="1569049"/>
                  <a:pt x="1683224" y="1541060"/>
                  <a:pt x="2101755" y="1528550"/>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2" name="Freeform 11"/>
          <p:cNvSpPr/>
          <p:nvPr/>
        </p:nvSpPr>
        <p:spPr bwMode="auto">
          <a:xfrm>
            <a:off x="358655" y="1512245"/>
            <a:ext cx="7436223" cy="3665363"/>
          </a:xfrm>
          <a:custGeom>
            <a:avLst/>
            <a:gdLst>
              <a:gd name="connsiteX0" fmla="*/ 0 w 7436223"/>
              <a:gd name="connsiteY0" fmla="*/ 6013 h 3860887"/>
              <a:gd name="connsiteX1" fmla="*/ 389964 w 7436223"/>
              <a:gd name="connsiteY1" fmla="*/ 19460 h 3860887"/>
              <a:gd name="connsiteX2" fmla="*/ 605117 w 7436223"/>
              <a:gd name="connsiteY2" fmla="*/ 167377 h 3860887"/>
              <a:gd name="connsiteX3" fmla="*/ 699247 w 7436223"/>
              <a:gd name="connsiteY3" fmla="*/ 476660 h 3860887"/>
              <a:gd name="connsiteX4" fmla="*/ 1237129 w 7436223"/>
              <a:gd name="connsiteY4" fmla="*/ 3623271 h 3860887"/>
              <a:gd name="connsiteX5" fmla="*/ 1748117 w 7436223"/>
              <a:gd name="connsiteY5" fmla="*/ 3636719 h 3860887"/>
              <a:gd name="connsiteX6" fmla="*/ 7436223 w 7436223"/>
              <a:gd name="connsiteY6" fmla="*/ 3636719 h 3860887"/>
              <a:gd name="connsiteX0" fmla="*/ 0 w 7436223"/>
              <a:gd name="connsiteY0" fmla="*/ 6013 h 3680546"/>
              <a:gd name="connsiteX1" fmla="*/ 389964 w 7436223"/>
              <a:gd name="connsiteY1" fmla="*/ 19460 h 3680546"/>
              <a:gd name="connsiteX2" fmla="*/ 605117 w 7436223"/>
              <a:gd name="connsiteY2" fmla="*/ 167377 h 3680546"/>
              <a:gd name="connsiteX3" fmla="*/ 699247 w 7436223"/>
              <a:gd name="connsiteY3" fmla="*/ 476660 h 3680546"/>
              <a:gd name="connsiteX4" fmla="*/ 1129553 w 7436223"/>
              <a:gd name="connsiteY4" fmla="*/ 3045048 h 3680546"/>
              <a:gd name="connsiteX5" fmla="*/ 1748117 w 7436223"/>
              <a:gd name="connsiteY5" fmla="*/ 3636719 h 3680546"/>
              <a:gd name="connsiteX6" fmla="*/ 7436223 w 7436223"/>
              <a:gd name="connsiteY6" fmla="*/ 3636719 h 3680546"/>
              <a:gd name="connsiteX0" fmla="*/ 0 w 7436223"/>
              <a:gd name="connsiteY0" fmla="*/ 6013 h 3731346"/>
              <a:gd name="connsiteX1" fmla="*/ 389964 w 7436223"/>
              <a:gd name="connsiteY1" fmla="*/ 19460 h 3731346"/>
              <a:gd name="connsiteX2" fmla="*/ 605117 w 7436223"/>
              <a:gd name="connsiteY2" fmla="*/ 167377 h 3731346"/>
              <a:gd name="connsiteX3" fmla="*/ 699247 w 7436223"/>
              <a:gd name="connsiteY3" fmla="*/ 476660 h 3731346"/>
              <a:gd name="connsiteX4" fmla="*/ 1048871 w 7436223"/>
              <a:gd name="connsiteY4" fmla="*/ 2359248 h 3731346"/>
              <a:gd name="connsiteX5" fmla="*/ 1748117 w 7436223"/>
              <a:gd name="connsiteY5" fmla="*/ 3636719 h 3731346"/>
              <a:gd name="connsiteX6" fmla="*/ 7436223 w 7436223"/>
              <a:gd name="connsiteY6" fmla="*/ 3636719 h 3731346"/>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2595282 w 7436223"/>
              <a:gd name="connsiteY5" fmla="*/ 3663613 h 3751738"/>
              <a:gd name="connsiteX6" fmla="*/ 7436223 w 7436223"/>
              <a:gd name="connsiteY6" fmla="*/ 3636719 h 3751738"/>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1573305 w 7436223"/>
              <a:gd name="connsiteY5" fmla="*/ 3179519 h 3751738"/>
              <a:gd name="connsiteX6" fmla="*/ 2595282 w 7436223"/>
              <a:gd name="connsiteY6" fmla="*/ 3663613 h 3751738"/>
              <a:gd name="connsiteX7" fmla="*/ 7436223 w 7436223"/>
              <a:gd name="connsiteY7" fmla="*/ 3636719 h 3751738"/>
              <a:gd name="connsiteX0" fmla="*/ 0 w 7436223"/>
              <a:gd name="connsiteY0" fmla="*/ 6013 h 3750931"/>
              <a:gd name="connsiteX1" fmla="*/ 389964 w 7436223"/>
              <a:gd name="connsiteY1" fmla="*/ 19460 h 3750931"/>
              <a:gd name="connsiteX2" fmla="*/ 605117 w 7436223"/>
              <a:gd name="connsiteY2" fmla="*/ 167377 h 3750931"/>
              <a:gd name="connsiteX3" fmla="*/ 699247 w 7436223"/>
              <a:gd name="connsiteY3" fmla="*/ 476660 h 3750931"/>
              <a:gd name="connsiteX4" fmla="*/ 1048871 w 7436223"/>
              <a:gd name="connsiteY4" fmla="*/ 2359248 h 3750931"/>
              <a:gd name="connsiteX5" fmla="*/ 1317810 w 7436223"/>
              <a:gd name="connsiteY5" fmla="*/ 3650166 h 3750931"/>
              <a:gd name="connsiteX6" fmla="*/ 2595282 w 7436223"/>
              <a:gd name="connsiteY6" fmla="*/ 3663613 h 3750931"/>
              <a:gd name="connsiteX7" fmla="*/ 7436223 w 7436223"/>
              <a:gd name="connsiteY7" fmla="*/ 3636719 h 3750931"/>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1531 h 3664173"/>
              <a:gd name="connsiteX1" fmla="*/ 389964 w 7436223"/>
              <a:gd name="connsiteY1" fmla="*/ 14978 h 3664173"/>
              <a:gd name="connsiteX2" fmla="*/ 437029 w 7436223"/>
              <a:gd name="connsiteY2" fmla="*/ 17920 h 3664173"/>
              <a:gd name="connsiteX3" fmla="*/ 605117 w 7436223"/>
              <a:gd name="connsiteY3" fmla="*/ 162895 h 3664173"/>
              <a:gd name="connsiteX4" fmla="*/ 699247 w 7436223"/>
              <a:gd name="connsiteY4" fmla="*/ 472178 h 3664173"/>
              <a:gd name="connsiteX5" fmla="*/ 1048871 w 7436223"/>
              <a:gd name="connsiteY5" fmla="*/ 2354766 h 3664173"/>
              <a:gd name="connsiteX6" fmla="*/ 1317810 w 7436223"/>
              <a:gd name="connsiteY6" fmla="*/ 3645684 h 3664173"/>
              <a:gd name="connsiteX7" fmla="*/ 2595282 w 7436223"/>
              <a:gd name="connsiteY7" fmla="*/ 3659131 h 3664173"/>
              <a:gd name="connsiteX8" fmla="*/ 7436223 w 7436223"/>
              <a:gd name="connsiteY8" fmla="*/ 3632237 h 3664173"/>
              <a:gd name="connsiteX0" fmla="*/ 0 w 7436223"/>
              <a:gd name="connsiteY0" fmla="*/ 2240 h 3664882"/>
              <a:gd name="connsiteX1" fmla="*/ 368533 w 7436223"/>
              <a:gd name="connsiteY1" fmla="*/ 8543 h 3664882"/>
              <a:gd name="connsiteX2" fmla="*/ 437029 w 7436223"/>
              <a:gd name="connsiteY2" fmla="*/ 18629 h 3664882"/>
              <a:gd name="connsiteX3" fmla="*/ 605117 w 7436223"/>
              <a:gd name="connsiteY3" fmla="*/ 163604 h 3664882"/>
              <a:gd name="connsiteX4" fmla="*/ 699247 w 7436223"/>
              <a:gd name="connsiteY4" fmla="*/ 472887 h 3664882"/>
              <a:gd name="connsiteX5" fmla="*/ 1048871 w 7436223"/>
              <a:gd name="connsiteY5" fmla="*/ 2355475 h 3664882"/>
              <a:gd name="connsiteX6" fmla="*/ 1317810 w 7436223"/>
              <a:gd name="connsiteY6" fmla="*/ 3646393 h 3664882"/>
              <a:gd name="connsiteX7" fmla="*/ 2595282 w 7436223"/>
              <a:gd name="connsiteY7" fmla="*/ 3659840 h 3664882"/>
              <a:gd name="connsiteX8" fmla="*/ 7436223 w 7436223"/>
              <a:gd name="connsiteY8" fmla="*/ 3632946 h 3664882"/>
              <a:gd name="connsiteX0" fmla="*/ 0 w 7436223"/>
              <a:gd name="connsiteY0" fmla="*/ 2463 h 3665105"/>
              <a:gd name="connsiteX1" fmla="*/ 368533 w 7436223"/>
              <a:gd name="connsiteY1" fmla="*/ 8766 h 3665105"/>
              <a:gd name="connsiteX2" fmla="*/ 487035 w 7436223"/>
              <a:gd name="connsiteY2" fmla="*/ 28377 h 3665105"/>
              <a:gd name="connsiteX3" fmla="*/ 605117 w 7436223"/>
              <a:gd name="connsiteY3" fmla="*/ 163827 h 3665105"/>
              <a:gd name="connsiteX4" fmla="*/ 699247 w 7436223"/>
              <a:gd name="connsiteY4" fmla="*/ 473110 h 3665105"/>
              <a:gd name="connsiteX5" fmla="*/ 1048871 w 7436223"/>
              <a:gd name="connsiteY5" fmla="*/ 2355698 h 3665105"/>
              <a:gd name="connsiteX6" fmla="*/ 1317810 w 7436223"/>
              <a:gd name="connsiteY6" fmla="*/ 3646616 h 3665105"/>
              <a:gd name="connsiteX7" fmla="*/ 2595282 w 7436223"/>
              <a:gd name="connsiteY7" fmla="*/ 3660063 h 3665105"/>
              <a:gd name="connsiteX8" fmla="*/ 7436223 w 7436223"/>
              <a:gd name="connsiteY8" fmla="*/ 3633169 h 3665105"/>
              <a:gd name="connsiteX0" fmla="*/ 0 w 7436223"/>
              <a:gd name="connsiteY0" fmla="*/ 9505 h 3672147"/>
              <a:gd name="connsiteX1" fmla="*/ 380439 w 7436223"/>
              <a:gd name="connsiteY1" fmla="*/ 1520 h 3672147"/>
              <a:gd name="connsiteX2" fmla="*/ 487035 w 7436223"/>
              <a:gd name="connsiteY2" fmla="*/ 35419 h 3672147"/>
              <a:gd name="connsiteX3" fmla="*/ 605117 w 7436223"/>
              <a:gd name="connsiteY3" fmla="*/ 170869 h 3672147"/>
              <a:gd name="connsiteX4" fmla="*/ 699247 w 7436223"/>
              <a:gd name="connsiteY4" fmla="*/ 480152 h 3672147"/>
              <a:gd name="connsiteX5" fmla="*/ 1048871 w 7436223"/>
              <a:gd name="connsiteY5" fmla="*/ 2362740 h 3672147"/>
              <a:gd name="connsiteX6" fmla="*/ 1317810 w 7436223"/>
              <a:gd name="connsiteY6" fmla="*/ 3653658 h 3672147"/>
              <a:gd name="connsiteX7" fmla="*/ 2595282 w 7436223"/>
              <a:gd name="connsiteY7" fmla="*/ 3667105 h 3672147"/>
              <a:gd name="connsiteX8" fmla="*/ 7436223 w 7436223"/>
              <a:gd name="connsiteY8" fmla="*/ 3640211 h 3672147"/>
              <a:gd name="connsiteX0" fmla="*/ 0 w 7436223"/>
              <a:gd name="connsiteY0" fmla="*/ 4567 h 3667209"/>
              <a:gd name="connsiteX1" fmla="*/ 382820 w 7436223"/>
              <a:gd name="connsiteY1" fmla="*/ 3726 h 3667209"/>
              <a:gd name="connsiteX2" fmla="*/ 487035 w 7436223"/>
              <a:gd name="connsiteY2" fmla="*/ 30481 h 3667209"/>
              <a:gd name="connsiteX3" fmla="*/ 605117 w 7436223"/>
              <a:gd name="connsiteY3" fmla="*/ 165931 h 3667209"/>
              <a:gd name="connsiteX4" fmla="*/ 699247 w 7436223"/>
              <a:gd name="connsiteY4" fmla="*/ 475214 h 3667209"/>
              <a:gd name="connsiteX5" fmla="*/ 1048871 w 7436223"/>
              <a:gd name="connsiteY5" fmla="*/ 2357802 h 3667209"/>
              <a:gd name="connsiteX6" fmla="*/ 1317810 w 7436223"/>
              <a:gd name="connsiteY6" fmla="*/ 3648720 h 3667209"/>
              <a:gd name="connsiteX7" fmla="*/ 2595282 w 7436223"/>
              <a:gd name="connsiteY7" fmla="*/ 3662167 h 3667209"/>
              <a:gd name="connsiteX8" fmla="*/ 7436223 w 7436223"/>
              <a:gd name="connsiteY8" fmla="*/ 3635273 h 3667209"/>
              <a:gd name="connsiteX0" fmla="*/ 0 w 7436223"/>
              <a:gd name="connsiteY0" fmla="*/ 5162 h 3667804"/>
              <a:gd name="connsiteX1" fmla="*/ 382820 w 7436223"/>
              <a:gd name="connsiteY1" fmla="*/ 4321 h 3667804"/>
              <a:gd name="connsiteX2" fmla="*/ 487035 w 7436223"/>
              <a:gd name="connsiteY2" fmla="*/ 40601 h 3667804"/>
              <a:gd name="connsiteX3" fmla="*/ 605117 w 7436223"/>
              <a:gd name="connsiteY3" fmla="*/ 166526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10126 h 3672768"/>
              <a:gd name="connsiteX1" fmla="*/ 382820 w 7436223"/>
              <a:gd name="connsiteY1" fmla="*/ 9285 h 3672768"/>
              <a:gd name="connsiteX2" fmla="*/ 487035 w 7436223"/>
              <a:gd name="connsiteY2" fmla="*/ 45565 h 3672768"/>
              <a:gd name="connsiteX3" fmla="*/ 699247 w 7436223"/>
              <a:gd name="connsiteY3" fmla="*/ 480773 h 3672768"/>
              <a:gd name="connsiteX4" fmla="*/ 1048871 w 7436223"/>
              <a:gd name="connsiteY4" fmla="*/ 2363361 h 3672768"/>
              <a:gd name="connsiteX5" fmla="*/ 1317810 w 7436223"/>
              <a:gd name="connsiteY5" fmla="*/ 3654279 h 3672768"/>
              <a:gd name="connsiteX6" fmla="*/ 2595282 w 7436223"/>
              <a:gd name="connsiteY6" fmla="*/ 3667726 h 3672768"/>
              <a:gd name="connsiteX7" fmla="*/ 7436223 w 7436223"/>
              <a:gd name="connsiteY7" fmla="*/ 3640832 h 3672768"/>
              <a:gd name="connsiteX0" fmla="*/ 0 w 7436223"/>
              <a:gd name="connsiteY0" fmla="*/ 11572 h 3674214"/>
              <a:gd name="connsiteX1" fmla="*/ 382820 w 7436223"/>
              <a:gd name="connsiteY1" fmla="*/ 10731 h 3674214"/>
              <a:gd name="connsiteX2" fmla="*/ 584666 w 7436223"/>
              <a:gd name="connsiteY2" fmla="*/ 137498 h 3674214"/>
              <a:gd name="connsiteX3" fmla="*/ 699247 w 7436223"/>
              <a:gd name="connsiteY3" fmla="*/ 482219 h 3674214"/>
              <a:gd name="connsiteX4" fmla="*/ 1048871 w 7436223"/>
              <a:gd name="connsiteY4" fmla="*/ 2364807 h 3674214"/>
              <a:gd name="connsiteX5" fmla="*/ 1317810 w 7436223"/>
              <a:gd name="connsiteY5" fmla="*/ 3655725 h 3674214"/>
              <a:gd name="connsiteX6" fmla="*/ 2595282 w 7436223"/>
              <a:gd name="connsiteY6" fmla="*/ 3669172 h 3674214"/>
              <a:gd name="connsiteX7" fmla="*/ 7436223 w 7436223"/>
              <a:gd name="connsiteY7" fmla="*/ 3642278 h 3674214"/>
              <a:gd name="connsiteX0" fmla="*/ 0 w 7436223"/>
              <a:gd name="connsiteY0" fmla="*/ 11051 h 3673693"/>
              <a:gd name="connsiteX1" fmla="*/ 382820 w 7436223"/>
              <a:gd name="connsiteY1" fmla="*/ 10210 h 3673693"/>
              <a:gd name="connsiteX2" fmla="*/ 567997 w 7436223"/>
              <a:gd name="connsiteY2" fmla="*/ 129834 h 3673693"/>
              <a:gd name="connsiteX3" fmla="*/ 699247 w 7436223"/>
              <a:gd name="connsiteY3" fmla="*/ 481698 h 3673693"/>
              <a:gd name="connsiteX4" fmla="*/ 1048871 w 7436223"/>
              <a:gd name="connsiteY4" fmla="*/ 2364286 h 3673693"/>
              <a:gd name="connsiteX5" fmla="*/ 1317810 w 7436223"/>
              <a:gd name="connsiteY5" fmla="*/ 3655204 h 3673693"/>
              <a:gd name="connsiteX6" fmla="*/ 2595282 w 7436223"/>
              <a:gd name="connsiteY6" fmla="*/ 3668651 h 3673693"/>
              <a:gd name="connsiteX7" fmla="*/ 7436223 w 7436223"/>
              <a:gd name="connsiteY7" fmla="*/ 3641757 h 3673693"/>
              <a:gd name="connsiteX0" fmla="*/ 0 w 7436223"/>
              <a:gd name="connsiteY0" fmla="*/ 10011 h 3672653"/>
              <a:gd name="connsiteX1" fmla="*/ 382820 w 7436223"/>
              <a:gd name="connsiteY1" fmla="*/ 9170 h 3672653"/>
              <a:gd name="connsiteX2" fmla="*/ 553710 w 7436223"/>
              <a:gd name="connsiteY2" fmla="*/ 114506 h 3672653"/>
              <a:gd name="connsiteX3" fmla="*/ 699247 w 7436223"/>
              <a:gd name="connsiteY3" fmla="*/ 480658 h 3672653"/>
              <a:gd name="connsiteX4" fmla="*/ 1048871 w 7436223"/>
              <a:gd name="connsiteY4" fmla="*/ 2363246 h 3672653"/>
              <a:gd name="connsiteX5" fmla="*/ 1317810 w 7436223"/>
              <a:gd name="connsiteY5" fmla="*/ 3654164 h 3672653"/>
              <a:gd name="connsiteX6" fmla="*/ 2595282 w 7436223"/>
              <a:gd name="connsiteY6" fmla="*/ 3667611 h 3672653"/>
              <a:gd name="connsiteX7" fmla="*/ 7436223 w 7436223"/>
              <a:gd name="connsiteY7" fmla="*/ 3640717 h 3672653"/>
              <a:gd name="connsiteX0" fmla="*/ 0 w 7436223"/>
              <a:gd name="connsiteY0" fmla="*/ 5953 h 3668595"/>
              <a:gd name="connsiteX1" fmla="*/ 382820 w 7436223"/>
              <a:gd name="connsiteY1" fmla="*/ 5112 h 3668595"/>
              <a:gd name="connsiteX2" fmla="*/ 553710 w 7436223"/>
              <a:gd name="connsiteY2" fmla="*/ 110448 h 3668595"/>
              <a:gd name="connsiteX3" fmla="*/ 699247 w 7436223"/>
              <a:gd name="connsiteY3" fmla="*/ 476600 h 3668595"/>
              <a:gd name="connsiteX4" fmla="*/ 1048871 w 7436223"/>
              <a:gd name="connsiteY4" fmla="*/ 2359188 h 3668595"/>
              <a:gd name="connsiteX5" fmla="*/ 1317810 w 7436223"/>
              <a:gd name="connsiteY5" fmla="*/ 3650106 h 3668595"/>
              <a:gd name="connsiteX6" fmla="*/ 2595282 w 7436223"/>
              <a:gd name="connsiteY6" fmla="*/ 3663553 h 3668595"/>
              <a:gd name="connsiteX7" fmla="*/ 7436223 w 7436223"/>
              <a:gd name="connsiteY7" fmla="*/ 3636659 h 3668595"/>
              <a:gd name="connsiteX0" fmla="*/ 0 w 7436223"/>
              <a:gd name="connsiteY0" fmla="*/ 9837 h 3672479"/>
              <a:gd name="connsiteX1" fmla="*/ 382820 w 7436223"/>
              <a:gd name="connsiteY1" fmla="*/ 8996 h 3672479"/>
              <a:gd name="connsiteX2" fmla="*/ 563235 w 7436223"/>
              <a:gd name="connsiteY2" fmla="*/ 111951 h 3672479"/>
              <a:gd name="connsiteX3" fmla="*/ 699247 w 7436223"/>
              <a:gd name="connsiteY3" fmla="*/ 480484 h 3672479"/>
              <a:gd name="connsiteX4" fmla="*/ 1048871 w 7436223"/>
              <a:gd name="connsiteY4" fmla="*/ 2363072 h 3672479"/>
              <a:gd name="connsiteX5" fmla="*/ 1317810 w 7436223"/>
              <a:gd name="connsiteY5" fmla="*/ 3653990 h 3672479"/>
              <a:gd name="connsiteX6" fmla="*/ 2595282 w 7436223"/>
              <a:gd name="connsiteY6" fmla="*/ 3667437 h 3672479"/>
              <a:gd name="connsiteX7" fmla="*/ 7436223 w 7436223"/>
              <a:gd name="connsiteY7"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65617 w 7436223"/>
              <a:gd name="connsiteY3" fmla="*/ 116715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27517 w 7436223"/>
              <a:gd name="connsiteY3" fmla="*/ 85758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4712 h 3667354"/>
              <a:gd name="connsiteX1" fmla="*/ 382820 w 7436223"/>
              <a:gd name="connsiteY1" fmla="*/ 3871 h 3667354"/>
              <a:gd name="connsiteX2" fmla="*/ 463223 w 7436223"/>
              <a:gd name="connsiteY2" fmla="*/ 33007 h 3667354"/>
              <a:gd name="connsiteX3" fmla="*/ 527517 w 7436223"/>
              <a:gd name="connsiteY3" fmla="*/ 80633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672773 w 7436223"/>
              <a:gd name="connsiteY6" fmla="*/ 346906 h 3666927"/>
              <a:gd name="connsiteX7" fmla="*/ 1048871 w 7436223"/>
              <a:gd name="connsiteY7" fmla="*/ 2357520 h 3666927"/>
              <a:gd name="connsiteX8" fmla="*/ 1317810 w 7436223"/>
              <a:gd name="connsiteY8" fmla="*/ 3648438 h 3666927"/>
              <a:gd name="connsiteX9" fmla="*/ 2595282 w 7436223"/>
              <a:gd name="connsiteY9" fmla="*/ 3661885 h 3666927"/>
              <a:gd name="connsiteX10" fmla="*/ 7436223 w 7436223"/>
              <a:gd name="connsiteY10"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672773 w 7436223"/>
              <a:gd name="connsiteY5" fmla="*/ 346906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18130 h 3680772"/>
              <a:gd name="connsiteX1" fmla="*/ 382820 w 7436223"/>
              <a:gd name="connsiteY1" fmla="*/ 17289 h 3680772"/>
              <a:gd name="connsiteX2" fmla="*/ 432267 w 7436223"/>
              <a:gd name="connsiteY2" fmla="*/ 27376 h 3680772"/>
              <a:gd name="connsiteX3" fmla="*/ 680197 w 7436223"/>
              <a:gd name="connsiteY3" fmla="*/ 353045 h 3680772"/>
              <a:gd name="connsiteX4" fmla="*/ 1048871 w 7436223"/>
              <a:gd name="connsiteY4" fmla="*/ 2371365 h 3680772"/>
              <a:gd name="connsiteX5" fmla="*/ 1317810 w 7436223"/>
              <a:gd name="connsiteY5" fmla="*/ 3662283 h 3680772"/>
              <a:gd name="connsiteX6" fmla="*/ 2595282 w 7436223"/>
              <a:gd name="connsiteY6" fmla="*/ 3675730 h 3680772"/>
              <a:gd name="connsiteX7" fmla="*/ 7436223 w 7436223"/>
              <a:gd name="connsiteY7" fmla="*/ 3648836 h 3680772"/>
              <a:gd name="connsiteX0" fmla="*/ 0 w 7436223"/>
              <a:gd name="connsiteY0" fmla="*/ 26972 h 3689614"/>
              <a:gd name="connsiteX1" fmla="*/ 382820 w 7436223"/>
              <a:gd name="connsiteY1" fmla="*/ 26131 h 3689614"/>
              <a:gd name="connsiteX2" fmla="*/ 680197 w 7436223"/>
              <a:gd name="connsiteY2" fmla="*/ 361887 h 3689614"/>
              <a:gd name="connsiteX3" fmla="*/ 1048871 w 7436223"/>
              <a:gd name="connsiteY3" fmla="*/ 2380207 h 3689614"/>
              <a:gd name="connsiteX4" fmla="*/ 1317810 w 7436223"/>
              <a:gd name="connsiteY4" fmla="*/ 3671125 h 3689614"/>
              <a:gd name="connsiteX5" fmla="*/ 2595282 w 7436223"/>
              <a:gd name="connsiteY5" fmla="*/ 3684572 h 3689614"/>
              <a:gd name="connsiteX6" fmla="*/ 7436223 w 7436223"/>
              <a:gd name="connsiteY6" fmla="*/ 3657678 h 3689614"/>
              <a:gd name="connsiteX0" fmla="*/ 0 w 7436223"/>
              <a:gd name="connsiteY0" fmla="*/ 49335 h 3711977"/>
              <a:gd name="connsiteX1" fmla="*/ 511408 w 7436223"/>
              <a:gd name="connsiteY1" fmla="*/ 19919 h 3711977"/>
              <a:gd name="connsiteX2" fmla="*/ 680197 w 7436223"/>
              <a:gd name="connsiteY2" fmla="*/ 384250 h 3711977"/>
              <a:gd name="connsiteX3" fmla="*/ 1048871 w 7436223"/>
              <a:gd name="connsiteY3" fmla="*/ 2402570 h 3711977"/>
              <a:gd name="connsiteX4" fmla="*/ 1317810 w 7436223"/>
              <a:gd name="connsiteY4" fmla="*/ 3693488 h 3711977"/>
              <a:gd name="connsiteX5" fmla="*/ 2595282 w 7436223"/>
              <a:gd name="connsiteY5" fmla="*/ 3706935 h 3711977"/>
              <a:gd name="connsiteX6" fmla="*/ 7436223 w 7436223"/>
              <a:gd name="connsiteY6" fmla="*/ 3680041 h 3711977"/>
              <a:gd name="connsiteX0" fmla="*/ 0 w 7436223"/>
              <a:gd name="connsiteY0" fmla="*/ 55476 h 3718118"/>
              <a:gd name="connsiteX1" fmla="*/ 511408 w 7436223"/>
              <a:gd name="connsiteY1" fmla="*/ 26060 h 3718118"/>
              <a:gd name="connsiteX2" fmla="*/ 680197 w 7436223"/>
              <a:gd name="connsiteY2" fmla="*/ 390391 h 3718118"/>
              <a:gd name="connsiteX3" fmla="*/ 1048871 w 7436223"/>
              <a:gd name="connsiteY3" fmla="*/ 2408711 h 3718118"/>
              <a:gd name="connsiteX4" fmla="*/ 1317810 w 7436223"/>
              <a:gd name="connsiteY4" fmla="*/ 3699629 h 3718118"/>
              <a:gd name="connsiteX5" fmla="*/ 2595282 w 7436223"/>
              <a:gd name="connsiteY5" fmla="*/ 3713076 h 3718118"/>
              <a:gd name="connsiteX6" fmla="*/ 7436223 w 7436223"/>
              <a:gd name="connsiteY6" fmla="*/ 3686182 h 3718118"/>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3606 h 3666248"/>
              <a:gd name="connsiteX1" fmla="*/ 680197 w 7436223"/>
              <a:gd name="connsiteY1" fmla="*/ 338521 h 3666248"/>
              <a:gd name="connsiteX2" fmla="*/ 1048871 w 7436223"/>
              <a:gd name="connsiteY2" fmla="*/ 2356841 h 3666248"/>
              <a:gd name="connsiteX3" fmla="*/ 1317810 w 7436223"/>
              <a:gd name="connsiteY3" fmla="*/ 3647759 h 3666248"/>
              <a:gd name="connsiteX4" fmla="*/ 2595282 w 7436223"/>
              <a:gd name="connsiteY4" fmla="*/ 3661206 h 3666248"/>
              <a:gd name="connsiteX5" fmla="*/ 7436223 w 7436223"/>
              <a:gd name="connsiteY5" fmla="*/ 3634312 h 3666248"/>
              <a:gd name="connsiteX0" fmla="*/ 0 w 7436223"/>
              <a:gd name="connsiteY0" fmla="*/ 0 h 3662642"/>
              <a:gd name="connsiteX1" fmla="*/ 432267 w 7436223"/>
              <a:gd name="connsiteY1" fmla="*/ 54490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9341 h 3671983"/>
              <a:gd name="connsiteX1" fmla="*/ 429886 w 7436223"/>
              <a:gd name="connsiteY1" fmla="*/ 28112 h 3671983"/>
              <a:gd name="connsiteX2" fmla="*/ 680197 w 7436223"/>
              <a:gd name="connsiteY2" fmla="*/ 344256 h 3671983"/>
              <a:gd name="connsiteX3" fmla="*/ 1048871 w 7436223"/>
              <a:gd name="connsiteY3" fmla="*/ 2362576 h 3671983"/>
              <a:gd name="connsiteX4" fmla="*/ 1317810 w 7436223"/>
              <a:gd name="connsiteY4" fmla="*/ 3653494 h 3671983"/>
              <a:gd name="connsiteX5" fmla="*/ 2595282 w 7436223"/>
              <a:gd name="connsiteY5" fmla="*/ 3666941 h 3671983"/>
              <a:gd name="connsiteX6" fmla="*/ 7436223 w 7436223"/>
              <a:gd name="connsiteY6" fmla="*/ 3640047 h 3671983"/>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7855 h 3670497"/>
              <a:gd name="connsiteX1" fmla="*/ 344161 w 7436223"/>
              <a:gd name="connsiteY1" fmla="*/ 12339 h 3670497"/>
              <a:gd name="connsiteX2" fmla="*/ 680197 w 7436223"/>
              <a:gd name="connsiteY2" fmla="*/ 342770 h 3670497"/>
              <a:gd name="connsiteX3" fmla="*/ 1048871 w 7436223"/>
              <a:gd name="connsiteY3" fmla="*/ 2361090 h 3670497"/>
              <a:gd name="connsiteX4" fmla="*/ 1317810 w 7436223"/>
              <a:gd name="connsiteY4" fmla="*/ 3652008 h 3670497"/>
              <a:gd name="connsiteX5" fmla="*/ 2595282 w 7436223"/>
              <a:gd name="connsiteY5" fmla="*/ 3665455 h 3670497"/>
              <a:gd name="connsiteX6" fmla="*/ 7436223 w 7436223"/>
              <a:gd name="connsiteY6" fmla="*/ 3638561 h 3670497"/>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6555 h 3669197"/>
              <a:gd name="connsiteX1" fmla="*/ 344161 w 7436223"/>
              <a:gd name="connsiteY1" fmla="*/ 11039 h 3669197"/>
              <a:gd name="connsiteX2" fmla="*/ 680197 w 7436223"/>
              <a:gd name="connsiteY2" fmla="*/ 341470 h 3669197"/>
              <a:gd name="connsiteX3" fmla="*/ 1048871 w 7436223"/>
              <a:gd name="connsiteY3" fmla="*/ 2359790 h 3669197"/>
              <a:gd name="connsiteX4" fmla="*/ 1317810 w 7436223"/>
              <a:gd name="connsiteY4" fmla="*/ 3650708 h 3669197"/>
              <a:gd name="connsiteX5" fmla="*/ 2595282 w 7436223"/>
              <a:gd name="connsiteY5" fmla="*/ 3664155 h 3669197"/>
              <a:gd name="connsiteX6" fmla="*/ 7436223 w 7436223"/>
              <a:gd name="connsiteY6" fmla="*/ 3637261 h 3669197"/>
              <a:gd name="connsiteX0" fmla="*/ 0 w 7436223"/>
              <a:gd name="connsiteY0" fmla="*/ 12725 h 3675367"/>
              <a:gd name="connsiteX1" fmla="*/ 344161 w 7436223"/>
              <a:gd name="connsiteY1" fmla="*/ 10066 h 3675367"/>
              <a:gd name="connsiteX2" fmla="*/ 680197 w 7436223"/>
              <a:gd name="connsiteY2" fmla="*/ 347640 h 3675367"/>
              <a:gd name="connsiteX3" fmla="*/ 1048871 w 7436223"/>
              <a:gd name="connsiteY3" fmla="*/ 2365960 h 3675367"/>
              <a:gd name="connsiteX4" fmla="*/ 1317810 w 7436223"/>
              <a:gd name="connsiteY4" fmla="*/ 3656878 h 3675367"/>
              <a:gd name="connsiteX5" fmla="*/ 2595282 w 7436223"/>
              <a:gd name="connsiteY5" fmla="*/ 3670325 h 3675367"/>
              <a:gd name="connsiteX6" fmla="*/ 7436223 w 7436223"/>
              <a:gd name="connsiteY6" fmla="*/ 3643431 h 3675367"/>
              <a:gd name="connsiteX0" fmla="*/ 0 w 7436223"/>
              <a:gd name="connsiteY0" fmla="*/ 6505 h 3669147"/>
              <a:gd name="connsiteX1" fmla="*/ 344161 w 7436223"/>
              <a:gd name="connsiteY1" fmla="*/ 3846 h 3669147"/>
              <a:gd name="connsiteX2" fmla="*/ 680197 w 7436223"/>
              <a:gd name="connsiteY2" fmla="*/ 341420 h 3669147"/>
              <a:gd name="connsiteX3" fmla="*/ 1048871 w 7436223"/>
              <a:gd name="connsiteY3" fmla="*/ 2359740 h 3669147"/>
              <a:gd name="connsiteX4" fmla="*/ 1317810 w 7436223"/>
              <a:gd name="connsiteY4" fmla="*/ 3650658 h 3669147"/>
              <a:gd name="connsiteX5" fmla="*/ 2595282 w 7436223"/>
              <a:gd name="connsiteY5" fmla="*/ 3664105 h 3669147"/>
              <a:gd name="connsiteX6" fmla="*/ 7436223 w 7436223"/>
              <a:gd name="connsiteY6" fmla="*/ 3637211 h 3669147"/>
              <a:gd name="connsiteX0" fmla="*/ 0 w 7436223"/>
              <a:gd name="connsiteY0" fmla="*/ 2721 h 3665363"/>
              <a:gd name="connsiteX1" fmla="*/ 344161 w 7436223"/>
              <a:gd name="connsiteY1" fmla="*/ 62 h 3665363"/>
              <a:gd name="connsiteX2" fmla="*/ 680197 w 7436223"/>
              <a:gd name="connsiteY2" fmla="*/ 337636 h 3665363"/>
              <a:gd name="connsiteX3" fmla="*/ 1048871 w 7436223"/>
              <a:gd name="connsiteY3" fmla="*/ 2355956 h 3665363"/>
              <a:gd name="connsiteX4" fmla="*/ 1317810 w 7436223"/>
              <a:gd name="connsiteY4" fmla="*/ 3646874 h 3665363"/>
              <a:gd name="connsiteX5" fmla="*/ 2595282 w 7436223"/>
              <a:gd name="connsiteY5" fmla="*/ 3660321 h 3665363"/>
              <a:gd name="connsiteX6" fmla="*/ 7436223 w 7436223"/>
              <a:gd name="connsiteY6" fmla="*/ 3633427 h 366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36223" h="3665363">
                <a:moveTo>
                  <a:pt x="0" y="2721"/>
                </a:moveTo>
                <a:cubicBezTo>
                  <a:pt x="72045" y="11803"/>
                  <a:pt x="214128" y="-989"/>
                  <a:pt x="344161" y="62"/>
                </a:cubicBezTo>
                <a:cubicBezTo>
                  <a:pt x="347989" y="8256"/>
                  <a:pt x="562745" y="-55013"/>
                  <a:pt x="680197" y="337636"/>
                </a:cubicBezTo>
                <a:cubicBezTo>
                  <a:pt x="797649" y="730285"/>
                  <a:pt x="942602" y="1804416"/>
                  <a:pt x="1048871" y="2355956"/>
                </a:cubicBezTo>
                <a:cubicBezTo>
                  <a:pt x="1156377" y="2906211"/>
                  <a:pt x="1140758" y="3402585"/>
                  <a:pt x="1317810" y="3646874"/>
                </a:cubicBezTo>
                <a:cubicBezTo>
                  <a:pt x="1710015" y="3676009"/>
                  <a:pt x="1575547" y="3662562"/>
                  <a:pt x="2595282" y="3660321"/>
                </a:cubicBezTo>
                <a:lnTo>
                  <a:pt x="7436223" y="3633427"/>
                </a:lnTo>
              </a:path>
            </a:pathLst>
          </a:cu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7" name="Rectangle 16"/>
          <p:cNvSpPr/>
          <p:nvPr/>
        </p:nvSpPr>
        <p:spPr bwMode="auto">
          <a:xfrm>
            <a:off x="2524125" y="914400"/>
            <a:ext cx="487362"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8" name="Rectangle 17"/>
          <p:cNvSpPr/>
          <p:nvPr/>
        </p:nvSpPr>
        <p:spPr bwMode="auto">
          <a:xfrm>
            <a:off x="2676525" y="1066799"/>
            <a:ext cx="243681" cy="609601"/>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9" name="Rectangle 18"/>
          <p:cNvSpPr/>
          <p:nvPr/>
        </p:nvSpPr>
        <p:spPr bwMode="auto">
          <a:xfrm>
            <a:off x="2696368" y="2057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0" name="Rectangle 19"/>
          <p:cNvSpPr/>
          <p:nvPr/>
        </p:nvSpPr>
        <p:spPr bwMode="auto">
          <a:xfrm>
            <a:off x="2696368" y="2362200"/>
            <a:ext cx="152400" cy="1524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1" name="Rectangle 20"/>
          <p:cNvSpPr/>
          <p:nvPr/>
        </p:nvSpPr>
        <p:spPr bwMode="auto">
          <a:xfrm>
            <a:off x="2689225" y="2819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2" name="Rectangle 21"/>
          <p:cNvSpPr/>
          <p:nvPr/>
        </p:nvSpPr>
        <p:spPr bwMode="auto">
          <a:xfrm>
            <a:off x="2696368" y="32003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3" name="Rectangle 22"/>
          <p:cNvSpPr/>
          <p:nvPr/>
        </p:nvSpPr>
        <p:spPr bwMode="auto">
          <a:xfrm>
            <a:off x="2691606" y="33527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4" name="Rectangle 23"/>
          <p:cNvSpPr/>
          <p:nvPr/>
        </p:nvSpPr>
        <p:spPr bwMode="auto">
          <a:xfrm>
            <a:off x="2682081" y="36576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5" name="Rectangle 24"/>
          <p:cNvSpPr/>
          <p:nvPr/>
        </p:nvSpPr>
        <p:spPr bwMode="auto">
          <a:xfrm>
            <a:off x="2696368" y="41148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6" name="Rectangle 25"/>
          <p:cNvSpPr/>
          <p:nvPr/>
        </p:nvSpPr>
        <p:spPr bwMode="auto">
          <a:xfrm>
            <a:off x="2701131" y="4352925"/>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7" name="Rectangle 26"/>
          <p:cNvSpPr/>
          <p:nvPr/>
        </p:nvSpPr>
        <p:spPr bwMode="auto">
          <a:xfrm>
            <a:off x="2691606" y="4724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8" name="Rectangle 27"/>
          <p:cNvSpPr/>
          <p:nvPr/>
        </p:nvSpPr>
        <p:spPr bwMode="auto">
          <a:xfrm>
            <a:off x="2710656" y="5101408"/>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58005539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260476" y="-776288"/>
            <a:ext cx="6754812" cy="851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09057" y="-475457"/>
            <a:ext cx="3435350" cy="438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590800" y="2895600"/>
            <a:ext cx="35052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1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43" y="685800"/>
            <a:ext cx="9169043"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0981936"/>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2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9144000" cy="5474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2688818"/>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09057" y="-475457"/>
            <a:ext cx="3435350" cy="438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590800" y="2895600"/>
            <a:ext cx="35052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5918846"/>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251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41302"/>
          <a:stretch/>
        </p:blipFill>
        <p:spPr bwMode="auto">
          <a:xfrm>
            <a:off x="0" y="914400"/>
            <a:ext cx="9144000" cy="5200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2028845"/>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3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9128238" cy="3805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1586858"/>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19239"/>
            <a:ext cx="9162407" cy="3433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9226625"/>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04800"/>
            <a:ext cx="9144000" cy="6248400"/>
            <a:chOff x="0" y="0"/>
            <a:chExt cx="5760" cy="3936"/>
          </a:xfrm>
        </p:grpSpPr>
        <p:pic>
          <p:nvPicPr>
            <p:cNvPr id="145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5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4570547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09057" y="-475457"/>
            <a:ext cx="3435350" cy="438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590800" y="2895600"/>
            <a:ext cx="35052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grpSp>
        <p:nvGrpSpPr>
          <p:cNvPr id="79874" name="Group 2"/>
          <p:cNvGrpSpPr>
            <a:grpSpLocks/>
          </p:cNvGrpSpPr>
          <p:nvPr/>
        </p:nvGrpSpPr>
        <p:grpSpPr bwMode="auto">
          <a:xfrm>
            <a:off x="0" y="304800"/>
            <a:ext cx="9144000" cy="6248400"/>
            <a:chOff x="0" y="0"/>
            <a:chExt cx="5760" cy="3936"/>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Rectangle 9"/>
          <p:cNvSpPr/>
          <p:nvPr/>
        </p:nvSpPr>
        <p:spPr bwMode="auto">
          <a:xfrm>
            <a:off x="2819400" y="5181600"/>
            <a:ext cx="1295400" cy="2667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3" name="Rectangle 12"/>
          <p:cNvSpPr/>
          <p:nvPr/>
        </p:nvSpPr>
        <p:spPr bwMode="auto">
          <a:xfrm>
            <a:off x="2819400" y="1535844"/>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4" name="Rectangle 13"/>
          <p:cNvSpPr/>
          <p:nvPr/>
        </p:nvSpPr>
        <p:spPr bwMode="auto">
          <a:xfrm>
            <a:off x="2819400" y="2743200"/>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5" name="Rectangle 14"/>
          <p:cNvSpPr/>
          <p:nvPr/>
        </p:nvSpPr>
        <p:spPr bwMode="auto">
          <a:xfrm>
            <a:off x="661146" y="4648200"/>
            <a:ext cx="786653"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6" name="Rectangle 15"/>
          <p:cNvSpPr/>
          <p:nvPr/>
        </p:nvSpPr>
        <p:spPr bwMode="auto">
          <a:xfrm>
            <a:off x="152400" y="1516794"/>
            <a:ext cx="224118" cy="3398106"/>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1" name="Freeform 10"/>
          <p:cNvSpPr/>
          <p:nvPr/>
        </p:nvSpPr>
        <p:spPr bwMode="auto">
          <a:xfrm>
            <a:off x="736979" y="1296537"/>
            <a:ext cx="2101755" cy="1552885"/>
          </a:xfrm>
          <a:custGeom>
            <a:avLst/>
            <a:gdLst>
              <a:gd name="connsiteX0" fmla="*/ 0 w 2101755"/>
              <a:gd name="connsiteY0" fmla="*/ 0 h 1542995"/>
              <a:gd name="connsiteX1" fmla="*/ 313899 w 2101755"/>
              <a:gd name="connsiteY1" fmla="*/ 177421 h 1542995"/>
              <a:gd name="connsiteX2" fmla="*/ 491320 w 2101755"/>
              <a:gd name="connsiteY2" fmla="*/ 559559 h 1542995"/>
              <a:gd name="connsiteX3" fmla="*/ 818866 w 2101755"/>
              <a:gd name="connsiteY3" fmla="*/ 1378424 h 1542995"/>
              <a:gd name="connsiteX4" fmla="*/ 1050878 w 2101755"/>
              <a:gd name="connsiteY4" fmla="*/ 1528550 h 1542995"/>
              <a:gd name="connsiteX5" fmla="*/ 2101755 w 2101755"/>
              <a:gd name="connsiteY5" fmla="*/ 1528550 h 1542995"/>
              <a:gd name="connsiteX0" fmla="*/ 0 w 2101755"/>
              <a:gd name="connsiteY0" fmla="*/ 0 h 1551301"/>
              <a:gd name="connsiteX1" fmla="*/ 313899 w 2101755"/>
              <a:gd name="connsiteY1" fmla="*/ 177421 h 1551301"/>
              <a:gd name="connsiteX2" fmla="*/ 491320 w 2101755"/>
              <a:gd name="connsiteY2" fmla="*/ 559559 h 1551301"/>
              <a:gd name="connsiteX3" fmla="*/ 818866 w 2101755"/>
              <a:gd name="connsiteY3" fmla="*/ 1378424 h 1551301"/>
              <a:gd name="connsiteX4" fmla="*/ 1158034 w 2101755"/>
              <a:gd name="connsiteY4" fmla="*/ 1540456 h 1551301"/>
              <a:gd name="connsiteX5" fmla="*/ 2101755 w 2101755"/>
              <a:gd name="connsiteY5" fmla="*/ 1528550 h 1551301"/>
              <a:gd name="connsiteX0" fmla="*/ 0 w 2101755"/>
              <a:gd name="connsiteY0" fmla="*/ 0 h 1552885"/>
              <a:gd name="connsiteX1" fmla="*/ 313899 w 2101755"/>
              <a:gd name="connsiteY1" fmla="*/ 177421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 name="connsiteX0" fmla="*/ 0 w 2101755"/>
              <a:gd name="connsiteY0" fmla="*/ 0 h 1552885"/>
              <a:gd name="connsiteX1" fmla="*/ 309136 w 2101755"/>
              <a:gd name="connsiteY1" fmla="*/ 194090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1755" h="1552885">
                <a:moveTo>
                  <a:pt x="0" y="0"/>
                </a:moveTo>
                <a:cubicBezTo>
                  <a:pt x="116006" y="42080"/>
                  <a:pt x="227249" y="100830"/>
                  <a:pt x="309136" y="194090"/>
                </a:cubicBezTo>
                <a:cubicBezTo>
                  <a:pt x="391023" y="287350"/>
                  <a:pt x="407159" y="365742"/>
                  <a:pt x="491320" y="559559"/>
                </a:cubicBezTo>
                <a:cubicBezTo>
                  <a:pt x="575481" y="753376"/>
                  <a:pt x="702984" y="1193509"/>
                  <a:pt x="814103" y="1356992"/>
                </a:cubicBezTo>
                <a:cubicBezTo>
                  <a:pt x="925222" y="1520475"/>
                  <a:pt x="943425" y="1511863"/>
                  <a:pt x="1158034" y="1540456"/>
                </a:cubicBezTo>
                <a:cubicBezTo>
                  <a:pt x="1372643" y="1569049"/>
                  <a:pt x="1683224" y="1541060"/>
                  <a:pt x="2101755" y="1528550"/>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 name="Freeform 1"/>
          <p:cNvSpPr/>
          <p:nvPr/>
        </p:nvSpPr>
        <p:spPr bwMode="auto">
          <a:xfrm>
            <a:off x="750627" y="1105469"/>
            <a:ext cx="2088107" cy="514152"/>
          </a:xfrm>
          <a:custGeom>
            <a:avLst/>
            <a:gdLst>
              <a:gd name="connsiteX0" fmla="*/ 0 w 2088107"/>
              <a:gd name="connsiteY0" fmla="*/ 0 h 512300"/>
              <a:gd name="connsiteX1" fmla="*/ 491319 w 2088107"/>
              <a:gd name="connsiteY1" fmla="*/ 327546 h 512300"/>
              <a:gd name="connsiteX2" fmla="*/ 1023582 w 2088107"/>
              <a:gd name="connsiteY2" fmla="*/ 491319 h 512300"/>
              <a:gd name="connsiteX3" fmla="*/ 2088107 w 2088107"/>
              <a:gd name="connsiteY3" fmla="*/ 504967 h 512300"/>
              <a:gd name="connsiteX0" fmla="*/ 0 w 2088107"/>
              <a:gd name="connsiteY0" fmla="*/ 0 h 514152"/>
              <a:gd name="connsiteX1" fmla="*/ 507988 w 2088107"/>
              <a:gd name="connsiteY1" fmla="*/ 296589 h 514152"/>
              <a:gd name="connsiteX2" fmla="*/ 1023582 w 2088107"/>
              <a:gd name="connsiteY2" fmla="*/ 491319 h 514152"/>
              <a:gd name="connsiteX3" fmla="*/ 2088107 w 2088107"/>
              <a:gd name="connsiteY3" fmla="*/ 504967 h 514152"/>
              <a:gd name="connsiteX0" fmla="*/ 0 w 2088107"/>
              <a:gd name="connsiteY0" fmla="*/ 0 h 514152"/>
              <a:gd name="connsiteX1" fmla="*/ 163773 w 2088107"/>
              <a:gd name="connsiteY1" fmla="*/ 108969 h 514152"/>
              <a:gd name="connsiteX2" fmla="*/ 507988 w 2088107"/>
              <a:gd name="connsiteY2" fmla="*/ 296589 h 514152"/>
              <a:gd name="connsiteX3" fmla="*/ 1023582 w 2088107"/>
              <a:gd name="connsiteY3" fmla="*/ 491319 h 514152"/>
              <a:gd name="connsiteX4" fmla="*/ 2088107 w 2088107"/>
              <a:gd name="connsiteY4" fmla="*/ 504967 h 514152"/>
              <a:gd name="connsiteX0" fmla="*/ 0 w 2088107"/>
              <a:gd name="connsiteY0" fmla="*/ 0 h 514152"/>
              <a:gd name="connsiteX1" fmla="*/ 185204 w 2088107"/>
              <a:gd name="connsiteY1" fmla="*/ 78012 h 514152"/>
              <a:gd name="connsiteX2" fmla="*/ 507988 w 2088107"/>
              <a:gd name="connsiteY2" fmla="*/ 296589 h 514152"/>
              <a:gd name="connsiteX3" fmla="*/ 1023582 w 2088107"/>
              <a:gd name="connsiteY3" fmla="*/ 491319 h 514152"/>
              <a:gd name="connsiteX4" fmla="*/ 2088107 w 2088107"/>
              <a:gd name="connsiteY4" fmla="*/ 504967 h 514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107" h="514152">
                <a:moveTo>
                  <a:pt x="0" y="0"/>
                </a:moveTo>
                <a:cubicBezTo>
                  <a:pt x="27296" y="18162"/>
                  <a:pt x="100539" y="28581"/>
                  <a:pt x="185204" y="78012"/>
                </a:cubicBezTo>
                <a:cubicBezTo>
                  <a:pt x="269869" y="127444"/>
                  <a:pt x="368259" y="227705"/>
                  <a:pt x="507988" y="296589"/>
                </a:cubicBezTo>
                <a:cubicBezTo>
                  <a:pt x="647717" y="365473"/>
                  <a:pt x="760229" y="456589"/>
                  <a:pt x="1023582" y="491319"/>
                </a:cubicBezTo>
                <a:cubicBezTo>
                  <a:pt x="1286935" y="526049"/>
                  <a:pt x="1688910" y="512928"/>
                  <a:pt x="2088107" y="504967"/>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7" name="Freeform 16"/>
          <p:cNvSpPr/>
          <p:nvPr/>
        </p:nvSpPr>
        <p:spPr bwMode="auto">
          <a:xfrm>
            <a:off x="358655" y="1512245"/>
            <a:ext cx="7436223" cy="3665363"/>
          </a:xfrm>
          <a:custGeom>
            <a:avLst/>
            <a:gdLst>
              <a:gd name="connsiteX0" fmla="*/ 0 w 7436223"/>
              <a:gd name="connsiteY0" fmla="*/ 6013 h 3860887"/>
              <a:gd name="connsiteX1" fmla="*/ 389964 w 7436223"/>
              <a:gd name="connsiteY1" fmla="*/ 19460 h 3860887"/>
              <a:gd name="connsiteX2" fmla="*/ 605117 w 7436223"/>
              <a:gd name="connsiteY2" fmla="*/ 167377 h 3860887"/>
              <a:gd name="connsiteX3" fmla="*/ 699247 w 7436223"/>
              <a:gd name="connsiteY3" fmla="*/ 476660 h 3860887"/>
              <a:gd name="connsiteX4" fmla="*/ 1237129 w 7436223"/>
              <a:gd name="connsiteY4" fmla="*/ 3623271 h 3860887"/>
              <a:gd name="connsiteX5" fmla="*/ 1748117 w 7436223"/>
              <a:gd name="connsiteY5" fmla="*/ 3636719 h 3860887"/>
              <a:gd name="connsiteX6" fmla="*/ 7436223 w 7436223"/>
              <a:gd name="connsiteY6" fmla="*/ 3636719 h 3860887"/>
              <a:gd name="connsiteX0" fmla="*/ 0 w 7436223"/>
              <a:gd name="connsiteY0" fmla="*/ 6013 h 3680546"/>
              <a:gd name="connsiteX1" fmla="*/ 389964 w 7436223"/>
              <a:gd name="connsiteY1" fmla="*/ 19460 h 3680546"/>
              <a:gd name="connsiteX2" fmla="*/ 605117 w 7436223"/>
              <a:gd name="connsiteY2" fmla="*/ 167377 h 3680546"/>
              <a:gd name="connsiteX3" fmla="*/ 699247 w 7436223"/>
              <a:gd name="connsiteY3" fmla="*/ 476660 h 3680546"/>
              <a:gd name="connsiteX4" fmla="*/ 1129553 w 7436223"/>
              <a:gd name="connsiteY4" fmla="*/ 3045048 h 3680546"/>
              <a:gd name="connsiteX5" fmla="*/ 1748117 w 7436223"/>
              <a:gd name="connsiteY5" fmla="*/ 3636719 h 3680546"/>
              <a:gd name="connsiteX6" fmla="*/ 7436223 w 7436223"/>
              <a:gd name="connsiteY6" fmla="*/ 3636719 h 3680546"/>
              <a:gd name="connsiteX0" fmla="*/ 0 w 7436223"/>
              <a:gd name="connsiteY0" fmla="*/ 6013 h 3731346"/>
              <a:gd name="connsiteX1" fmla="*/ 389964 w 7436223"/>
              <a:gd name="connsiteY1" fmla="*/ 19460 h 3731346"/>
              <a:gd name="connsiteX2" fmla="*/ 605117 w 7436223"/>
              <a:gd name="connsiteY2" fmla="*/ 167377 h 3731346"/>
              <a:gd name="connsiteX3" fmla="*/ 699247 w 7436223"/>
              <a:gd name="connsiteY3" fmla="*/ 476660 h 3731346"/>
              <a:gd name="connsiteX4" fmla="*/ 1048871 w 7436223"/>
              <a:gd name="connsiteY4" fmla="*/ 2359248 h 3731346"/>
              <a:gd name="connsiteX5" fmla="*/ 1748117 w 7436223"/>
              <a:gd name="connsiteY5" fmla="*/ 3636719 h 3731346"/>
              <a:gd name="connsiteX6" fmla="*/ 7436223 w 7436223"/>
              <a:gd name="connsiteY6" fmla="*/ 3636719 h 3731346"/>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2595282 w 7436223"/>
              <a:gd name="connsiteY5" fmla="*/ 3663613 h 3751738"/>
              <a:gd name="connsiteX6" fmla="*/ 7436223 w 7436223"/>
              <a:gd name="connsiteY6" fmla="*/ 3636719 h 3751738"/>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1573305 w 7436223"/>
              <a:gd name="connsiteY5" fmla="*/ 3179519 h 3751738"/>
              <a:gd name="connsiteX6" fmla="*/ 2595282 w 7436223"/>
              <a:gd name="connsiteY6" fmla="*/ 3663613 h 3751738"/>
              <a:gd name="connsiteX7" fmla="*/ 7436223 w 7436223"/>
              <a:gd name="connsiteY7" fmla="*/ 3636719 h 3751738"/>
              <a:gd name="connsiteX0" fmla="*/ 0 w 7436223"/>
              <a:gd name="connsiteY0" fmla="*/ 6013 h 3750931"/>
              <a:gd name="connsiteX1" fmla="*/ 389964 w 7436223"/>
              <a:gd name="connsiteY1" fmla="*/ 19460 h 3750931"/>
              <a:gd name="connsiteX2" fmla="*/ 605117 w 7436223"/>
              <a:gd name="connsiteY2" fmla="*/ 167377 h 3750931"/>
              <a:gd name="connsiteX3" fmla="*/ 699247 w 7436223"/>
              <a:gd name="connsiteY3" fmla="*/ 476660 h 3750931"/>
              <a:gd name="connsiteX4" fmla="*/ 1048871 w 7436223"/>
              <a:gd name="connsiteY4" fmla="*/ 2359248 h 3750931"/>
              <a:gd name="connsiteX5" fmla="*/ 1317810 w 7436223"/>
              <a:gd name="connsiteY5" fmla="*/ 3650166 h 3750931"/>
              <a:gd name="connsiteX6" fmla="*/ 2595282 w 7436223"/>
              <a:gd name="connsiteY6" fmla="*/ 3663613 h 3750931"/>
              <a:gd name="connsiteX7" fmla="*/ 7436223 w 7436223"/>
              <a:gd name="connsiteY7" fmla="*/ 3636719 h 3750931"/>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1531 h 3664173"/>
              <a:gd name="connsiteX1" fmla="*/ 389964 w 7436223"/>
              <a:gd name="connsiteY1" fmla="*/ 14978 h 3664173"/>
              <a:gd name="connsiteX2" fmla="*/ 437029 w 7436223"/>
              <a:gd name="connsiteY2" fmla="*/ 17920 h 3664173"/>
              <a:gd name="connsiteX3" fmla="*/ 605117 w 7436223"/>
              <a:gd name="connsiteY3" fmla="*/ 162895 h 3664173"/>
              <a:gd name="connsiteX4" fmla="*/ 699247 w 7436223"/>
              <a:gd name="connsiteY4" fmla="*/ 472178 h 3664173"/>
              <a:gd name="connsiteX5" fmla="*/ 1048871 w 7436223"/>
              <a:gd name="connsiteY5" fmla="*/ 2354766 h 3664173"/>
              <a:gd name="connsiteX6" fmla="*/ 1317810 w 7436223"/>
              <a:gd name="connsiteY6" fmla="*/ 3645684 h 3664173"/>
              <a:gd name="connsiteX7" fmla="*/ 2595282 w 7436223"/>
              <a:gd name="connsiteY7" fmla="*/ 3659131 h 3664173"/>
              <a:gd name="connsiteX8" fmla="*/ 7436223 w 7436223"/>
              <a:gd name="connsiteY8" fmla="*/ 3632237 h 3664173"/>
              <a:gd name="connsiteX0" fmla="*/ 0 w 7436223"/>
              <a:gd name="connsiteY0" fmla="*/ 2240 h 3664882"/>
              <a:gd name="connsiteX1" fmla="*/ 368533 w 7436223"/>
              <a:gd name="connsiteY1" fmla="*/ 8543 h 3664882"/>
              <a:gd name="connsiteX2" fmla="*/ 437029 w 7436223"/>
              <a:gd name="connsiteY2" fmla="*/ 18629 h 3664882"/>
              <a:gd name="connsiteX3" fmla="*/ 605117 w 7436223"/>
              <a:gd name="connsiteY3" fmla="*/ 163604 h 3664882"/>
              <a:gd name="connsiteX4" fmla="*/ 699247 w 7436223"/>
              <a:gd name="connsiteY4" fmla="*/ 472887 h 3664882"/>
              <a:gd name="connsiteX5" fmla="*/ 1048871 w 7436223"/>
              <a:gd name="connsiteY5" fmla="*/ 2355475 h 3664882"/>
              <a:gd name="connsiteX6" fmla="*/ 1317810 w 7436223"/>
              <a:gd name="connsiteY6" fmla="*/ 3646393 h 3664882"/>
              <a:gd name="connsiteX7" fmla="*/ 2595282 w 7436223"/>
              <a:gd name="connsiteY7" fmla="*/ 3659840 h 3664882"/>
              <a:gd name="connsiteX8" fmla="*/ 7436223 w 7436223"/>
              <a:gd name="connsiteY8" fmla="*/ 3632946 h 3664882"/>
              <a:gd name="connsiteX0" fmla="*/ 0 w 7436223"/>
              <a:gd name="connsiteY0" fmla="*/ 2463 h 3665105"/>
              <a:gd name="connsiteX1" fmla="*/ 368533 w 7436223"/>
              <a:gd name="connsiteY1" fmla="*/ 8766 h 3665105"/>
              <a:gd name="connsiteX2" fmla="*/ 487035 w 7436223"/>
              <a:gd name="connsiteY2" fmla="*/ 28377 h 3665105"/>
              <a:gd name="connsiteX3" fmla="*/ 605117 w 7436223"/>
              <a:gd name="connsiteY3" fmla="*/ 163827 h 3665105"/>
              <a:gd name="connsiteX4" fmla="*/ 699247 w 7436223"/>
              <a:gd name="connsiteY4" fmla="*/ 473110 h 3665105"/>
              <a:gd name="connsiteX5" fmla="*/ 1048871 w 7436223"/>
              <a:gd name="connsiteY5" fmla="*/ 2355698 h 3665105"/>
              <a:gd name="connsiteX6" fmla="*/ 1317810 w 7436223"/>
              <a:gd name="connsiteY6" fmla="*/ 3646616 h 3665105"/>
              <a:gd name="connsiteX7" fmla="*/ 2595282 w 7436223"/>
              <a:gd name="connsiteY7" fmla="*/ 3660063 h 3665105"/>
              <a:gd name="connsiteX8" fmla="*/ 7436223 w 7436223"/>
              <a:gd name="connsiteY8" fmla="*/ 3633169 h 3665105"/>
              <a:gd name="connsiteX0" fmla="*/ 0 w 7436223"/>
              <a:gd name="connsiteY0" fmla="*/ 9505 h 3672147"/>
              <a:gd name="connsiteX1" fmla="*/ 380439 w 7436223"/>
              <a:gd name="connsiteY1" fmla="*/ 1520 h 3672147"/>
              <a:gd name="connsiteX2" fmla="*/ 487035 w 7436223"/>
              <a:gd name="connsiteY2" fmla="*/ 35419 h 3672147"/>
              <a:gd name="connsiteX3" fmla="*/ 605117 w 7436223"/>
              <a:gd name="connsiteY3" fmla="*/ 170869 h 3672147"/>
              <a:gd name="connsiteX4" fmla="*/ 699247 w 7436223"/>
              <a:gd name="connsiteY4" fmla="*/ 480152 h 3672147"/>
              <a:gd name="connsiteX5" fmla="*/ 1048871 w 7436223"/>
              <a:gd name="connsiteY5" fmla="*/ 2362740 h 3672147"/>
              <a:gd name="connsiteX6" fmla="*/ 1317810 w 7436223"/>
              <a:gd name="connsiteY6" fmla="*/ 3653658 h 3672147"/>
              <a:gd name="connsiteX7" fmla="*/ 2595282 w 7436223"/>
              <a:gd name="connsiteY7" fmla="*/ 3667105 h 3672147"/>
              <a:gd name="connsiteX8" fmla="*/ 7436223 w 7436223"/>
              <a:gd name="connsiteY8" fmla="*/ 3640211 h 3672147"/>
              <a:gd name="connsiteX0" fmla="*/ 0 w 7436223"/>
              <a:gd name="connsiteY0" fmla="*/ 4567 h 3667209"/>
              <a:gd name="connsiteX1" fmla="*/ 382820 w 7436223"/>
              <a:gd name="connsiteY1" fmla="*/ 3726 h 3667209"/>
              <a:gd name="connsiteX2" fmla="*/ 487035 w 7436223"/>
              <a:gd name="connsiteY2" fmla="*/ 30481 h 3667209"/>
              <a:gd name="connsiteX3" fmla="*/ 605117 w 7436223"/>
              <a:gd name="connsiteY3" fmla="*/ 165931 h 3667209"/>
              <a:gd name="connsiteX4" fmla="*/ 699247 w 7436223"/>
              <a:gd name="connsiteY4" fmla="*/ 475214 h 3667209"/>
              <a:gd name="connsiteX5" fmla="*/ 1048871 w 7436223"/>
              <a:gd name="connsiteY5" fmla="*/ 2357802 h 3667209"/>
              <a:gd name="connsiteX6" fmla="*/ 1317810 w 7436223"/>
              <a:gd name="connsiteY6" fmla="*/ 3648720 h 3667209"/>
              <a:gd name="connsiteX7" fmla="*/ 2595282 w 7436223"/>
              <a:gd name="connsiteY7" fmla="*/ 3662167 h 3667209"/>
              <a:gd name="connsiteX8" fmla="*/ 7436223 w 7436223"/>
              <a:gd name="connsiteY8" fmla="*/ 3635273 h 3667209"/>
              <a:gd name="connsiteX0" fmla="*/ 0 w 7436223"/>
              <a:gd name="connsiteY0" fmla="*/ 5162 h 3667804"/>
              <a:gd name="connsiteX1" fmla="*/ 382820 w 7436223"/>
              <a:gd name="connsiteY1" fmla="*/ 4321 h 3667804"/>
              <a:gd name="connsiteX2" fmla="*/ 487035 w 7436223"/>
              <a:gd name="connsiteY2" fmla="*/ 40601 h 3667804"/>
              <a:gd name="connsiteX3" fmla="*/ 605117 w 7436223"/>
              <a:gd name="connsiteY3" fmla="*/ 166526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10126 h 3672768"/>
              <a:gd name="connsiteX1" fmla="*/ 382820 w 7436223"/>
              <a:gd name="connsiteY1" fmla="*/ 9285 h 3672768"/>
              <a:gd name="connsiteX2" fmla="*/ 487035 w 7436223"/>
              <a:gd name="connsiteY2" fmla="*/ 45565 h 3672768"/>
              <a:gd name="connsiteX3" fmla="*/ 699247 w 7436223"/>
              <a:gd name="connsiteY3" fmla="*/ 480773 h 3672768"/>
              <a:gd name="connsiteX4" fmla="*/ 1048871 w 7436223"/>
              <a:gd name="connsiteY4" fmla="*/ 2363361 h 3672768"/>
              <a:gd name="connsiteX5" fmla="*/ 1317810 w 7436223"/>
              <a:gd name="connsiteY5" fmla="*/ 3654279 h 3672768"/>
              <a:gd name="connsiteX6" fmla="*/ 2595282 w 7436223"/>
              <a:gd name="connsiteY6" fmla="*/ 3667726 h 3672768"/>
              <a:gd name="connsiteX7" fmla="*/ 7436223 w 7436223"/>
              <a:gd name="connsiteY7" fmla="*/ 3640832 h 3672768"/>
              <a:gd name="connsiteX0" fmla="*/ 0 w 7436223"/>
              <a:gd name="connsiteY0" fmla="*/ 11572 h 3674214"/>
              <a:gd name="connsiteX1" fmla="*/ 382820 w 7436223"/>
              <a:gd name="connsiteY1" fmla="*/ 10731 h 3674214"/>
              <a:gd name="connsiteX2" fmla="*/ 584666 w 7436223"/>
              <a:gd name="connsiteY2" fmla="*/ 137498 h 3674214"/>
              <a:gd name="connsiteX3" fmla="*/ 699247 w 7436223"/>
              <a:gd name="connsiteY3" fmla="*/ 482219 h 3674214"/>
              <a:gd name="connsiteX4" fmla="*/ 1048871 w 7436223"/>
              <a:gd name="connsiteY4" fmla="*/ 2364807 h 3674214"/>
              <a:gd name="connsiteX5" fmla="*/ 1317810 w 7436223"/>
              <a:gd name="connsiteY5" fmla="*/ 3655725 h 3674214"/>
              <a:gd name="connsiteX6" fmla="*/ 2595282 w 7436223"/>
              <a:gd name="connsiteY6" fmla="*/ 3669172 h 3674214"/>
              <a:gd name="connsiteX7" fmla="*/ 7436223 w 7436223"/>
              <a:gd name="connsiteY7" fmla="*/ 3642278 h 3674214"/>
              <a:gd name="connsiteX0" fmla="*/ 0 w 7436223"/>
              <a:gd name="connsiteY0" fmla="*/ 11051 h 3673693"/>
              <a:gd name="connsiteX1" fmla="*/ 382820 w 7436223"/>
              <a:gd name="connsiteY1" fmla="*/ 10210 h 3673693"/>
              <a:gd name="connsiteX2" fmla="*/ 567997 w 7436223"/>
              <a:gd name="connsiteY2" fmla="*/ 129834 h 3673693"/>
              <a:gd name="connsiteX3" fmla="*/ 699247 w 7436223"/>
              <a:gd name="connsiteY3" fmla="*/ 481698 h 3673693"/>
              <a:gd name="connsiteX4" fmla="*/ 1048871 w 7436223"/>
              <a:gd name="connsiteY4" fmla="*/ 2364286 h 3673693"/>
              <a:gd name="connsiteX5" fmla="*/ 1317810 w 7436223"/>
              <a:gd name="connsiteY5" fmla="*/ 3655204 h 3673693"/>
              <a:gd name="connsiteX6" fmla="*/ 2595282 w 7436223"/>
              <a:gd name="connsiteY6" fmla="*/ 3668651 h 3673693"/>
              <a:gd name="connsiteX7" fmla="*/ 7436223 w 7436223"/>
              <a:gd name="connsiteY7" fmla="*/ 3641757 h 3673693"/>
              <a:gd name="connsiteX0" fmla="*/ 0 w 7436223"/>
              <a:gd name="connsiteY0" fmla="*/ 10011 h 3672653"/>
              <a:gd name="connsiteX1" fmla="*/ 382820 w 7436223"/>
              <a:gd name="connsiteY1" fmla="*/ 9170 h 3672653"/>
              <a:gd name="connsiteX2" fmla="*/ 553710 w 7436223"/>
              <a:gd name="connsiteY2" fmla="*/ 114506 h 3672653"/>
              <a:gd name="connsiteX3" fmla="*/ 699247 w 7436223"/>
              <a:gd name="connsiteY3" fmla="*/ 480658 h 3672653"/>
              <a:gd name="connsiteX4" fmla="*/ 1048871 w 7436223"/>
              <a:gd name="connsiteY4" fmla="*/ 2363246 h 3672653"/>
              <a:gd name="connsiteX5" fmla="*/ 1317810 w 7436223"/>
              <a:gd name="connsiteY5" fmla="*/ 3654164 h 3672653"/>
              <a:gd name="connsiteX6" fmla="*/ 2595282 w 7436223"/>
              <a:gd name="connsiteY6" fmla="*/ 3667611 h 3672653"/>
              <a:gd name="connsiteX7" fmla="*/ 7436223 w 7436223"/>
              <a:gd name="connsiteY7" fmla="*/ 3640717 h 3672653"/>
              <a:gd name="connsiteX0" fmla="*/ 0 w 7436223"/>
              <a:gd name="connsiteY0" fmla="*/ 5953 h 3668595"/>
              <a:gd name="connsiteX1" fmla="*/ 382820 w 7436223"/>
              <a:gd name="connsiteY1" fmla="*/ 5112 h 3668595"/>
              <a:gd name="connsiteX2" fmla="*/ 553710 w 7436223"/>
              <a:gd name="connsiteY2" fmla="*/ 110448 h 3668595"/>
              <a:gd name="connsiteX3" fmla="*/ 699247 w 7436223"/>
              <a:gd name="connsiteY3" fmla="*/ 476600 h 3668595"/>
              <a:gd name="connsiteX4" fmla="*/ 1048871 w 7436223"/>
              <a:gd name="connsiteY4" fmla="*/ 2359188 h 3668595"/>
              <a:gd name="connsiteX5" fmla="*/ 1317810 w 7436223"/>
              <a:gd name="connsiteY5" fmla="*/ 3650106 h 3668595"/>
              <a:gd name="connsiteX6" fmla="*/ 2595282 w 7436223"/>
              <a:gd name="connsiteY6" fmla="*/ 3663553 h 3668595"/>
              <a:gd name="connsiteX7" fmla="*/ 7436223 w 7436223"/>
              <a:gd name="connsiteY7" fmla="*/ 3636659 h 3668595"/>
              <a:gd name="connsiteX0" fmla="*/ 0 w 7436223"/>
              <a:gd name="connsiteY0" fmla="*/ 9837 h 3672479"/>
              <a:gd name="connsiteX1" fmla="*/ 382820 w 7436223"/>
              <a:gd name="connsiteY1" fmla="*/ 8996 h 3672479"/>
              <a:gd name="connsiteX2" fmla="*/ 563235 w 7436223"/>
              <a:gd name="connsiteY2" fmla="*/ 111951 h 3672479"/>
              <a:gd name="connsiteX3" fmla="*/ 699247 w 7436223"/>
              <a:gd name="connsiteY3" fmla="*/ 480484 h 3672479"/>
              <a:gd name="connsiteX4" fmla="*/ 1048871 w 7436223"/>
              <a:gd name="connsiteY4" fmla="*/ 2363072 h 3672479"/>
              <a:gd name="connsiteX5" fmla="*/ 1317810 w 7436223"/>
              <a:gd name="connsiteY5" fmla="*/ 3653990 h 3672479"/>
              <a:gd name="connsiteX6" fmla="*/ 2595282 w 7436223"/>
              <a:gd name="connsiteY6" fmla="*/ 3667437 h 3672479"/>
              <a:gd name="connsiteX7" fmla="*/ 7436223 w 7436223"/>
              <a:gd name="connsiteY7"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65617 w 7436223"/>
              <a:gd name="connsiteY3" fmla="*/ 116715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27517 w 7436223"/>
              <a:gd name="connsiteY3" fmla="*/ 85758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4712 h 3667354"/>
              <a:gd name="connsiteX1" fmla="*/ 382820 w 7436223"/>
              <a:gd name="connsiteY1" fmla="*/ 3871 h 3667354"/>
              <a:gd name="connsiteX2" fmla="*/ 463223 w 7436223"/>
              <a:gd name="connsiteY2" fmla="*/ 33007 h 3667354"/>
              <a:gd name="connsiteX3" fmla="*/ 527517 w 7436223"/>
              <a:gd name="connsiteY3" fmla="*/ 80633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672773 w 7436223"/>
              <a:gd name="connsiteY6" fmla="*/ 346906 h 3666927"/>
              <a:gd name="connsiteX7" fmla="*/ 1048871 w 7436223"/>
              <a:gd name="connsiteY7" fmla="*/ 2357520 h 3666927"/>
              <a:gd name="connsiteX8" fmla="*/ 1317810 w 7436223"/>
              <a:gd name="connsiteY8" fmla="*/ 3648438 h 3666927"/>
              <a:gd name="connsiteX9" fmla="*/ 2595282 w 7436223"/>
              <a:gd name="connsiteY9" fmla="*/ 3661885 h 3666927"/>
              <a:gd name="connsiteX10" fmla="*/ 7436223 w 7436223"/>
              <a:gd name="connsiteY10"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672773 w 7436223"/>
              <a:gd name="connsiteY5" fmla="*/ 346906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18130 h 3680772"/>
              <a:gd name="connsiteX1" fmla="*/ 382820 w 7436223"/>
              <a:gd name="connsiteY1" fmla="*/ 17289 h 3680772"/>
              <a:gd name="connsiteX2" fmla="*/ 432267 w 7436223"/>
              <a:gd name="connsiteY2" fmla="*/ 27376 h 3680772"/>
              <a:gd name="connsiteX3" fmla="*/ 680197 w 7436223"/>
              <a:gd name="connsiteY3" fmla="*/ 353045 h 3680772"/>
              <a:gd name="connsiteX4" fmla="*/ 1048871 w 7436223"/>
              <a:gd name="connsiteY4" fmla="*/ 2371365 h 3680772"/>
              <a:gd name="connsiteX5" fmla="*/ 1317810 w 7436223"/>
              <a:gd name="connsiteY5" fmla="*/ 3662283 h 3680772"/>
              <a:gd name="connsiteX6" fmla="*/ 2595282 w 7436223"/>
              <a:gd name="connsiteY6" fmla="*/ 3675730 h 3680772"/>
              <a:gd name="connsiteX7" fmla="*/ 7436223 w 7436223"/>
              <a:gd name="connsiteY7" fmla="*/ 3648836 h 3680772"/>
              <a:gd name="connsiteX0" fmla="*/ 0 w 7436223"/>
              <a:gd name="connsiteY0" fmla="*/ 26972 h 3689614"/>
              <a:gd name="connsiteX1" fmla="*/ 382820 w 7436223"/>
              <a:gd name="connsiteY1" fmla="*/ 26131 h 3689614"/>
              <a:gd name="connsiteX2" fmla="*/ 680197 w 7436223"/>
              <a:gd name="connsiteY2" fmla="*/ 361887 h 3689614"/>
              <a:gd name="connsiteX3" fmla="*/ 1048871 w 7436223"/>
              <a:gd name="connsiteY3" fmla="*/ 2380207 h 3689614"/>
              <a:gd name="connsiteX4" fmla="*/ 1317810 w 7436223"/>
              <a:gd name="connsiteY4" fmla="*/ 3671125 h 3689614"/>
              <a:gd name="connsiteX5" fmla="*/ 2595282 w 7436223"/>
              <a:gd name="connsiteY5" fmla="*/ 3684572 h 3689614"/>
              <a:gd name="connsiteX6" fmla="*/ 7436223 w 7436223"/>
              <a:gd name="connsiteY6" fmla="*/ 3657678 h 3689614"/>
              <a:gd name="connsiteX0" fmla="*/ 0 w 7436223"/>
              <a:gd name="connsiteY0" fmla="*/ 49335 h 3711977"/>
              <a:gd name="connsiteX1" fmla="*/ 511408 w 7436223"/>
              <a:gd name="connsiteY1" fmla="*/ 19919 h 3711977"/>
              <a:gd name="connsiteX2" fmla="*/ 680197 w 7436223"/>
              <a:gd name="connsiteY2" fmla="*/ 384250 h 3711977"/>
              <a:gd name="connsiteX3" fmla="*/ 1048871 w 7436223"/>
              <a:gd name="connsiteY3" fmla="*/ 2402570 h 3711977"/>
              <a:gd name="connsiteX4" fmla="*/ 1317810 w 7436223"/>
              <a:gd name="connsiteY4" fmla="*/ 3693488 h 3711977"/>
              <a:gd name="connsiteX5" fmla="*/ 2595282 w 7436223"/>
              <a:gd name="connsiteY5" fmla="*/ 3706935 h 3711977"/>
              <a:gd name="connsiteX6" fmla="*/ 7436223 w 7436223"/>
              <a:gd name="connsiteY6" fmla="*/ 3680041 h 3711977"/>
              <a:gd name="connsiteX0" fmla="*/ 0 w 7436223"/>
              <a:gd name="connsiteY0" fmla="*/ 55476 h 3718118"/>
              <a:gd name="connsiteX1" fmla="*/ 511408 w 7436223"/>
              <a:gd name="connsiteY1" fmla="*/ 26060 h 3718118"/>
              <a:gd name="connsiteX2" fmla="*/ 680197 w 7436223"/>
              <a:gd name="connsiteY2" fmla="*/ 390391 h 3718118"/>
              <a:gd name="connsiteX3" fmla="*/ 1048871 w 7436223"/>
              <a:gd name="connsiteY3" fmla="*/ 2408711 h 3718118"/>
              <a:gd name="connsiteX4" fmla="*/ 1317810 w 7436223"/>
              <a:gd name="connsiteY4" fmla="*/ 3699629 h 3718118"/>
              <a:gd name="connsiteX5" fmla="*/ 2595282 w 7436223"/>
              <a:gd name="connsiteY5" fmla="*/ 3713076 h 3718118"/>
              <a:gd name="connsiteX6" fmla="*/ 7436223 w 7436223"/>
              <a:gd name="connsiteY6" fmla="*/ 3686182 h 3718118"/>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3606 h 3666248"/>
              <a:gd name="connsiteX1" fmla="*/ 680197 w 7436223"/>
              <a:gd name="connsiteY1" fmla="*/ 338521 h 3666248"/>
              <a:gd name="connsiteX2" fmla="*/ 1048871 w 7436223"/>
              <a:gd name="connsiteY2" fmla="*/ 2356841 h 3666248"/>
              <a:gd name="connsiteX3" fmla="*/ 1317810 w 7436223"/>
              <a:gd name="connsiteY3" fmla="*/ 3647759 h 3666248"/>
              <a:gd name="connsiteX4" fmla="*/ 2595282 w 7436223"/>
              <a:gd name="connsiteY4" fmla="*/ 3661206 h 3666248"/>
              <a:gd name="connsiteX5" fmla="*/ 7436223 w 7436223"/>
              <a:gd name="connsiteY5" fmla="*/ 3634312 h 3666248"/>
              <a:gd name="connsiteX0" fmla="*/ 0 w 7436223"/>
              <a:gd name="connsiteY0" fmla="*/ 0 h 3662642"/>
              <a:gd name="connsiteX1" fmla="*/ 432267 w 7436223"/>
              <a:gd name="connsiteY1" fmla="*/ 54490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9341 h 3671983"/>
              <a:gd name="connsiteX1" fmla="*/ 429886 w 7436223"/>
              <a:gd name="connsiteY1" fmla="*/ 28112 h 3671983"/>
              <a:gd name="connsiteX2" fmla="*/ 680197 w 7436223"/>
              <a:gd name="connsiteY2" fmla="*/ 344256 h 3671983"/>
              <a:gd name="connsiteX3" fmla="*/ 1048871 w 7436223"/>
              <a:gd name="connsiteY3" fmla="*/ 2362576 h 3671983"/>
              <a:gd name="connsiteX4" fmla="*/ 1317810 w 7436223"/>
              <a:gd name="connsiteY4" fmla="*/ 3653494 h 3671983"/>
              <a:gd name="connsiteX5" fmla="*/ 2595282 w 7436223"/>
              <a:gd name="connsiteY5" fmla="*/ 3666941 h 3671983"/>
              <a:gd name="connsiteX6" fmla="*/ 7436223 w 7436223"/>
              <a:gd name="connsiteY6" fmla="*/ 3640047 h 3671983"/>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7855 h 3670497"/>
              <a:gd name="connsiteX1" fmla="*/ 344161 w 7436223"/>
              <a:gd name="connsiteY1" fmla="*/ 12339 h 3670497"/>
              <a:gd name="connsiteX2" fmla="*/ 680197 w 7436223"/>
              <a:gd name="connsiteY2" fmla="*/ 342770 h 3670497"/>
              <a:gd name="connsiteX3" fmla="*/ 1048871 w 7436223"/>
              <a:gd name="connsiteY3" fmla="*/ 2361090 h 3670497"/>
              <a:gd name="connsiteX4" fmla="*/ 1317810 w 7436223"/>
              <a:gd name="connsiteY4" fmla="*/ 3652008 h 3670497"/>
              <a:gd name="connsiteX5" fmla="*/ 2595282 w 7436223"/>
              <a:gd name="connsiteY5" fmla="*/ 3665455 h 3670497"/>
              <a:gd name="connsiteX6" fmla="*/ 7436223 w 7436223"/>
              <a:gd name="connsiteY6" fmla="*/ 3638561 h 3670497"/>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6555 h 3669197"/>
              <a:gd name="connsiteX1" fmla="*/ 344161 w 7436223"/>
              <a:gd name="connsiteY1" fmla="*/ 11039 h 3669197"/>
              <a:gd name="connsiteX2" fmla="*/ 680197 w 7436223"/>
              <a:gd name="connsiteY2" fmla="*/ 341470 h 3669197"/>
              <a:gd name="connsiteX3" fmla="*/ 1048871 w 7436223"/>
              <a:gd name="connsiteY3" fmla="*/ 2359790 h 3669197"/>
              <a:gd name="connsiteX4" fmla="*/ 1317810 w 7436223"/>
              <a:gd name="connsiteY4" fmla="*/ 3650708 h 3669197"/>
              <a:gd name="connsiteX5" fmla="*/ 2595282 w 7436223"/>
              <a:gd name="connsiteY5" fmla="*/ 3664155 h 3669197"/>
              <a:gd name="connsiteX6" fmla="*/ 7436223 w 7436223"/>
              <a:gd name="connsiteY6" fmla="*/ 3637261 h 3669197"/>
              <a:gd name="connsiteX0" fmla="*/ 0 w 7436223"/>
              <a:gd name="connsiteY0" fmla="*/ 12725 h 3675367"/>
              <a:gd name="connsiteX1" fmla="*/ 344161 w 7436223"/>
              <a:gd name="connsiteY1" fmla="*/ 10066 h 3675367"/>
              <a:gd name="connsiteX2" fmla="*/ 680197 w 7436223"/>
              <a:gd name="connsiteY2" fmla="*/ 347640 h 3675367"/>
              <a:gd name="connsiteX3" fmla="*/ 1048871 w 7436223"/>
              <a:gd name="connsiteY3" fmla="*/ 2365960 h 3675367"/>
              <a:gd name="connsiteX4" fmla="*/ 1317810 w 7436223"/>
              <a:gd name="connsiteY4" fmla="*/ 3656878 h 3675367"/>
              <a:gd name="connsiteX5" fmla="*/ 2595282 w 7436223"/>
              <a:gd name="connsiteY5" fmla="*/ 3670325 h 3675367"/>
              <a:gd name="connsiteX6" fmla="*/ 7436223 w 7436223"/>
              <a:gd name="connsiteY6" fmla="*/ 3643431 h 3675367"/>
              <a:gd name="connsiteX0" fmla="*/ 0 w 7436223"/>
              <a:gd name="connsiteY0" fmla="*/ 6505 h 3669147"/>
              <a:gd name="connsiteX1" fmla="*/ 344161 w 7436223"/>
              <a:gd name="connsiteY1" fmla="*/ 3846 h 3669147"/>
              <a:gd name="connsiteX2" fmla="*/ 680197 w 7436223"/>
              <a:gd name="connsiteY2" fmla="*/ 341420 h 3669147"/>
              <a:gd name="connsiteX3" fmla="*/ 1048871 w 7436223"/>
              <a:gd name="connsiteY3" fmla="*/ 2359740 h 3669147"/>
              <a:gd name="connsiteX4" fmla="*/ 1317810 w 7436223"/>
              <a:gd name="connsiteY4" fmla="*/ 3650658 h 3669147"/>
              <a:gd name="connsiteX5" fmla="*/ 2595282 w 7436223"/>
              <a:gd name="connsiteY5" fmla="*/ 3664105 h 3669147"/>
              <a:gd name="connsiteX6" fmla="*/ 7436223 w 7436223"/>
              <a:gd name="connsiteY6" fmla="*/ 3637211 h 3669147"/>
              <a:gd name="connsiteX0" fmla="*/ 0 w 7436223"/>
              <a:gd name="connsiteY0" fmla="*/ 2721 h 3665363"/>
              <a:gd name="connsiteX1" fmla="*/ 344161 w 7436223"/>
              <a:gd name="connsiteY1" fmla="*/ 62 h 3665363"/>
              <a:gd name="connsiteX2" fmla="*/ 680197 w 7436223"/>
              <a:gd name="connsiteY2" fmla="*/ 337636 h 3665363"/>
              <a:gd name="connsiteX3" fmla="*/ 1048871 w 7436223"/>
              <a:gd name="connsiteY3" fmla="*/ 2355956 h 3665363"/>
              <a:gd name="connsiteX4" fmla="*/ 1317810 w 7436223"/>
              <a:gd name="connsiteY4" fmla="*/ 3646874 h 3665363"/>
              <a:gd name="connsiteX5" fmla="*/ 2595282 w 7436223"/>
              <a:gd name="connsiteY5" fmla="*/ 3660321 h 3665363"/>
              <a:gd name="connsiteX6" fmla="*/ 7436223 w 7436223"/>
              <a:gd name="connsiteY6" fmla="*/ 3633427 h 366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36223" h="3665363">
                <a:moveTo>
                  <a:pt x="0" y="2721"/>
                </a:moveTo>
                <a:cubicBezTo>
                  <a:pt x="72045" y="11803"/>
                  <a:pt x="214128" y="-989"/>
                  <a:pt x="344161" y="62"/>
                </a:cubicBezTo>
                <a:cubicBezTo>
                  <a:pt x="347989" y="8256"/>
                  <a:pt x="562745" y="-55013"/>
                  <a:pt x="680197" y="337636"/>
                </a:cubicBezTo>
                <a:cubicBezTo>
                  <a:pt x="797649" y="730285"/>
                  <a:pt x="942602" y="1804416"/>
                  <a:pt x="1048871" y="2355956"/>
                </a:cubicBezTo>
                <a:cubicBezTo>
                  <a:pt x="1156377" y="2906211"/>
                  <a:pt x="1140758" y="3402585"/>
                  <a:pt x="1317810" y="3646874"/>
                </a:cubicBezTo>
                <a:cubicBezTo>
                  <a:pt x="1710015" y="3676009"/>
                  <a:pt x="1575547" y="3662562"/>
                  <a:pt x="2595282" y="3660321"/>
                </a:cubicBezTo>
                <a:lnTo>
                  <a:pt x="7436223" y="3633427"/>
                </a:lnTo>
              </a:path>
            </a:pathLst>
          </a:cu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8" name="Rectangle 17"/>
          <p:cNvSpPr/>
          <p:nvPr/>
        </p:nvSpPr>
        <p:spPr bwMode="auto">
          <a:xfrm>
            <a:off x="2524125" y="914400"/>
            <a:ext cx="487362"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9" name="Rectangle 18"/>
          <p:cNvSpPr/>
          <p:nvPr/>
        </p:nvSpPr>
        <p:spPr bwMode="auto">
          <a:xfrm>
            <a:off x="2676525" y="1066799"/>
            <a:ext cx="243681" cy="609601"/>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0" name="Rectangle 19"/>
          <p:cNvSpPr/>
          <p:nvPr/>
        </p:nvSpPr>
        <p:spPr bwMode="auto">
          <a:xfrm>
            <a:off x="2696368" y="2057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1" name="Rectangle 20"/>
          <p:cNvSpPr/>
          <p:nvPr/>
        </p:nvSpPr>
        <p:spPr bwMode="auto">
          <a:xfrm>
            <a:off x="2696368" y="2362200"/>
            <a:ext cx="152400" cy="1524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2" name="Rectangle 21"/>
          <p:cNvSpPr/>
          <p:nvPr/>
        </p:nvSpPr>
        <p:spPr bwMode="auto">
          <a:xfrm>
            <a:off x="2689225" y="2819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3" name="Rectangle 22"/>
          <p:cNvSpPr/>
          <p:nvPr/>
        </p:nvSpPr>
        <p:spPr bwMode="auto">
          <a:xfrm>
            <a:off x="2696368" y="32003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4" name="Rectangle 23"/>
          <p:cNvSpPr/>
          <p:nvPr/>
        </p:nvSpPr>
        <p:spPr bwMode="auto">
          <a:xfrm>
            <a:off x="2691606" y="33527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5" name="Rectangle 24"/>
          <p:cNvSpPr/>
          <p:nvPr/>
        </p:nvSpPr>
        <p:spPr bwMode="auto">
          <a:xfrm>
            <a:off x="2682081" y="36576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6" name="Rectangle 25"/>
          <p:cNvSpPr/>
          <p:nvPr/>
        </p:nvSpPr>
        <p:spPr bwMode="auto">
          <a:xfrm>
            <a:off x="2696368" y="41148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7" name="Rectangle 26"/>
          <p:cNvSpPr/>
          <p:nvPr/>
        </p:nvSpPr>
        <p:spPr bwMode="auto">
          <a:xfrm>
            <a:off x="2701131" y="4352925"/>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8" name="Rectangle 27"/>
          <p:cNvSpPr/>
          <p:nvPr/>
        </p:nvSpPr>
        <p:spPr bwMode="auto">
          <a:xfrm>
            <a:off x="2691606" y="4724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9" name="Rectangle 28"/>
          <p:cNvSpPr/>
          <p:nvPr/>
        </p:nvSpPr>
        <p:spPr bwMode="auto">
          <a:xfrm>
            <a:off x="2710656" y="5101408"/>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22127034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0" y="0"/>
            <a:ext cx="9144000" cy="914400"/>
          </a:xfrm>
          <a:solidFill>
            <a:schemeClr val="tx2"/>
          </a:solidFill>
        </p:spPr>
        <p:txBody>
          <a:bodyPr/>
          <a:lstStyle/>
          <a:p>
            <a:pPr algn="l" eaLnBrk="1" hangingPunct="1"/>
            <a:r>
              <a:rPr lang="en-US" dirty="0">
                <a:solidFill>
                  <a:schemeClr val="accent1"/>
                </a:solidFill>
                <a:latin typeface="Arial Black" pitchFamily="34" charset="0"/>
              </a:rPr>
              <a:t>Good Morning!                 5/17</a:t>
            </a:r>
          </a:p>
        </p:txBody>
      </p:sp>
      <p:sp>
        <p:nvSpPr>
          <p:cNvPr id="50179" name="Rectangle 5"/>
          <p:cNvSpPr>
            <a:spLocks noChangeArrowheads="1"/>
          </p:cNvSpPr>
          <p:nvPr/>
        </p:nvSpPr>
        <p:spPr bwMode="auto">
          <a:xfrm>
            <a:off x="93364" y="1005260"/>
            <a:ext cx="9050636" cy="2800767"/>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4400" dirty="0">
                <a:solidFill>
                  <a:srgbClr val="FFFF00"/>
                </a:solidFill>
                <a:latin typeface="Arial Narrow" pitchFamily="34" charset="0"/>
              </a:rPr>
              <a:t>EPICENTERS QUIZ FIRST</a:t>
            </a:r>
          </a:p>
          <a:p>
            <a:pPr marL="457200" indent="-457200" algn="l">
              <a:buFontTx/>
              <a:buAutoNum type="arabicPeriod"/>
            </a:pPr>
            <a:r>
              <a:rPr lang="en-US" sz="4400" b="0" dirty="0">
                <a:solidFill>
                  <a:srgbClr val="FFFFFF"/>
                </a:solidFill>
                <a:latin typeface="Arial Narrow" pitchFamily="34" charset="0"/>
              </a:rPr>
              <a:t>Get a compass (make sure it is working) and scrap paper</a:t>
            </a:r>
          </a:p>
          <a:p>
            <a:pPr marL="457200" indent="-457200" algn="l">
              <a:buFontTx/>
              <a:buAutoNum type="arabicPeriod"/>
            </a:pPr>
            <a:r>
              <a:rPr lang="en-US" sz="4400" b="0" dirty="0">
                <a:solidFill>
                  <a:srgbClr val="FFFFFF"/>
                </a:solidFill>
                <a:latin typeface="Arial Narrow" pitchFamily="34" charset="0"/>
              </a:rPr>
              <a:t>Take out ESRT</a:t>
            </a:r>
            <a:endParaRPr lang="en-US" sz="900" b="0" dirty="0">
              <a:solidFill>
                <a:srgbClr val="FFFFFF"/>
              </a:solidFill>
              <a:latin typeface="Arial Narrow" pitchFamily="34" charset="0"/>
            </a:endParaRPr>
          </a:p>
        </p:txBody>
      </p:sp>
      <p:sp>
        <p:nvSpPr>
          <p:cNvPr id="6" name="Rectangle 5">
            <a:extLst>
              <a:ext uri="{FF2B5EF4-FFF2-40B4-BE49-F238E27FC236}">
                <a16:creationId xmlns:a16="http://schemas.microsoft.com/office/drawing/2014/main" id="{CD1BFB1C-216B-4130-9BCF-91DBBCC352DD}"/>
              </a:ext>
            </a:extLst>
          </p:cNvPr>
          <p:cNvSpPr>
            <a:spLocks noChangeArrowheads="1"/>
          </p:cNvSpPr>
          <p:nvPr/>
        </p:nvSpPr>
        <p:spPr bwMode="auto">
          <a:xfrm>
            <a:off x="93364" y="3657600"/>
            <a:ext cx="8857596" cy="3308598"/>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dirty="0">
                <a:solidFill>
                  <a:srgbClr val="FFFF00"/>
                </a:solidFill>
                <a:latin typeface="Arial Narrow" pitchFamily="34" charset="0"/>
              </a:rPr>
              <a:t>AFTER QUIZ</a:t>
            </a:r>
            <a:endParaRPr lang="en-US" b="0" dirty="0">
              <a:solidFill>
                <a:srgbClr val="FFFFFF"/>
              </a:solidFill>
              <a:latin typeface="Arial Narrow" pitchFamily="34" charset="0"/>
            </a:endParaRPr>
          </a:p>
          <a:p>
            <a:pPr marL="457200" indent="-457200" algn="l">
              <a:buFontTx/>
              <a:buAutoNum type="arabicPeriod"/>
            </a:pPr>
            <a:r>
              <a:rPr lang="en-US" b="0" dirty="0">
                <a:solidFill>
                  <a:srgbClr val="FFFFFF"/>
                </a:solidFill>
                <a:latin typeface="Arial Narrow" pitchFamily="34" charset="0"/>
              </a:rPr>
              <a:t>Get yellow and green highlighters or colored pencils </a:t>
            </a:r>
          </a:p>
          <a:p>
            <a:pPr marL="457200" indent="-457200" algn="l">
              <a:buFontTx/>
              <a:buAutoNum type="arabicPeriod"/>
            </a:pPr>
            <a:r>
              <a:rPr lang="en-US" b="0" dirty="0">
                <a:solidFill>
                  <a:srgbClr val="FFFFFF"/>
                </a:solidFill>
                <a:latin typeface="Arial Narrow" pitchFamily="34" charset="0"/>
              </a:rPr>
              <a:t>Open to page 281</a:t>
            </a:r>
          </a:p>
          <a:p>
            <a:pPr marL="457200" indent="-457200" algn="l">
              <a:buFontTx/>
              <a:buAutoNum type="arabicPeriod"/>
            </a:pPr>
            <a:r>
              <a:rPr lang="en-US" b="0" dirty="0">
                <a:solidFill>
                  <a:srgbClr val="FFFFFF"/>
                </a:solidFill>
                <a:latin typeface="Arial Narrow" pitchFamily="34" charset="0"/>
              </a:rPr>
              <a:t>Take out ESRT pages 8-9</a:t>
            </a:r>
            <a:endParaRPr lang="en-US" sz="1000" b="0" dirty="0">
              <a:solidFill>
                <a:srgbClr val="FFFFFF"/>
              </a:solidFill>
              <a:latin typeface="Arial Narrow" pitchFamily="34" charset="0"/>
            </a:endParaRPr>
          </a:p>
          <a:p>
            <a:pPr marL="457200" indent="-457200" algn="l">
              <a:buFontTx/>
              <a:buAutoNum type="arabicPeriod"/>
            </a:pPr>
            <a:endParaRPr lang="en-US" sz="900" b="0" dirty="0">
              <a:solidFill>
                <a:srgbClr val="FFFFFF"/>
              </a:solidFill>
              <a:latin typeface="Arial Narrow" pitchFamily="34" charset="0"/>
            </a:endParaRPr>
          </a:p>
        </p:txBody>
      </p:sp>
    </p:spTree>
    <p:extLst>
      <p:ext uri="{BB962C8B-B14F-4D97-AF65-F5344CB8AC3E}">
        <p14:creationId xmlns:p14="http://schemas.microsoft.com/office/powerpoint/2010/main" val="358570126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0" y="0"/>
            <a:ext cx="9144000" cy="914400"/>
          </a:xfrm>
          <a:solidFill>
            <a:schemeClr val="tx2"/>
          </a:solidFill>
        </p:spPr>
        <p:txBody>
          <a:bodyPr/>
          <a:lstStyle/>
          <a:p>
            <a:pPr algn="l" eaLnBrk="1" hangingPunct="1"/>
            <a:r>
              <a:rPr lang="en-US" dirty="0">
                <a:solidFill>
                  <a:schemeClr val="accent1"/>
                </a:solidFill>
                <a:latin typeface="Arial Black" pitchFamily="34" charset="0"/>
              </a:rPr>
              <a:t>Do Now:                           5/30</a:t>
            </a:r>
          </a:p>
        </p:txBody>
      </p:sp>
      <p:sp>
        <p:nvSpPr>
          <p:cNvPr id="50179" name="Rectangle 5"/>
          <p:cNvSpPr>
            <a:spLocks noChangeArrowheads="1"/>
          </p:cNvSpPr>
          <p:nvPr/>
        </p:nvSpPr>
        <p:spPr bwMode="auto">
          <a:xfrm>
            <a:off x="93364" y="914401"/>
            <a:ext cx="9050636" cy="2446824"/>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4800" b="0" dirty="0">
                <a:solidFill>
                  <a:srgbClr val="FFFFFF"/>
                </a:solidFill>
                <a:latin typeface="Arial Narrow" pitchFamily="34" charset="0"/>
              </a:rPr>
              <a:t>1.  Hand in entire yellow packet </a:t>
            </a:r>
            <a:br>
              <a:rPr lang="en-US" sz="4800" b="0" dirty="0">
                <a:solidFill>
                  <a:srgbClr val="FFFFFF"/>
                </a:solidFill>
                <a:latin typeface="Arial Narrow" pitchFamily="34" charset="0"/>
              </a:rPr>
            </a:br>
            <a:r>
              <a:rPr lang="en-US" sz="4800" b="0" dirty="0">
                <a:solidFill>
                  <a:srgbClr val="FFFFFF"/>
                </a:solidFill>
                <a:latin typeface="Arial Narrow" pitchFamily="34" charset="0"/>
              </a:rPr>
              <a:t>2.  Open to page 283 in notes </a:t>
            </a:r>
            <a:br>
              <a:rPr lang="en-US" sz="4800" b="0" dirty="0">
                <a:solidFill>
                  <a:srgbClr val="FFFFFF"/>
                </a:solidFill>
                <a:latin typeface="Arial Narrow" pitchFamily="34" charset="0"/>
              </a:rPr>
            </a:br>
            <a:r>
              <a:rPr lang="en-US" sz="4800" b="0" dirty="0">
                <a:solidFill>
                  <a:srgbClr val="FFFFFF"/>
                </a:solidFill>
                <a:latin typeface="Arial Narrow" pitchFamily="34" charset="0"/>
              </a:rPr>
              <a:t>3.  Open to page 7 in ESRT</a:t>
            </a:r>
          </a:p>
          <a:p>
            <a:pPr marL="457200" indent="-457200" algn="l">
              <a:buFontTx/>
              <a:buAutoNum type="arabicPeriod"/>
            </a:pPr>
            <a:r>
              <a:rPr lang="en-US" sz="900" b="0" dirty="0">
                <a:solidFill>
                  <a:srgbClr val="FFFFFF"/>
                </a:solidFill>
                <a:latin typeface="Arial Narrow" pitchFamily="34" charset="0"/>
              </a:rPr>
              <a:t>H</a:t>
            </a:r>
          </a:p>
        </p:txBody>
      </p:sp>
      <p:sp>
        <p:nvSpPr>
          <p:cNvPr id="4" name="Rectangle 3"/>
          <p:cNvSpPr/>
          <p:nvPr/>
        </p:nvSpPr>
        <p:spPr>
          <a:xfrm>
            <a:off x="0" y="4648200"/>
            <a:ext cx="9144000" cy="1754326"/>
          </a:xfrm>
          <a:prstGeom prst="rect">
            <a:avLst/>
          </a:prstGeom>
        </p:spPr>
        <p:txBody>
          <a:bodyPr wrap="square">
            <a:spAutoFit/>
          </a:bodyPr>
          <a:lstStyle/>
          <a:p>
            <a:pPr eaLnBrk="1" hangingPunct="1">
              <a:spcBef>
                <a:spcPct val="50000"/>
              </a:spcBef>
            </a:pPr>
            <a:r>
              <a:rPr lang="en-US" sz="3600" dirty="0">
                <a:solidFill>
                  <a:srgbClr val="FFFF66"/>
                </a:solidFill>
                <a:latin typeface="Arial Narrow" pitchFamily="34" charset="0"/>
              </a:rPr>
              <a:t>DO A SELF-CHECK OF YELLOW PACKET USING RED ANSWER KEYS – MAKE A LIST OF QUESTIONS YOU WANT ME TO GO OVER </a:t>
            </a:r>
            <a:endParaRPr lang="en-US" sz="3600" b="0" dirty="0">
              <a:solidFill>
                <a:srgbClr val="FFFF66"/>
              </a:solidFill>
              <a:latin typeface="Arial Narrow" pitchFamily="34" charset="0"/>
            </a:endParaRPr>
          </a:p>
        </p:txBody>
      </p:sp>
      <p:sp>
        <p:nvSpPr>
          <p:cNvPr id="5" name="Rectangle 2"/>
          <p:cNvSpPr txBox="1">
            <a:spLocks noChangeArrowheads="1"/>
          </p:cNvSpPr>
          <p:nvPr/>
        </p:nvSpPr>
        <p:spPr bwMode="auto">
          <a:xfrm>
            <a:off x="-19050" y="3200400"/>
            <a:ext cx="9144000" cy="9144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sz="5400" b="0" kern="0" dirty="0">
                <a:solidFill>
                  <a:srgbClr val="00CC99"/>
                </a:solidFill>
                <a:latin typeface="Arial Black" pitchFamily="34" charset="0"/>
              </a:rPr>
              <a:t>HW:</a:t>
            </a:r>
          </a:p>
        </p:txBody>
      </p:sp>
    </p:spTree>
    <p:extLst>
      <p:ext uri="{BB962C8B-B14F-4D97-AF65-F5344CB8AC3E}">
        <p14:creationId xmlns:p14="http://schemas.microsoft.com/office/powerpoint/2010/main" val="177604804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0" y="0"/>
            <a:ext cx="9144000" cy="914400"/>
          </a:xfrm>
          <a:solidFill>
            <a:schemeClr val="tx2"/>
          </a:solidFill>
        </p:spPr>
        <p:txBody>
          <a:bodyPr/>
          <a:lstStyle/>
          <a:p>
            <a:pPr algn="l" eaLnBrk="1" hangingPunct="1"/>
            <a:r>
              <a:rPr lang="en-US" dirty="0">
                <a:solidFill>
                  <a:schemeClr val="accent1"/>
                </a:solidFill>
                <a:latin typeface="Arial Black" pitchFamily="34" charset="0"/>
              </a:rPr>
              <a:t>Do Now:                           6/5</a:t>
            </a:r>
          </a:p>
        </p:txBody>
      </p:sp>
      <p:sp>
        <p:nvSpPr>
          <p:cNvPr id="50179" name="Rectangle 5"/>
          <p:cNvSpPr>
            <a:spLocks noChangeArrowheads="1"/>
          </p:cNvSpPr>
          <p:nvPr/>
        </p:nvSpPr>
        <p:spPr bwMode="auto">
          <a:xfrm>
            <a:off x="93364" y="914401"/>
            <a:ext cx="9050636" cy="2308324"/>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914400" indent="-914400" algn="l">
              <a:buAutoNum type="arabicPeriod"/>
            </a:pPr>
            <a:r>
              <a:rPr lang="en-US" sz="4800" b="0" dirty="0">
                <a:solidFill>
                  <a:srgbClr val="FFFFFF"/>
                </a:solidFill>
                <a:latin typeface="Arial Narrow" pitchFamily="34" charset="0"/>
              </a:rPr>
              <a:t>Hand in first page of orange packet</a:t>
            </a:r>
          </a:p>
          <a:p>
            <a:pPr marL="914400" indent="-914400" algn="l">
              <a:buAutoNum type="arabicPeriod"/>
            </a:pPr>
            <a:r>
              <a:rPr lang="en-US" sz="4800" b="0" dirty="0">
                <a:solidFill>
                  <a:srgbClr val="FFFFFF"/>
                </a:solidFill>
                <a:latin typeface="Arial Narrow" pitchFamily="34" charset="0"/>
              </a:rPr>
              <a:t>Get pink and blue</a:t>
            </a:r>
          </a:p>
          <a:p>
            <a:pPr marL="914400" indent="-914400" algn="l">
              <a:buAutoNum type="arabicPeriod"/>
            </a:pPr>
            <a:r>
              <a:rPr lang="en-US" sz="4800" b="0" dirty="0">
                <a:solidFill>
                  <a:srgbClr val="FFFFFF"/>
                </a:solidFill>
                <a:latin typeface="Arial Narrow" pitchFamily="34" charset="0"/>
              </a:rPr>
              <a:t>Open to page 287 in notes</a:t>
            </a:r>
            <a:endParaRPr lang="en-US" sz="900" b="0" dirty="0">
              <a:solidFill>
                <a:srgbClr val="FFFFFF"/>
              </a:solidFill>
              <a:latin typeface="Arial Narrow" pitchFamily="34" charset="0"/>
            </a:endParaRPr>
          </a:p>
        </p:txBody>
      </p:sp>
      <p:sp>
        <p:nvSpPr>
          <p:cNvPr id="4" name="Rectangle 3"/>
          <p:cNvSpPr/>
          <p:nvPr/>
        </p:nvSpPr>
        <p:spPr>
          <a:xfrm>
            <a:off x="-19050" y="4343400"/>
            <a:ext cx="9144000" cy="1446550"/>
          </a:xfrm>
          <a:prstGeom prst="rect">
            <a:avLst/>
          </a:prstGeom>
        </p:spPr>
        <p:txBody>
          <a:bodyPr wrap="square">
            <a:spAutoFit/>
          </a:bodyPr>
          <a:lstStyle/>
          <a:p>
            <a:pPr algn="l" eaLnBrk="1" hangingPunct="1">
              <a:spcBef>
                <a:spcPct val="50000"/>
              </a:spcBef>
            </a:pPr>
            <a:r>
              <a:rPr lang="en-US" sz="4400" dirty="0">
                <a:solidFill>
                  <a:srgbClr val="FFFF66"/>
                </a:solidFill>
                <a:latin typeface="Arial Narrow" pitchFamily="34" charset="0"/>
              </a:rPr>
              <a:t>1. Tan Packet Due Tomorrow</a:t>
            </a:r>
            <a:br>
              <a:rPr lang="en-US" sz="4400" dirty="0">
                <a:solidFill>
                  <a:srgbClr val="FFFF66"/>
                </a:solidFill>
                <a:latin typeface="Arial Narrow" pitchFamily="34" charset="0"/>
              </a:rPr>
            </a:br>
            <a:r>
              <a:rPr lang="en-US" sz="4400" dirty="0">
                <a:solidFill>
                  <a:srgbClr val="FFFF66"/>
                </a:solidFill>
                <a:latin typeface="Arial Narrow" pitchFamily="34" charset="0"/>
              </a:rPr>
              <a:t>2. Blue Packet Due Friday</a:t>
            </a:r>
            <a:endParaRPr lang="en-US" sz="4400" b="0" dirty="0">
              <a:solidFill>
                <a:srgbClr val="FFFF66"/>
              </a:solidFill>
              <a:latin typeface="Arial Narrow" pitchFamily="34" charset="0"/>
            </a:endParaRPr>
          </a:p>
        </p:txBody>
      </p:sp>
      <p:sp>
        <p:nvSpPr>
          <p:cNvPr id="5" name="Rectangle 2"/>
          <p:cNvSpPr txBox="1">
            <a:spLocks noChangeArrowheads="1"/>
          </p:cNvSpPr>
          <p:nvPr/>
        </p:nvSpPr>
        <p:spPr bwMode="auto">
          <a:xfrm>
            <a:off x="46682" y="3290892"/>
            <a:ext cx="9144000" cy="6096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sz="4800" b="0" kern="0" dirty="0">
                <a:solidFill>
                  <a:srgbClr val="00CC99"/>
                </a:solidFill>
                <a:latin typeface="Arial Black" pitchFamily="34" charset="0"/>
              </a:rPr>
              <a:t>HW:</a:t>
            </a:r>
          </a:p>
        </p:txBody>
      </p:sp>
    </p:spTree>
    <p:extLst>
      <p:ext uri="{BB962C8B-B14F-4D97-AF65-F5344CB8AC3E}">
        <p14:creationId xmlns:p14="http://schemas.microsoft.com/office/powerpoint/2010/main" val="301229478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0" y="0"/>
            <a:ext cx="9144000" cy="914400"/>
          </a:xfrm>
          <a:solidFill>
            <a:schemeClr val="tx2"/>
          </a:solidFill>
        </p:spPr>
        <p:txBody>
          <a:bodyPr/>
          <a:lstStyle/>
          <a:p>
            <a:pPr algn="l" eaLnBrk="1" hangingPunct="1"/>
            <a:r>
              <a:rPr lang="en-US" dirty="0">
                <a:solidFill>
                  <a:schemeClr val="accent1"/>
                </a:solidFill>
                <a:latin typeface="Arial Black" pitchFamily="34" charset="0"/>
              </a:rPr>
              <a:t>Happy Monday!			5/23</a:t>
            </a:r>
          </a:p>
        </p:txBody>
      </p:sp>
      <p:sp>
        <p:nvSpPr>
          <p:cNvPr id="50179" name="Rectangle 5"/>
          <p:cNvSpPr>
            <a:spLocks noChangeArrowheads="1"/>
          </p:cNvSpPr>
          <p:nvPr/>
        </p:nvSpPr>
        <p:spPr bwMode="auto">
          <a:xfrm>
            <a:off x="93364" y="3608738"/>
            <a:ext cx="9050636" cy="3139321"/>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6600" b="0" dirty="0">
                <a:solidFill>
                  <a:srgbClr val="FFFFFF"/>
                </a:solidFill>
                <a:latin typeface="Arial Narrow" pitchFamily="34" charset="0"/>
              </a:rPr>
              <a:t>Today we will work on the 2</a:t>
            </a:r>
            <a:r>
              <a:rPr lang="en-US" sz="6600" b="0" baseline="30000" dirty="0">
                <a:solidFill>
                  <a:srgbClr val="FFFFFF"/>
                </a:solidFill>
                <a:latin typeface="Arial Narrow" pitchFamily="34" charset="0"/>
              </a:rPr>
              <a:t>nd</a:t>
            </a:r>
            <a:r>
              <a:rPr lang="en-US" sz="6600" b="0" dirty="0">
                <a:solidFill>
                  <a:srgbClr val="FFFFFF"/>
                </a:solidFill>
                <a:latin typeface="Arial Narrow" pitchFamily="34" charset="0"/>
              </a:rPr>
              <a:t> to last AIM </a:t>
            </a:r>
            <a:br>
              <a:rPr lang="en-US" sz="6600" b="0" dirty="0">
                <a:solidFill>
                  <a:srgbClr val="FFFFFF"/>
                </a:solidFill>
                <a:latin typeface="Arial Narrow" pitchFamily="34" charset="0"/>
              </a:rPr>
            </a:br>
            <a:r>
              <a:rPr lang="en-US" sz="6600" b="0" dirty="0">
                <a:solidFill>
                  <a:srgbClr val="FFFFFF"/>
                </a:solidFill>
                <a:latin typeface="Arial Narrow" pitchFamily="34" charset="0"/>
              </a:rPr>
              <a:t>of the entire year!!!</a:t>
            </a:r>
            <a:endParaRPr lang="en-US" sz="1100" b="0" dirty="0">
              <a:solidFill>
                <a:srgbClr val="FFFFFF"/>
              </a:solidFill>
              <a:latin typeface="Arial Narrow" pitchFamily="34" charset="0"/>
            </a:endParaRPr>
          </a:p>
        </p:txBody>
      </p:sp>
      <p:sp>
        <p:nvSpPr>
          <p:cNvPr id="6" name="Rectangle 5">
            <a:extLst>
              <a:ext uri="{FF2B5EF4-FFF2-40B4-BE49-F238E27FC236}">
                <a16:creationId xmlns:a16="http://schemas.microsoft.com/office/drawing/2014/main" id="{A0BEC049-1602-471E-B5D1-49D2406E6BD9}"/>
              </a:ext>
            </a:extLst>
          </p:cNvPr>
          <p:cNvSpPr>
            <a:spLocks noChangeArrowheads="1"/>
          </p:cNvSpPr>
          <p:nvPr/>
        </p:nvSpPr>
        <p:spPr bwMode="auto">
          <a:xfrm>
            <a:off x="0" y="370007"/>
            <a:ext cx="9050636" cy="286232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br>
              <a:rPr lang="en-US" sz="6000" b="0" dirty="0">
                <a:solidFill>
                  <a:srgbClr val="FFFF00"/>
                </a:solidFill>
                <a:latin typeface="Arial Narrow" pitchFamily="34" charset="0"/>
              </a:rPr>
            </a:br>
            <a:r>
              <a:rPr lang="en-US" sz="6000" b="0" dirty="0">
                <a:solidFill>
                  <a:srgbClr val="FFFF00"/>
                </a:solidFill>
                <a:latin typeface="Arial Narrow" pitchFamily="34" charset="0"/>
              </a:rPr>
              <a:t>A last-minute change of plans Please open to page 288</a:t>
            </a:r>
            <a:endParaRPr lang="en-US" sz="1050" b="0" dirty="0">
              <a:solidFill>
                <a:srgbClr val="FFFF00"/>
              </a:solidFill>
              <a:latin typeface="Arial Narrow" pitchFamily="34" charset="0"/>
            </a:endParaRPr>
          </a:p>
        </p:txBody>
      </p:sp>
    </p:spTree>
    <p:extLst>
      <p:ext uri="{BB962C8B-B14F-4D97-AF65-F5344CB8AC3E}">
        <p14:creationId xmlns:p14="http://schemas.microsoft.com/office/powerpoint/2010/main" val="30850125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0" y="0"/>
            <a:ext cx="9144000" cy="914400"/>
          </a:xfrm>
          <a:solidFill>
            <a:schemeClr val="tx2"/>
          </a:solidFill>
        </p:spPr>
        <p:txBody>
          <a:bodyPr/>
          <a:lstStyle/>
          <a:p>
            <a:pPr algn="l" eaLnBrk="1" hangingPunct="1"/>
            <a:r>
              <a:rPr lang="en-US" dirty="0">
                <a:solidFill>
                  <a:schemeClr val="accent1"/>
                </a:solidFill>
                <a:latin typeface="Arial Black" pitchFamily="34" charset="0"/>
              </a:rPr>
              <a:t>THIS IS IT! (Almost …)   5/24</a:t>
            </a:r>
          </a:p>
        </p:txBody>
      </p:sp>
      <p:sp>
        <p:nvSpPr>
          <p:cNvPr id="50179" name="Rectangle 5"/>
          <p:cNvSpPr>
            <a:spLocks noChangeArrowheads="1"/>
          </p:cNvSpPr>
          <p:nvPr/>
        </p:nvSpPr>
        <p:spPr bwMode="auto">
          <a:xfrm>
            <a:off x="93364" y="1651337"/>
            <a:ext cx="9050636" cy="193899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6000" b="0" dirty="0">
                <a:solidFill>
                  <a:srgbClr val="FFFFFF"/>
                </a:solidFill>
                <a:latin typeface="Arial Narrow" pitchFamily="34" charset="0"/>
              </a:rPr>
              <a:t>First Up!  Practice Time </a:t>
            </a:r>
            <a:br>
              <a:rPr lang="en-US" sz="6000" b="0" dirty="0">
                <a:solidFill>
                  <a:srgbClr val="FFFFFF"/>
                </a:solidFill>
                <a:latin typeface="Arial Narrow" pitchFamily="34" charset="0"/>
              </a:rPr>
            </a:br>
            <a:r>
              <a:rPr lang="en-US" sz="6000" b="0" dirty="0">
                <a:solidFill>
                  <a:srgbClr val="FFFFFF"/>
                </a:solidFill>
                <a:latin typeface="Arial Narrow" pitchFamily="34" charset="0"/>
              </a:rPr>
              <a:t>Do questions on pages 289-290</a:t>
            </a:r>
            <a:endParaRPr lang="en-US" sz="1050" b="0" dirty="0">
              <a:solidFill>
                <a:srgbClr val="FFFFFF"/>
              </a:solidFill>
              <a:latin typeface="Arial Narrow" pitchFamily="34" charset="0"/>
            </a:endParaRPr>
          </a:p>
        </p:txBody>
      </p:sp>
      <p:sp>
        <p:nvSpPr>
          <p:cNvPr id="4" name="Rectangle 3"/>
          <p:cNvSpPr/>
          <p:nvPr/>
        </p:nvSpPr>
        <p:spPr>
          <a:xfrm>
            <a:off x="101831" y="4967292"/>
            <a:ext cx="9144000" cy="1754326"/>
          </a:xfrm>
          <a:prstGeom prst="rect">
            <a:avLst/>
          </a:prstGeom>
        </p:spPr>
        <p:txBody>
          <a:bodyPr wrap="square">
            <a:spAutoFit/>
          </a:bodyPr>
          <a:lstStyle/>
          <a:p>
            <a:pPr eaLnBrk="1" hangingPunct="1">
              <a:spcBef>
                <a:spcPct val="50000"/>
              </a:spcBef>
            </a:pPr>
            <a:r>
              <a:rPr lang="en-US" sz="5400" dirty="0">
                <a:solidFill>
                  <a:srgbClr val="FFFF66"/>
                </a:solidFill>
                <a:latin typeface="Arial Narrow" pitchFamily="34" charset="0"/>
              </a:rPr>
              <a:t>Complete the Regents Review Packet by Tuesday 5/31</a:t>
            </a:r>
          </a:p>
        </p:txBody>
      </p:sp>
      <p:sp>
        <p:nvSpPr>
          <p:cNvPr id="5" name="Rectangle 2"/>
          <p:cNvSpPr txBox="1">
            <a:spLocks noChangeArrowheads="1"/>
          </p:cNvSpPr>
          <p:nvPr/>
        </p:nvSpPr>
        <p:spPr bwMode="auto">
          <a:xfrm>
            <a:off x="93364" y="4191000"/>
            <a:ext cx="9108908" cy="776292"/>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sz="4800" b="0" kern="0" dirty="0">
                <a:solidFill>
                  <a:srgbClr val="00CC99"/>
                </a:solidFill>
                <a:latin typeface="Arial Black" pitchFamily="34" charset="0"/>
              </a:rPr>
              <a:t>HW:</a:t>
            </a:r>
          </a:p>
        </p:txBody>
      </p:sp>
    </p:spTree>
    <p:extLst>
      <p:ext uri="{BB962C8B-B14F-4D97-AF65-F5344CB8AC3E}">
        <p14:creationId xmlns:p14="http://schemas.microsoft.com/office/powerpoint/2010/main" val="307387682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FFCC"/>
            </a:gs>
          </a:gsLst>
          <a:path path="shape">
            <a:fillToRect l="50000" t="50000" r="50000" b="50000"/>
          </a:path>
        </a:gradFill>
        <a:effectLst/>
      </p:bgPr>
    </p:bg>
    <p:spTree>
      <p:nvGrpSpPr>
        <p:cNvPr id="1" name=""/>
        <p:cNvGrpSpPr/>
        <p:nvPr/>
      </p:nvGrpSpPr>
      <p:grpSpPr>
        <a:xfrm>
          <a:off x="0" y="0"/>
          <a:ext cx="0" cy="0"/>
          <a:chOff x="0" y="0"/>
          <a:chExt cx="0" cy="0"/>
        </a:xfrm>
      </p:grpSpPr>
      <p:pic>
        <p:nvPicPr>
          <p:cNvPr id="191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00660"/>
            <a:ext cx="8915400" cy="5515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470817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FFCC"/>
            </a:gs>
          </a:gsLst>
          <a:path path="shape">
            <a:fillToRect l="50000" t="50000" r="50000" b="50000"/>
          </a:path>
        </a:gradFill>
        <a:effectLst/>
      </p:bgPr>
    </p:bg>
    <p:spTree>
      <p:nvGrpSpPr>
        <p:cNvPr id="1" name=""/>
        <p:cNvGrpSpPr/>
        <p:nvPr/>
      </p:nvGrpSpPr>
      <p:grpSpPr>
        <a:xfrm>
          <a:off x="0" y="0"/>
          <a:ext cx="0" cy="0"/>
          <a:chOff x="0" y="0"/>
          <a:chExt cx="0" cy="0"/>
        </a:xfrm>
      </p:grpSpPr>
      <p:pic>
        <p:nvPicPr>
          <p:cNvPr id="192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199" y="1066801"/>
            <a:ext cx="8599604"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424511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FFCC"/>
            </a:gs>
          </a:gsLst>
          <a:path path="shape">
            <a:fillToRect l="50000" t="50000" r="50000" b="50000"/>
          </a:path>
        </a:gradFill>
        <a:effectLst/>
      </p:bgPr>
    </p:bg>
    <p:spTree>
      <p:nvGrpSpPr>
        <p:cNvPr id="1" name=""/>
        <p:cNvGrpSpPr/>
        <p:nvPr/>
      </p:nvGrpSpPr>
      <p:grpSpPr>
        <a:xfrm>
          <a:off x="0" y="0"/>
          <a:ext cx="0" cy="0"/>
          <a:chOff x="0" y="0"/>
          <a:chExt cx="0" cy="0"/>
        </a:xfrm>
      </p:grpSpPr>
      <p:pic>
        <p:nvPicPr>
          <p:cNvPr id="193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55" y="1905001"/>
            <a:ext cx="8844767"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402439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FFCC"/>
            </a:gs>
          </a:gsLst>
          <a:path path="shape">
            <a:fillToRect l="50000" t="50000" r="50000" b="50000"/>
          </a:path>
        </a:gradFill>
        <a:effectLst/>
      </p:bgPr>
    </p:bg>
    <p:spTree>
      <p:nvGrpSpPr>
        <p:cNvPr id="1" name=""/>
        <p:cNvGrpSpPr/>
        <p:nvPr/>
      </p:nvGrpSpPr>
      <p:grpSpPr>
        <a:xfrm>
          <a:off x="0" y="0"/>
          <a:ext cx="0" cy="0"/>
          <a:chOff x="0" y="0"/>
          <a:chExt cx="0" cy="0"/>
        </a:xfrm>
      </p:grpSpPr>
      <p:pic>
        <p:nvPicPr>
          <p:cNvPr id="194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206" y="724037"/>
            <a:ext cx="8748193" cy="5448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937723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FFCC"/>
            </a:gs>
          </a:gsLst>
          <a:path path="shape">
            <a:fillToRect l="50000" t="50000" r="50000" b="50000"/>
          </a:path>
        </a:gradFill>
        <a:effectLst/>
      </p:bgPr>
    </p:bg>
    <p:spTree>
      <p:nvGrpSpPr>
        <p:cNvPr id="1" name=""/>
        <p:cNvGrpSpPr/>
        <p:nvPr/>
      </p:nvGrpSpPr>
      <p:grpSpPr>
        <a:xfrm>
          <a:off x="0" y="0"/>
          <a:ext cx="0" cy="0"/>
          <a:chOff x="0" y="0"/>
          <a:chExt cx="0" cy="0"/>
        </a:xfrm>
      </p:grpSpPr>
      <p:pic>
        <p:nvPicPr>
          <p:cNvPr id="195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838200"/>
            <a:ext cx="8715375"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1418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400386" name="WordArt 2"/>
          <p:cNvSpPr>
            <a:spLocks noChangeArrowheads="1" noChangeShapeType="1" noTextEdit="1"/>
          </p:cNvSpPr>
          <p:nvPr/>
        </p:nvSpPr>
        <p:spPr bwMode="auto">
          <a:xfrm>
            <a:off x="1066800" y="2438400"/>
            <a:ext cx="7162800" cy="3276600"/>
          </a:xfrm>
          <a:prstGeom prst="rect">
            <a:avLst/>
          </a:prstGeom>
        </p:spPr>
        <p:txBody>
          <a:bodyPr wrap="none" fromWordArt="1">
            <a:prstTxWarp prst="textPlain">
              <a:avLst>
                <a:gd name="adj" fmla="val 50000"/>
              </a:avLst>
            </a:prstTxWarp>
          </a:bodyPr>
          <a:lstStyle/>
          <a:p>
            <a:r>
              <a:rPr lang="en-US" sz="3600" i="1" kern="10" dirty="0">
                <a:ln w="9525">
                  <a:solidFill>
                    <a:srgbClr val="000000"/>
                  </a:solidFill>
                  <a:round/>
                  <a:headEnd/>
                  <a:tailEnd/>
                </a:ln>
                <a:effectLst>
                  <a:outerShdw dist="35921" dir="2700000" algn="ctr" rotWithShape="0">
                    <a:srgbClr val="808080">
                      <a:alpha val="79999"/>
                    </a:srgbClr>
                  </a:outerShdw>
                </a:effectLst>
                <a:latin typeface="Arial Black"/>
              </a:rPr>
              <a:t>Geologic History</a:t>
            </a:r>
          </a:p>
          <a:p>
            <a:r>
              <a:rPr lang="en-US" sz="3600" i="1" kern="10" dirty="0">
                <a:ln w="9525">
                  <a:solidFill>
                    <a:srgbClr val="000000"/>
                  </a:solidFill>
                  <a:round/>
                  <a:headEnd/>
                  <a:tailEnd/>
                </a:ln>
                <a:effectLst>
                  <a:outerShdw dist="35921" dir="2700000" algn="ctr" rotWithShape="0">
                    <a:srgbClr val="808080">
                      <a:alpha val="79999"/>
                    </a:srgbClr>
                  </a:outerShdw>
                </a:effectLst>
                <a:latin typeface="Arial Black"/>
              </a:rPr>
              <a:t>of New York:</a:t>
            </a:r>
          </a:p>
          <a:p>
            <a:r>
              <a:rPr lang="en-US" sz="3600" i="1" kern="10" dirty="0">
                <a:ln w="9525">
                  <a:solidFill>
                    <a:srgbClr val="000000"/>
                  </a:solidFill>
                  <a:round/>
                  <a:headEnd/>
                  <a:tailEnd/>
                </a:ln>
                <a:effectLst>
                  <a:outerShdw dist="35921" dir="2700000" algn="ctr" rotWithShape="0">
                    <a:srgbClr val="808080">
                      <a:alpha val="79999"/>
                    </a:srgbClr>
                  </a:outerShdw>
                </a:effectLst>
                <a:latin typeface="Arial Black"/>
              </a:rPr>
              <a:t>ESRT pages 8 and 9</a:t>
            </a:r>
          </a:p>
        </p:txBody>
      </p:sp>
      <p:sp>
        <p:nvSpPr>
          <p:cNvPr id="76803" name="Text Box 3"/>
          <p:cNvSpPr txBox="1">
            <a:spLocks noChangeArrowheads="1"/>
          </p:cNvSpPr>
          <p:nvPr/>
        </p:nvSpPr>
        <p:spPr bwMode="auto">
          <a:xfrm>
            <a:off x="3352800" y="173504"/>
            <a:ext cx="57912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lgn="r">
              <a:spcBef>
                <a:spcPct val="50000"/>
              </a:spcBef>
            </a:pPr>
            <a:r>
              <a:rPr lang="en-US" dirty="0">
                <a:latin typeface="Verdana" pitchFamily="34" charset="0"/>
              </a:rPr>
              <a:t>Skip Ahead to </a:t>
            </a:r>
            <a:br>
              <a:rPr lang="en-US" dirty="0">
                <a:latin typeface="Verdana" pitchFamily="34" charset="0"/>
              </a:rPr>
            </a:br>
            <a:r>
              <a:rPr lang="en-US" dirty="0">
                <a:latin typeface="Verdana" pitchFamily="34" charset="0"/>
              </a:rPr>
              <a:t>Page 279</a:t>
            </a:r>
            <a:br>
              <a:rPr lang="en-US" dirty="0">
                <a:latin typeface="Verdana" pitchFamily="34" charset="0"/>
              </a:rPr>
            </a:br>
            <a:r>
              <a:rPr lang="en-US" dirty="0">
                <a:latin typeface="Verdana" pitchFamily="34" charset="0"/>
              </a:rPr>
              <a:t>5/19</a:t>
            </a:r>
            <a:br>
              <a:rPr lang="en-US" dirty="0">
                <a:latin typeface="Verdana" pitchFamily="34" charset="0"/>
              </a:rPr>
            </a:br>
            <a:endParaRPr lang="en-US" dirty="0">
              <a:latin typeface="Verdana" pitchFamily="34" charset="0"/>
            </a:endParaRPr>
          </a:p>
        </p:txBody>
      </p:sp>
      <p:sp>
        <p:nvSpPr>
          <p:cNvPr id="400388" name="WordArt 4"/>
          <p:cNvSpPr>
            <a:spLocks noChangeArrowheads="1" noChangeShapeType="1" noTextEdit="1"/>
          </p:cNvSpPr>
          <p:nvPr/>
        </p:nvSpPr>
        <p:spPr bwMode="auto">
          <a:xfrm>
            <a:off x="457200" y="457200"/>
            <a:ext cx="1905000" cy="838200"/>
          </a:xfrm>
          <a:prstGeom prst="rect">
            <a:avLst/>
          </a:prstGeom>
        </p:spPr>
        <p:txBody>
          <a:bodyPr wrap="none" fromWordArt="1">
            <a:prstTxWarp prst="textPlain">
              <a:avLst>
                <a:gd name="adj" fmla="val 50000"/>
              </a:avLst>
            </a:prstTxWarp>
          </a:bodyPr>
          <a:lstStyle/>
          <a:p>
            <a:r>
              <a:rPr lang="en-US" sz="3600" i="1" kern="10" dirty="0">
                <a:ln w="9525">
                  <a:solidFill>
                    <a:srgbClr val="000000"/>
                  </a:solidFill>
                  <a:round/>
                  <a:headEnd/>
                  <a:tailEnd/>
                </a:ln>
                <a:solidFill>
                  <a:srgbClr val="800000"/>
                </a:solidFill>
                <a:effectLst>
                  <a:outerShdw dist="35921" dir="2700000" algn="ctr" rotWithShape="0">
                    <a:srgbClr val="808080">
                      <a:alpha val="79999"/>
                    </a:srgbClr>
                  </a:outerShdw>
                </a:effectLst>
                <a:latin typeface="Arial Black"/>
              </a:rPr>
              <a:t>Aim:</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200"/>
                                  </p:stCondLst>
                                  <p:childTnLst>
                                    <p:set>
                                      <p:cBhvr>
                                        <p:cTn id="6" dur="1" fill="hold">
                                          <p:stCondLst>
                                            <p:cond delay="0"/>
                                          </p:stCondLst>
                                        </p:cTn>
                                        <p:tgtEl>
                                          <p:spTgt spid="400388"/>
                                        </p:tgtEl>
                                        <p:attrNameLst>
                                          <p:attrName>style.visibility</p:attrName>
                                        </p:attrNameLst>
                                      </p:cBhvr>
                                      <p:to>
                                        <p:strVal val="visible"/>
                                      </p:to>
                                    </p:set>
                                    <p:animEffect transition="in" filter="fade">
                                      <p:cBhvr>
                                        <p:cTn id="7" dur="4700"/>
                                        <p:tgtEl>
                                          <p:spTgt spid="400388"/>
                                        </p:tgtEl>
                                      </p:cBhvr>
                                    </p:animEffect>
                                    <p:anim calcmode="lin" valueType="num">
                                      <p:cBhvr>
                                        <p:cTn id="8" dur="4700" fill="hold"/>
                                        <p:tgtEl>
                                          <p:spTgt spid="400388"/>
                                        </p:tgtEl>
                                        <p:attrNameLst>
                                          <p:attrName>ppt_x</p:attrName>
                                        </p:attrNameLst>
                                      </p:cBhvr>
                                      <p:tavLst>
                                        <p:tav tm="0">
                                          <p:val>
                                            <p:strVal val="#ppt_x"/>
                                          </p:val>
                                        </p:tav>
                                        <p:tav tm="100000">
                                          <p:val>
                                            <p:strVal val="#ppt_x"/>
                                          </p:val>
                                        </p:tav>
                                      </p:tavLst>
                                    </p:anim>
                                    <p:anim calcmode="lin" valueType="num">
                                      <p:cBhvr>
                                        <p:cTn id="9" dur="4230" decel="100000" fill="hold"/>
                                        <p:tgtEl>
                                          <p:spTgt spid="400388"/>
                                        </p:tgtEl>
                                        <p:attrNameLst>
                                          <p:attrName>ppt_y</p:attrName>
                                        </p:attrNameLst>
                                      </p:cBhvr>
                                      <p:tavLst>
                                        <p:tav tm="0">
                                          <p:val>
                                            <p:strVal val="#ppt_y+1"/>
                                          </p:val>
                                        </p:tav>
                                        <p:tav tm="100000">
                                          <p:val>
                                            <p:strVal val="#ppt_y-.03"/>
                                          </p:val>
                                        </p:tav>
                                      </p:tavLst>
                                    </p:anim>
                                    <p:anim calcmode="lin" valueType="num">
                                      <p:cBhvr>
                                        <p:cTn id="10" dur="470" accel="100000" fill="hold">
                                          <p:stCondLst>
                                            <p:cond delay="4230"/>
                                          </p:stCondLst>
                                        </p:cTn>
                                        <p:tgtEl>
                                          <p:spTgt spid="40038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assnectar - Timestretch (Official).wav"/>
                                        </p:tgtEl>
                                      </p:cMediaNode>
                                    </p:audio>
                                  </p:subTnLst>
                                </p:cTn>
                              </p:par>
                            </p:childTnLst>
                          </p:cTn>
                        </p:par>
                        <p:par>
                          <p:cTn id="11" fill="hold" nodeType="afterGroup">
                            <p:stCondLst>
                              <p:cond delay="4900"/>
                            </p:stCondLst>
                            <p:childTnLst>
                              <p:par>
                                <p:cTn id="12" presetID="30" presetClass="entr" presetSubtype="0" fill="hold" grpId="0" nodeType="afterEffect">
                                  <p:stCondLst>
                                    <p:cond delay="0"/>
                                  </p:stCondLst>
                                  <p:childTnLst>
                                    <p:set>
                                      <p:cBhvr>
                                        <p:cTn id="13" dur="1" fill="hold">
                                          <p:stCondLst>
                                            <p:cond delay="0"/>
                                          </p:stCondLst>
                                        </p:cTn>
                                        <p:tgtEl>
                                          <p:spTgt spid="400386"/>
                                        </p:tgtEl>
                                        <p:attrNameLst>
                                          <p:attrName>style.visibility</p:attrName>
                                        </p:attrNameLst>
                                      </p:cBhvr>
                                      <p:to>
                                        <p:strVal val="visible"/>
                                      </p:to>
                                    </p:set>
                                    <p:animEffect transition="in" filter="fade">
                                      <p:cBhvr>
                                        <p:cTn id="14" dur="4240" decel="100000"/>
                                        <p:tgtEl>
                                          <p:spTgt spid="400386"/>
                                        </p:tgtEl>
                                      </p:cBhvr>
                                    </p:animEffect>
                                    <p:anim calcmode="lin" valueType="num">
                                      <p:cBhvr>
                                        <p:cTn id="15" dur="4240" decel="100000" fill="hold"/>
                                        <p:tgtEl>
                                          <p:spTgt spid="400386"/>
                                        </p:tgtEl>
                                        <p:attrNameLst>
                                          <p:attrName>style.rotation</p:attrName>
                                        </p:attrNameLst>
                                      </p:cBhvr>
                                      <p:tavLst>
                                        <p:tav tm="0">
                                          <p:val>
                                            <p:fltVal val="-90"/>
                                          </p:val>
                                        </p:tav>
                                        <p:tav tm="100000">
                                          <p:val>
                                            <p:fltVal val="0"/>
                                          </p:val>
                                        </p:tav>
                                      </p:tavLst>
                                    </p:anim>
                                    <p:anim calcmode="lin" valueType="num">
                                      <p:cBhvr>
                                        <p:cTn id="16" dur="4240" decel="100000" fill="hold"/>
                                        <p:tgtEl>
                                          <p:spTgt spid="400386"/>
                                        </p:tgtEl>
                                        <p:attrNameLst>
                                          <p:attrName>ppt_x</p:attrName>
                                        </p:attrNameLst>
                                      </p:cBhvr>
                                      <p:tavLst>
                                        <p:tav tm="0">
                                          <p:val>
                                            <p:strVal val="#ppt_x+0.4"/>
                                          </p:val>
                                        </p:tav>
                                        <p:tav tm="100000">
                                          <p:val>
                                            <p:strVal val="#ppt_x-0.05"/>
                                          </p:val>
                                        </p:tav>
                                      </p:tavLst>
                                    </p:anim>
                                    <p:anim calcmode="lin" valueType="num">
                                      <p:cBhvr>
                                        <p:cTn id="17" dur="4240" decel="100000" fill="hold"/>
                                        <p:tgtEl>
                                          <p:spTgt spid="400386"/>
                                        </p:tgtEl>
                                        <p:attrNameLst>
                                          <p:attrName>ppt_y</p:attrName>
                                        </p:attrNameLst>
                                      </p:cBhvr>
                                      <p:tavLst>
                                        <p:tav tm="0">
                                          <p:val>
                                            <p:strVal val="#ppt_y-0.4"/>
                                          </p:val>
                                        </p:tav>
                                        <p:tav tm="100000">
                                          <p:val>
                                            <p:strVal val="#ppt_y+0.1"/>
                                          </p:val>
                                        </p:tav>
                                      </p:tavLst>
                                    </p:anim>
                                    <p:anim calcmode="lin" valueType="num">
                                      <p:cBhvr>
                                        <p:cTn id="18" dur="1060" accel="100000" fill="hold">
                                          <p:stCondLst>
                                            <p:cond delay="4240"/>
                                          </p:stCondLst>
                                        </p:cTn>
                                        <p:tgtEl>
                                          <p:spTgt spid="400386"/>
                                        </p:tgtEl>
                                        <p:attrNameLst>
                                          <p:attrName>ppt_x</p:attrName>
                                        </p:attrNameLst>
                                      </p:cBhvr>
                                      <p:tavLst>
                                        <p:tav tm="0">
                                          <p:val>
                                            <p:strVal val="#ppt_x-0.05"/>
                                          </p:val>
                                        </p:tav>
                                        <p:tav tm="100000">
                                          <p:val>
                                            <p:strVal val="#ppt_x"/>
                                          </p:val>
                                        </p:tav>
                                      </p:tavLst>
                                    </p:anim>
                                    <p:anim calcmode="lin" valueType="num">
                                      <p:cBhvr>
                                        <p:cTn id="19" dur="1060" accel="100000" fill="hold">
                                          <p:stCondLst>
                                            <p:cond delay="4240"/>
                                          </p:stCondLst>
                                        </p:cTn>
                                        <p:tgtEl>
                                          <p:spTgt spid="40038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86" grpId="0" animBg="1"/>
      <p:bldP spid="400388"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rgbClr val="CCFFFF"/>
        </a:solidFill>
        <a:effectLst/>
      </p:bgPr>
    </p:bg>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457200" y="304800"/>
            <a:ext cx="8382000" cy="1107996"/>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6600" b="0" dirty="0">
                <a:latin typeface="Arial Narrow" pitchFamily="34" charset="0"/>
              </a:rPr>
              <a:t>10.  </a:t>
            </a:r>
          </a:p>
        </p:txBody>
      </p:sp>
      <p:pic>
        <p:nvPicPr>
          <p:cNvPr id="184322" name="Picture 2" descr="C:\Users\Laptop\Desktop\Website\Images\30fish evolu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8708" y="1394867"/>
            <a:ext cx="4318984" cy="5208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3621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0" y="0"/>
            <a:ext cx="9144000" cy="914400"/>
          </a:xfrm>
          <a:solidFill>
            <a:schemeClr val="tx2"/>
          </a:solidFill>
        </p:spPr>
        <p:txBody>
          <a:bodyPr/>
          <a:lstStyle/>
          <a:p>
            <a:pPr algn="l" eaLnBrk="1" hangingPunct="1"/>
            <a:r>
              <a:rPr lang="en-US" dirty="0">
                <a:solidFill>
                  <a:schemeClr val="accent1"/>
                </a:solidFill>
                <a:latin typeface="Arial Black" pitchFamily="34" charset="0"/>
              </a:rPr>
              <a:t>THIS IS IT! (Almost …)   6/5</a:t>
            </a:r>
          </a:p>
        </p:txBody>
      </p:sp>
      <p:sp>
        <p:nvSpPr>
          <p:cNvPr id="50179" name="Rectangle 5"/>
          <p:cNvSpPr>
            <a:spLocks noChangeArrowheads="1"/>
          </p:cNvSpPr>
          <p:nvPr/>
        </p:nvSpPr>
        <p:spPr bwMode="auto">
          <a:xfrm>
            <a:off x="93364" y="1066800"/>
            <a:ext cx="9050636" cy="286232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6000" b="0" dirty="0">
                <a:solidFill>
                  <a:srgbClr val="FFFFFF"/>
                </a:solidFill>
                <a:latin typeface="Arial Narrow" pitchFamily="34" charset="0"/>
              </a:rPr>
              <a:t>1.  Hand in ANSWER SHEET </a:t>
            </a:r>
            <a:br>
              <a:rPr lang="en-US" sz="6000" b="0" dirty="0">
                <a:solidFill>
                  <a:srgbClr val="FFFFFF"/>
                </a:solidFill>
                <a:latin typeface="Arial Narrow" pitchFamily="34" charset="0"/>
              </a:rPr>
            </a:br>
            <a:r>
              <a:rPr lang="en-US" sz="6000" b="0" dirty="0">
                <a:solidFill>
                  <a:srgbClr val="FFFFFF"/>
                </a:solidFill>
                <a:latin typeface="Arial Narrow" pitchFamily="34" charset="0"/>
              </a:rPr>
              <a:t>     to pink packet</a:t>
            </a:r>
            <a:br>
              <a:rPr lang="en-US" sz="6000" b="0" dirty="0">
                <a:solidFill>
                  <a:srgbClr val="FFFFFF"/>
                </a:solidFill>
                <a:latin typeface="Arial Narrow" pitchFamily="34" charset="0"/>
              </a:rPr>
            </a:br>
            <a:r>
              <a:rPr lang="en-US" sz="6000" b="0" dirty="0">
                <a:solidFill>
                  <a:srgbClr val="FFFFFF"/>
                </a:solidFill>
                <a:latin typeface="Arial Narrow" pitchFamily="34" charset="0"/>
              </a:rPr>
              <a:t>2.  Open to p.  289-290</a:t>
            </a:r>
            <a:endParaRPr lang="en-US" sz="1050" b="0" dirty="0">
              <a:solidFill>
                <a:srgbClr val="FFFFFF"/>
              </a:solidFill>
              <a:latin typeface="Arial Narrow" pitchFamily="34" charset="0"/>
            </a:endParaRPr>
          </a:p>
        </p:txBody>
      </p:sp>
      <p:sp>
        <p:nvSpPr>
          <p:cNvPr id="4" name="Rectangle 3"/>
          <p:cNvSpPr/>
          <p:nvPr/>
        </p:nvSpPr>
        <p:spPr>
          <a:xfrm>
            <a:off x="101831" y="4967292"/>
            <a:ext cx="9144000" cy="1754326"/>
          </a:xfrm>
          <a:prstGeom prst="rect">
            <a:avLst/>
          </a:prstGeom>
        </p:spPr>
        <p:txBody>
          <a:bodyPr wrap="square">
            <a:spAutoFit/>
          </a:bodyPr>
          <a:lstStyle/>
          <a:p>
            <a:pPr eaLnBrk="1" hangingPunct="1">
              <a:spcBef>
                <a:spcPct val="50000"/>
              </a:spcBef>
            </a:pPr>
            <a:r>
              <a:rPr lang="en-US" sz="5400" dirty="0">
                <a:solidFill>
                  <a:srgbClr val="FFFF66"/>
                </a:solidFill>
                <a:latin typeface="Arial Narrow" pitchFamily="34" charset="0"/>
              </a:rPr>
              <a:t>Complete Practice Regents 1 gray packet by tomorrow</a:t>
            </a:r>
          </a:p>
        </p:txBody>
      </p:sp>
      <p:sp>
        <p:nvSpPr>
          <p:cNvPr id="5" name="Rectangle 2"/>
          <p:cNvSpPr txBox="1">
            <a:spLocks noChangeArrowheads="1"/>
          </p:cNvSpPr>
          <p:nvPr/>
        </p:nvSpPr>
        <p:spPr bwMode="auto">
          <a:xfrm>
            <a:off x="93364" y="4191000"/>
            <a:ext cx="9108908" cy="776292"/>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sz="4800" b="0" kern="0" dirty="0">
                <a:solidFill>
                  <a:srgbClr val="00CC99"/>
                </a:solidFill>
                <a:latin typeface="Arial Black" pitchFamily="34" charset="0"/>
              </a:rPr>
              <a:t>HW:</a:t>
            </a:r>
          </a:p>
        </p:txBody>
      </p:sp>
    </p:spTree>
    <p:extLst>
      <p:ext uri="{BB962C8B-B14F-4D97-AF65-F5344CB8AC3E}">
        <p14:creationId xmlns:p14="http://schemas.microsoft.com/office/powerpoint/2010/main" val="171480429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162819" name="WordArt 3"/>
          <p:cNvSpPr>
            <a:spLocks noChangeArrowheads="1" noChangeShapeType="1" noTextEdit="1"/>
          </p:cNvSpPr>
          <p:nvPr/>
        </p:nvSpPr>
        <p:spPr bwMode="auto">
          <a:xfrm>
            <a:off x="609600" y="304800"/>
            <a:ext cx="4648200" cy="1295400"/>
          </a:xfrm>
          <a:prstGeom prst="rect">
            <a:avLst/>
          </a:prstGeom>
        </p:spPr>
        <p:txBody>
          <a:bodyPr wrap="none" fromWordArt="1">
            <a:prstTxWarp prst="textPlain">
              <a:avLst>
                <a:gd name="adj" fmla="val 50000"/>
              </a:avLst>
            </a:prstTxWarp>
          </a:bodyPr>
          <a:lstStyle/>
          <a:p>
            <a:r>
              <a:rPr lang="en-US" sz="3600" i="1" kern="10" dirty="0">
                <a:ln w="9525">
                  <a:solidFill>
                    <a:srgbClr val="000000"/>
                  </a:solidFill>
                  <a:round/>
                  <a:headEnd/>
                  <a:tailEnd/>
                </a:ln>
                <a:solidFill>
                  <a:srgbClr val="FFFFFF"/>
                </a:solidFill>
                <a:effectLst>
                  <a:outerShdw dist="35921" dir="2700000" algn="ctr" rotWithShape="0">
                    <a:srgbClr val="808080"/>
                  </a:outerShdw>
                </a:effectLst>
                <a:latin typeface="Arial Black"/>
              </a:rPr>
              <a:t>The FINAL Aim!</a:t>
            </a:r>
          </a:p>
        </p:txBody>
      </p:sp>
      <p:sp>
        <p:nvSpPr>
          <p:cNvPr id="5" name="Text Box 6"/>
          <p:cNvSpPr txBox="1">
            <a:spLocks noChangeArrowheads="1"/>
          </p:cNvSpPr>
          <p:nvPr/>
        </p:nvSpPr>
        <p:spPr bwMode="auto">
          <a:xfrm>
            <a:off x="627529" y="2362200"/>
            <a:ext cx="7924800" cy="3785652"/>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6000" dirty="0">
                <a:solidFill>
                  <a:srgbClr val="FFFF00"/>
                </a:solidFill>
                <a:latin typeface="Verdana" pitchFamily="34" charset="0"/>
              </a:rPr>
              <a:t>How is the </a:t>
            </a:r>
            <a:br>
              <a:rPr lang="en-US" sz="6000" dirty="0">
                <a:solidFill>
                  <a:srgbClr val="FFFF00"/>
                </a:solidFill>
                <a:latin typeface="Verdana" pitchFamily="34" charset="0"/>
              </a:rPr>
            </a:br>
            <a:r>
              <a:rPr lang="en-US" sz="6000" dirty="0">
                <a:solidFill>
                  <a:srgbClr val="FFFF00"/>
                </a:solidFill>
                <a:latin typeface="Verdana" pitchFamily="34" charset="0"/>
              </a:rPr>
              <a:t>Absolute Age </a:t>
            </a:r>
            <a:br>
              <a:rPr lang="en-US" sz="6000" dirty="0">
                <a:solidFill>
                  <a:srgbClr val="FFFF00"/>
                </a:solidFill>
                <a:latin typeface="Verdana" pitchFamily="34" charset="0"/>
              </a:rPr>
            </a:br>
            <a:r>
              <a:rPr lang="en-US" sz="6000" dirty="0">
                <a:solidFill>
                  <a:srgbClr val="FFFF00"/>
                </a:solidFill>
                <a:latin typeface="Verdana" pitchFamily="34" charset="0"/>
              </a:rPr>
              <a:t>of a Rock Determined?</a:t>
            </a:r>
          </a:p>
        </p:txBody>
      </p:sp>
      <p:sp>
        <p:nvSpPr>
          <p:cNvPr id="3" name="Rectangle 2"/>
          <p:cNvSpPr/>
          <p:nvPr/>
        </p:nvSpPr>
        <p:spPr>
          <a:xfrm>
            <a:off x="5970060" y="226846"/>
            <a:ext cx="3169458" cy="1323439"/>
          </a:xfrm>
          <a:prstGeom prst="rect">
            <a:avLst/>
          </a:prstGeom>
        </p:spPr>
        <p:txBody>
          <a:bodyPr wrap="none">
            <a:spAutoFit/>
          </a:bodyPr>
          <a:lstStyle/>
          <a:p>
            <a:pPr algn="r">
              <a:spcBef>
                <a:spcPct val="50000"/>
              </a:spcBef>
            </a:pPr>
            <a:r>
              <a:rPr lang="en-US" dirty="0">
                <a:solidFill>
                  <a:schemeClr val="bg1"/>
                </a:solidFill>
                <a:latin typeface="Verdana" pitchFamily="34" charset="0"/>
              </a:rPr>
              <a:t>p.289-290</a:t>
            </a:r>
            <a:br>
              <a:rPr lang="en-US" dirty="0">
                <a:solidFill>
                  <a:schemeClr val="bg1"/>
                </a:solidFill>
                <a:latin typeface="Verdana" pitchFamily="34" charset="0"/>
              </a:rPr>
            </a:br>
            <a:r>
              <a:rPr lang="en-US" dirty="0">
                <a:solidFill>
                  <a:schemeClr val="bg1"/>
                </a:solidFill>
                <a:latin typeface="Verdana" pitchFamily="34" charset="0"/>
              </a:rPr>
              <a:t>6/5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2819"/>
                                        </p:tgtEl>
                                        <p:attrNameLst>
                                          <p:attrName>style.visibility</p:attrName>
                                        </p:attrNameLst>
                                      </p:cBhvr>
                                      <p:to>
                                        <p:strVal val="visible"/>
                                      </p:to>
                                    </p:set>
                                    <p:animEffect transition="in" filter="fade">
                                      <p:cBhvr>
                                        <p:cTn id="7" dur="3000"/>
                                        <p:tgtEl>
                                          <p:spTgt spid="162819"/>
                                        </p:tgtEl>
                                      </p:cBhvr>
                                    </p:animEffect>
                                  </p:childTnLst>
                                  <p:subTnLst>
                                    <p:audio>
                                      <p:cMediaNode>
                                        <p:cTn display="0" masterRel="sameClick">
                                          <p:stCondLst>
                                            <p:cond evt="begin" delay="0">
                                              <p:tn val="5"/>
                                            </p:cond>
                                          </p:stCondLst>
                                          <p:endCondLst>
                                            <p:cond evt="onStopAudio" delay="0">
                                              <p:tgtEl>
                                                <p:sldTgt/>
                                              </p:tgtEl>
                                            </p:cond>
                                          </p:endCondLst>
                                        </p:cTn>
                                        <p:tgtEl>
                                          <p:sndTgt r:embed="rId2" name="Imagine Dragons - Radioactive.wav"/>
                                        </p:tgtEl>
                                      </p:cMediaNode>
                                    </p:audio>
                                  </p:subTnLst>
                                </p:cTn>
                              </p:par>
                            </p:childTnLst>
                          </p:cTn>
                        </p:par>
                        <p:par>
                          <p:cTn id="8" fill="hold">
                            <p:stCondLst>
                              <p:cond delay="3000"/>
                            </p:stCondLst>
                            <p:childTnLst>
                              <p:par>
                                <p:cTn id="9" presetID="42" presetClass="entr" presetSubtype="0" fill="hold" grpId="0" nodeType="afterEffect">
                                  <p:stCondLst>
                                    <p:cond delay="0"/>
                                  </p:stCondLst>
                                  <p:iterate type="wd">
                                    <p:tmPct val="10000"/>
                                  </p:iterate>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anim calcmode="lin" valueType="num">
                                      <p:cBhvr>
                                        <p:cTn id="12" dur="2000" fill="hold"/>
                                        <p:tgtEl>
                                          <p:spTgt spid="5"/>
                                        </p:tgtEl>
                                        <p:attrNameLst>
                                          <p:attrName>ppt_x</p:attrName>
                                        </p:attrNameLst>
                                      </p:cBhvr>
                                      <p:tavLst>
                                        <p:tav tm="0">
                                          <p:val>
                                            <p:strVal val="#ppt_x"/>
                                          </p:val>
                                        </p:tav>
                                        <p:tav tm="100000">
                                          <p:val>
                                            <p:strVal val="#ppt_x"/>
                                          </p:val>
                                        </p:tav>
                                      </p:tavLst>
                                    </p:anim>
                                    <p:anim calcmode="lin" valueType="num">
                                      <p:cBhvr>
                                        <p:cTn id="13"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19" grpId="0"/>
      <p:bldP spid="5"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0" y="1905000"/>
            <a:ext cx="9144000" cy="4724400"/>
          </a:xfrm>
        </p:spPr>
        <p:txBody>
          <a:bodyPr/>
          <a:lstStyle/>
          <a:p>
            <a:r>
              <a:rPr lang="en-US" sz="8200">
                <a:solidFill>
                  <a:schemeClr val="hlink"/>
                </a:solidFill>
                <a:latin typeface="Verdana" pitchFamily="34" charset="0"/>
              </a:rPr>
              <a:t>Finding the actual numerical age of a rock.</a:t>
            </a:r>
            <a:endParaRPr lang="en-US" sz="6600">
              <a:solidFill>
                <a:schemeClr val="hlink"/>
              </a:solidFill>
              <a:latin typeface="Verdana" pitchFamily="34" charset="0"/>
            </a:endParaRPr>
          </a:p>
        </p:txBody>
      </p:sp>
      <p:sp>
        <p:nvSpPr>
          <p:cNvPr id="162819" name="WordArt 3"/>
          <p:cNvSpPr>
            <a:spLocks noChangeArrowheads="1" noChangeShapeType="1" noTextEdit="1"/>
          </p:cNvSpPr>
          <p:nvPr/>
        </p:nvSpPr>
        <p:spPr bwMode="auto">
          <a:xfrm>
            <a:off x="609600" y="304800"/>
            <a:ext cx="7924800" cy="1295400"/>
          </a:xfrm>
          <a:prstGeom prst="rect">
            <a:avLst/>
          </a:prstGeom>
        </p:spPr>
        <p:txBody>
          <a:bodyPr wrap="none" fromWordArt="1">
            <a:prstTxWarp prst="textPlain">
              <a:avLst>
                <a:gd name="adj" fmla="val 50000"/>
              </a:avLst>
            </a:prstTxWarp>
          </a:bodyPr>
          <a:lstStyle/>
          <a:p>
            <a:r>
              <a:rPr lang="en-US" sz="3600" i="1" kern="10">
                <a:ln w="9525">
                  <a:solidFill>
                    <a:srgbClr val="000000"/>
                  </a:solidFill>
                  <a:round/>
                  <a:headEnd/>
                  <a:tailEnd/>
                </a:ln>
                <a:solidFill>
                  <a:srgbClr val="FFFFFF"/>
                </a:solidFill>
                <a:effectLst>
                  <a:outerShdw dist="35921" dir="2700000" algn="ctr" rotWithShape="0">
                    <a:srgbClr val="808080"/>
                  </a:outerShdw>
                </a:effectLst>
                <a:latin typeface="Arial Black"/>
              </a:rPr>
              <a:t>Absolute Age Dating</a:t>
            </a:r>
          </a:p>
        </p:txBody>
      </p:sp>
    </p:spTree>
    <p:extLst>
      <p:ext uri="{BB962C8B-B14F-4D97-AF65-F5344CB8AC3E}">
        <p14:creationId xmlns:p14="http://schemas.microsoft.com/office/powerpoint/2010/main" val="284790417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pic>
        <p:nvPicPr>
          <p:cNvPr id="193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235" y="203624"/>
            <a:ext cx="8653165" cy="6425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32376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pic>
        <p:nvPicPr>
          <p:cNvPr id="192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8139"/>
            <a:ext cx="9117347" cy="6062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112449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pic>
        <p:nvPicPr>
          <p:cNvPr id="1925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9275" y="52388"/>
            <a:ext cx="5505450" cy="675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173906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pic>
        <p:nvPicPr>
          <p:cNvPr id="164866" name="Picture 2" descr="radioactive decay d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95325"/>
            <a:ext cx="8686800" cy="54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0" y="0"/>
            <a:ext cx="9144000" cy="1295400"/>
          </a:xfrm>
        </p:spPr>
        <p:txBody>
          <a:bodyPr/>
          <a:lstStyle/>
          <a:p>
            <a:r>
              <a:rPr lang="en-US" sz="4600">
                <a:solidFill>
                  <a:schemeClr val="bg1"/>
                </a:solidFill>
                <a:latin typeface="Arial Black" pitchFamily="34" charset="0"/>
              </a:rPr>
              <a:t>What is radioactive decay?</a:t>
            </a:r>
            <a:endParaRPr lang="en-US" sz="3600">
              <a:solidFill>
                <a:schemeClr val="bg1"/>
              </a:solidFill>
              <a:latin typeface="Arial Black" pitchFamily="34" charset="0"/>
            </a:endParaRPr>
          </a:p>
        </p:txBody>
      </p:sp>
      <p:sp>
        <p:nvSpPr>
          <p:cNvPr id="499715" name="Text Box 3"/>
          <p:cNvSpPr txBox="1">
            <a:spLocks noChangeArrowheads="1"/>
          </p:cNvSpPr>
          <p:nvPr/>
        </p:nvSpPr>
        <p:spPr bwMode="auto">
          <a:xfrm>
            <a:off x="0" y="1295400"/>
            <a:ext cx="9144000" cy="512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6600" b="0">
                <a:solidFill>
                  <a:schemeClr val="hlink"/>
                </a:solidFill>
                <a:latin typeface="Verdana" pitchFamily="34" charset="0"/>
              </a:rPr>
              <a:t>The natural breakdown of an unstable element into a more stable one (decay product).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99715"/>
                                        </p:tgtEl>
                                        <p:attrNameLst>
                                          <p:attrName>style.visibility</p:attrName>
                                        </p:attrNameLst>
                                      </p:cBhvr>
                                      <p:to>
                                        <p:strVal val="visible"/>
                                      </p:to>
                                    </p:set>
                                    <p:animEffect transition="in" filter="slide(fromBottom)">
                                      <p:cBhvr>
                                        <p:cTn id="7" dur="500"/>
                                        <p:tgtEl>
                                          <p:spTgt spid="499715"/>
                                        </p:tgtEl>
                                      </p:cBhvr>
                                    </p:animEffect>
                                  </p:childTnLst>
                                  <p:subTnLst>
                                    <p:audio>
                                      <p:cMediaNode>
                                        <p:cTn display="0" masterRel="sameClick">
                                          <p:stCondLst>
                                            <p:cond evt="begin" delay="0">
                                              <p:tn val="5"/>
                                            </p:cond>
                                          </p:stCondLst>
                                          <p:endCondLst>
                                            <p:cond evt="onStopAudio" delay="0">
                                              <p:tgtEl>
                                                <p:sldTgt/>
                                              </p:tgtEl>
                                            </p:cond>
                                          </p:endCondLst>
                                        </p:cTn>
                                        <p:tgtEl>
                                          <p:sndTgt r:embed="rId2" name="projcto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15" grpId="0" autoUpdateAnimBg="0"/>
    </p:bldLst>
  </p:timing>
</p:sld>
</file>

<file path=ppt/slides/slide208.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pic>
        <p:nvPicPr>
          <p:cNvPr id="164866" name="Picture 2" descr="radioactive decay d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95325"/>
            <a:ext cx="8686800" cy="54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547558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76200" y="0"/>
            <a:ext cx="9067800" cy="990600"/>
          </a:xfrm>
        </p:spPr>
        <p:txBody>
          <a:bodyPr/>
          <a:lstStyle/>
          <a:p>
            <a:r>
              <a:rPr lang="en-US" sz="6200">
                <a:solidFill>
                  <a:schemeClr val="bg1"/>
                </a:solidFill>
                <a:latin typeface="Arial Black" pitchFamily="34" charset="0"/>
              </a:rPr>
              <a:t>What is a half-life?</a:t>
            </a:r>
            <a:endParaRPr lang="en-US" sz="4800">
              <a:solidFill>
                <a:schemeClr val="bg1"/>
              </a:solidFill>
              <a:latin typeface="Arial Black" pitchFamily="34" charset="0"/>
            </a:endParaRPr>
          </a:p>
        </p:txBody>
      </p:sp>
      <p:sp>
        <p:nvSpPr>
          <p:cNvPr id="501763" name="Text Box 3"/>
          <p:cNvSpPr txBox="1">
            <a:spLocks noChangeArrowheads="1"/>
          </p:cNvSpPr>
          <p:nvPr/>
        </p:nvSpPr>
        <p:spPr bwMode="auto">
          <a:xfrm>
            <a:off x="-33867" y="990600"/>
            <a:ext cx="906780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4400" b="0" dirty="0">
                <a:solidFill>
                  <a:schemeClr val="hlink"/>
                </a:solidFill>
                <a:latin typeface="Verdana" pitchFamily="34" charset="0"/>
              </a:rPr>
              <a:t>The time it takes for half of a radioactive material to break down and become the decay product.</a:t>
            </a:r>
          </a:p>
        </p:txBody>
      </p:sp>
      <p:sp>
        <p:nvSpPr>
          <p:cNvPr id="4" name="Text Box 3">
            <a:extLst>
              <a:ext uri="{FF2B5EF4-FFF2-40B4-BE49-F238E27FC236}">
                <a16:creationId xmlns:a16="http://schemas.microsoft.com/office/drawing/2014/main" id="{0A02B526-43EC-43A5-BD61-1A4BE9043E50}"/>
              </a:ext>
            </a:extLst>
          </p:cNvPr>
          <p:cNvSpPr txBox="1">
            <a:spLocks noChangeArrowheads="1"/>
          </p:cNvSpPr>
          <p:nvPr/>
        </p:nvSpPr>
        <p:spPr bwMode="auto">
          <a:xfrm>
            <a:off x="84667" y="4038600"/>
            <a:ext cx="90678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6000" b="0" dirty="0">
                <a:solidFill>
                  <a:schemeClr val="hlink"/>
                </a:solidFill>
                <a:latin typeface="Verdana" pitchFamily="34" charset="0"/>
              </a:rPr>
              <a:t>it’s basically the </a:t>
            </a:r>
            <a:br>
              <a:rPr lang="en-US" sz="6000" b="0" dirty="0">
                <a:solidFill>
                  <a:schemeClr val="hlink"/>
                </a:solidFill>
                <a:latin typeface="Verdana" pitchFamily="34" charset="0"/>
              </a:rPr>
            </a:br>
            <a:r>
              <a:rPr lang="en-US" sz="6000" b="0" dirty="0">
                <a:solidFill>
                  <a:schemeClr val="hlink"/>
                </a:solidFill>
                <a:latin typeface="Verdana" pitchFamily="34" charset="0"/>
              </a:rPr>
              <a:t>rate of decay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01763"/>
                                        </p:tgtEl>
                                        <p:attrNameLst>
                                          <p:attrName>style.visibility</p:attrName>
                                        </p:attrNameLst>
                                      </p:cBhvr>
                                      <p:to>
                                        <p:strVal val="visible"/>
                                      </p:to>
                                    </p:set>
                                    <p:animEffect transition="in" filter="slide(fromBottom)">
                                      <p:cBhvr>
                                        <p:cTn id="7" dur="500"/>
                                        <p:tgtEl>
                                          <p:spTgt spid="501763"/>
                                        </p:tgtEl>
                                      </p:cBhvr>
                                    </p:animEffect>
                                  </p:childTnLst>
                                  <p:subTnLst>
                                    <p:audio>
                                      <p:cMediaNode>
                                        <p:cTn display="0" masterRel="sameClick">
                                          <p:stCondLst>
                                            <p:cond evt="begin" delay="0">
                                              <p:tn val="5"/>
                                            </p:cond>
                                          </p:stCondLst>
                                          <p:endCondLst>
                                            <p:cond evt="onStopAudio" delay="0">
                                              <p:tgtEl>
                                                <p:sldTgt/>
                                              </p:tgtEl>
                                            </p:cond>
                                          </p:endCondLst>
                                        </p:cTn>
                                        <p:tgtEl>
                                          <p:sndTgt r:embed="rId2" name="projctor.wav"/>
                                        </p:tgtEl>
                                      </p:cMediaNode>
                                    </p:audio>
                                  </p:sub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lide(fromBottom)">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projcto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63" grpId="0" autoUpdateAnimBg="0"/>
      <p:bldP spid="4"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457200" y="304800"/>
            <a:ext cx="8382000" cy="1107996"/>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6600" b="0" dirty="0">
                <a:latin typeface="Arial Narrow" pitchFamily="34" charset="0"/>
              </a:rPr>
              <a:t>6.  </a:t>
            </a:r>
          </a:p>
        </p:txBody>
      </p:sp>
      <p:sp>
        <p:nvSpPr>
          <p:cNvPr id="3" name="Text Box 4"/>
          <p:cNvSpPr txBox="1">
            <a:spLocks noChangeArrowheads="1"/>
          </p:cNvSpPr>
          <p:nvPr/>
        </p:nvSpPr>
        <p:spPr bwMode="auto">
          <a:xfrm>
            <a:off x="479612" y="1600200"/>
            <a:ext cx="8382000" cy="4708981"/>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6000" b="0" dirty="0">
                <a:latin typeface="Arial Narrow" pitchFamily="34" charset="0"/>
              </a:rPr>
              <a:t>The fossil record supports the theory of evolution.</a:t>
            </a:r>
            <a:br>
              <a:rPr lang="en-US" sz="6000" b="0" dirty="0">
                <a:latin typeface="Arial Narrow" pitchFamily="34" charset="0"/>
              </a:rPr>
            </a:br>
            <a:r>
              <a:rPr lang="en-US" sz="6000" b="0" dirty="0">
                <a:latin typeface="Arial Narrow" pitchFamily="34" charset="0"/>
              </a:rPr>
              <a:t>An increase in complexity of organisms can be seen in the fossil record.</a:t>
            </a:r>
            <a:endParaRPr lang="en-US" sz="8000" b="0" dirty="0">
              <a:latin typeface="Arial Narrow" pitchFamily="34" charset="0"/>
            </a:endParaRPr>
          </a:p>
        </p:txBody>
      </p:sp>
    </p:spTree>
    <p:extLst>
      <p:ext uri="{BB962C8B-B14F-4D97-AF65-F5344CB8AC3E}">
        <p14:creationId xmlns:p14="http://schemas.microsoft.com/office/powerpoint/2010/main" val="18041526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pic>
        <p:nvPicPr>
          <p:cNvPr id="171010" name="Picture 2" descr="radioactive decay d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95325"/>
            <a:ext cx="8686800" cy="54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457200" y="1447800"/>
            <a:ext cx="8382000" cy="4191000"/>
          </a:xfrm>
        </p:spPr>
        <p:txBody>
          <a:bodyPr/>
          <a:lstStyle/>
          <a:p>
            <a:r>
              <a:rPr lang="en-US" sz="6200">
                <a:solidFill>
                  <a:schemeClr val="bg1"/>
                </a:solidFill>
                <a:latin typeface="Arial Black" pitchFamily="34" charset="0"/>
              </a:rPr>
              <a:t>What radioactive isotopes are used in absolute age dating?</a:t>
            </a:r>
            <a:endParaRPr lang="en-US" sz="4800">
              <a:solidFill>
                <a:schemeClr val="bg1"/>
              </a:solidFill>
              <a:latin typeface="Arial Black" pitchFamily="34" charset="0"/>
            </a:endParaRP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pic>
        <p:nvPicPr>
          <p:cNvPr id="187394" name="Picture 2" descr="radioactive decay d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85800"/>
            <a:ext cx="8686800" cy="54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sp>
        <p:nvSpPr>
          <p:cNvPr id="188418" name="WordArt 2"/>
          <p:cNvSpPr>
            <a:spLocks noChangeArrowheads="1" noChangeShapeType="1" noTextEdit="1"/>
          </p:cNvSpPr>
          <p:nvPr/>
        </p:nvSpPr>
        <p:spPr bwMode="auto">
          <a:xfrm>
            <a:off x="1447800" y="457200"/>
            <a:ext cx="5791200" cy="1143000"/>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CCFF"/>
                </a:solidFill>
                <a:latin typeface="Arial Black"/>
              </a:rPr>
              <a:t>Carbon-14</a:t>
            </a:r>
          </a:p>
        </p:txBody>
      </p:sp>
      <p:sp>
        <p:nvSpPr>
          <p:cNvPr id="524291" name="Text Box 3"/>
          <p:cNvSpPr txBox="1">
            <a:spLocks noChangeArrowheads="1"/>
          </p:cNvSpPr>
          <p:nvPr/>
        </p:nvSpPr>
        <p:spPr bwMode="auto">
          <a:xfrm>
            <a:off x="0" y="2057400"/>
            <a:ext cx="9144000" cy="3384550"/>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7200" b="0">
                <a:solidFill>
                  <a:srgbClr val="660066"/>
                </a:solidFill>
                <a:latin typeface="Verdana" pitchFamily="34" charset="0"/>
              </a:rPr>
              <a:t>Used to date recent fossils </a:t>
            </a:r>
          </a:p>
          <a:p>
            <a:pPr>
              <a:spcBef>
                <a:spcPct val="50000"/>
              </a:spcBef>
            </a:pPr>
            <a:r>
              <a:rPr lang="en-US" sz="4800" b="0">
                <a:solidFill>
                  <a:srgbClr val="660066"/>
                </a:solidFill>
                <a:latin typeface="Verdana" pitchFamily="34" charset="0"/>
              </a:rPr>
              <a:t>(less than 50,000 years old)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24291"/>
                                        </p:tgtEl>
                                        <p:attrNameLst>
                                          <p:attrName>style.visibility</p:attrName>
                                        </p:attrNameLst>
                                      </p:cBhvr>
                                      <p:to>
                                        <p:strVal val="visible"/>
                                      </p:to>
                                    </p:set>
                                    <p:anim calcmode="lin" valueType="num">
                                      <p:cBhvr additive="base">
                                        <p:cTn id="7" dur="500" fill="hold"/>
                                        <p:tgtEl>
                                          <p:spTgt spid="524291"/>
                                        </p:tgtEl>
                                        <p:attrNameLst>
                                          <p:attrName>ppt_x</p:attrName>
                                        </p:attrNameLst>
                                      </p:cBhvr>
                                      <p:tavLst>
                                        <p:tav tm="0">
                                          <p:val>
                                            <p:strVal val="#ppt_x"/>
                                          </p:val>
                                        </p:tav>
                                        <p:tav tm="100000">
                                          <p:val>
                                            <p:strVal val="#ppt_x"/>
                                          </p:val>
                                        </p:tav>
                                      </p:tavLst>
                                    </p:anim>
                                    <p:anim calcmode="lin" valueType="num">
                                      <p:cBhvr additive="base">
                                        <p:cTn id="8" dur="500" fill="hold"/>
                                        <p:tgtEl>
                                          <p:spTgt spid="52429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291" grpId="0" animBg="1" autoUpdateAnimBg="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04800"/>
            <a:ext cx="9144000" cy="6248400"/>
            <a:chOff x="0" y="0"/>
            <a:chExt cx="5760" cy="3936"/>
          </a:xfrm>
        </p:grpSpPr>
        <p:pic>
          <p:nvPicPr>
            <p:cNvPr id="145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5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sp>
        <p:nvSpPr>
          <p:cNvPr id="189442" name="WordArt 2"/>
          <p:cNvSpPr>
            <a:spLocks noChangeArrowheads="1" noChangeShapeType="1" noTextEdit="1"/>
          </p:cNvSpPr>
          <p:nvPr/>
        </p:nvSpPr>
        <p:spPr bwMode="auto">
          <a:xfrm>
            <a:off x="1143000" y="381000"/>
            <a:ext cx="6781800" cy="1219200"/>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CCFF"/>
                </a:solidFill>
                <a:latin typeface="Arial Black"/>
              </a:rPr>
              <a:t>Uranium-238</a:t>
            </a:r>
          </a:p>
        </p:txBody>
      </p:sp>
      <p:sp>
        <p:nvSpPr>
          <p:cNvPr id="525315" name="Text Box 3"/>
          <p:cNvSpPr txBox="1">
            <a:spLocks noChangeArrowheads="1"/>
          </p:cNvSpPr>
          <p:nvPr/>
        </p:nvSpPr>
        <p:spPr bwMode="auto">
          <a:xfrm>
            <a:off x="0" y="2286000"/>
            <a:ext cx="9144000" cy="3627438"/>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7200" b="0">
                <a:solidFill>
                  <a:srgbClr val="660066"/>
                </a:solidFill>
                <a:latin typeface="Verdana" pitchFamily="34" charset="0"/>
              </a:rPr>
              <a:t>Used to date oldest rocks on Earth.</a:t>
            </a:r>
            <a:r>
              <a:rPr lang="en-US" sz="8800" b="0">
                <a:solidFill>
                  <a:srgbClr val="660066"/>
                </a:solidFill>
                <a:latin typeface="Verdana" pitchFamily="34" charset="0"/>
              </a:rPr>
              <a:t> </a:t>
            </a:r>
            <a:r>
              <a:rPr lang="en-US" sz="7200" b="0">
                <a:solidFill>
                  <a:srgbClr val="660066"/>
                </a:solidFill>
                <a:latin typeface="Verdana" pitchFamily="34" charset="0"/>
              </a:rPr>
              <a:t>(4.5 x 10</a:t>
            </a:r>
            <a:r>
              <a:rPr lang="en-US" sz="7200" b="0" baseline="30000">
                <a:solidFill>
                  <a:srgbClr val="660066"/>
                </a:solidFill>
                <a:latin typeface="Verdana" pitchFamily="34" charset="0"/>
              </a:rPr>
              <a:t>9 </a:t>
            </a:r>
            <a:r>
              <a:rPr lang="en-US" sz="7200" b="0">
                <a:solidFill>
                  <a:srgbClr val="660066"/>
                </a:solidFill>
                <a:latin typeface="Verdana" pitchFamily="34" charset="0"/>
              </a:rPr>
              <a:t>yrs old)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25315"/>
                                        </p:tgtEl>
                                        <p:attrNameLst>
                                          <p:attrName>style.visibility</p:attrName>
                                        </p:attrNameLst>
                                      </p:cBhvr>
                                      <p:to>
                                        <p:strVal val="visible"/>
                                      </p:to>
                                    </p:set>
                                    <p:anim calcmode="lin" valueType="num">
                                      <p:cBhvr additive="base">
                                        <p:cTn id="7" dur="500" fill="hold"/>
                                        <p:tgtEl>
                                          <p:spTgt spid="525315"/>
                                        </p:tgtEl>
                                        <p:attrNameLst>
                                          <p:attrName>ppt_x</p:attrName>
                                        </p:attrNameLst>
                                      </p:cBhvr>
                                      <p:tavLst>
                                        <p:tav tm="0">
                                          <p:val>
                                            <p:strVal val="#ppt_x"/>
                                          </p:val>
                                        </p:tav>
                                        <p:tav tm="100000">
                                          <p:val>
                                            <p:strVal val="#ppt_x"/>
                                          </p:val>
                                        </p:tav>
                                      </p:tavLst>
                                    </p:anim>
                                    <p:anim calcmode="lin" valueType="num">
                                      <p:cBhvr additive="base">
                                        <p:cTn id="8" dur="500" fill="hold"/>
                                        <p:tgtEl>
                                          <p:spTgt spid="5253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315" grpId="0" animBg="1" autoUpdateAnimBg="0"/>
    </p:bldLst>
  </p:timing>
</p:sld>
</file>

<file path=ppt/slides/slide216.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381000" y="152400"/>
            <a:ext cx="9525000" cy="2743200"/>
          </a:xfrm>
        </p:spPr>
        <p:txBody>
          <a:bodyPr/>
          <a:lstStyle/>
          <a:p>
            <a:r>
              <a:rPr lang="en-US" sz="6200">
                <a:solidFill>
                  <a:schemeClr val="bg1"/>
                </a:solidFill>
                <a:latin typeface="Arial Black" pitchFamily="34" charset="0"/>
              </a:rPr>
              <a:t>What factors affect the radioactive decay rate?</a:t>
            </a:r>
            <a:endParaRPr lang="en-US" sz="4800">
              <a:solidFill>
                <a:schemeClr val="bg1"/>
              </a:solidFill>
              <a:latin typeface="Arial Black" pitchFamily="34" charset="0"/>
            </a:endParaRPr>
          </a:p>
        </p:txBody>
      </p:sp>
      <p:sp>
        <p:nvSpPr>
          <p:cNvPr id="526339" name="Text Box 3"/>
          <p:cNvSpPr txBox="1">
            <a:spLocks noChangeArrowheads="1"/>
          </p:cNvSpPr>
          <p:nvPr/>
        </p:nvSpPr>
        <p:spPr bwMode="auto">
          <a:xfrm>
            <a:off x="76200" y="3429000"/>
            <a:ext cx="9067800" cy="187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11700" u="sng">
                <a:solidFill>
                  <a:schemeClr val="hlink"/>
                </a:solidFill>
              </a:rPr>
              <a:t>“NOTHING”</a:t>
            </a:r>
            <a:endParaRPr lang="en-US" sz="11700" b="0">
              <a:solidFill>
                <a:schemeClr val="hlink"/>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26339"/>
                                        </p:tgtEl>
                                        <p:attrNameLst>
                                          <p:attrName>style.visibility</p:attrName>
                                        </p:attrNameLst>
                                      </p:cBhvr>
                                      <p:to>
                                        <p:strVal val="visible"/>
                                      </p:to>
                                    </p:set>
                                    <p:animEffect transition="in" filter="slide(fromBottom)">
                                      <p:cBhvr>
                                        <p:cTn id="7" dur="500"/>
                                        <p:tgtEl>
                                          <p:spTgt spid="526339"/>
                                        </p:tgtEl>
                                      </p:cBhvr>
                                    </p:animEffect>
                                  </p:childTnLst>
                                  <p:subTnLst>
                                    <p:audio>
                                      <p:cMediaNode>
                                        <p:cTn display="0" masterRel="sameClick">
                                          <p:stCondLst>
                                            <p:cond evt="begin" delay="0">
                                              <p:tn val="5"/>
                                            </p:cond>
                                          </p:stCondLst>
                                          <p:endCondLst>
                                            <p:cond evt="onStopAudio" delay="0">
                                              <p:tgtEl>
                                                <p:sldTgt/>
                                              </p:tgtEl>
                                            </p:cond>
                                          </p:endCondLst>
                                        </p:cTn>
                                        <p:tgtEl>
                                          <p:sndTgt r:embed="rId2" name="projcto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6339" grpId="0" autoUpdateAnimBg="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0" y="1905000"/>
            <a:ext cx="9144000" cy="4724400"/>
          </a:xfrm>
          <a:solidFill>
            <a:schemeClr val="accent4"/>
          </a:solidFill>
        </p:spPr>
        <p:txBody>
          <a:bodyPr/>
          <a:lstStyle/>
          <a:p>
            <a:r>
              <a:rPr lang="en-US" sz="8200" dirty="0">
                <a:solidFill>
                  <a:schemeClr val="hlink"/>
                </a:solidFill>
                <a:latin typeface="Verdana" pitchFamily="34" charset="0"/>
              </a:rPr>
              <a:t>So How Does </a:t>
            </a:r>
            <a:br>
              <a:rPr lang="en-US" sz="8200" dirty="0">
                <a:solidFill>
                  <a:schemeClr val="hlink"/>
                </a:solidFill>
                <a:latin typeface="Verdana" pitchFamily="34" charset="0"/>
              </a:rPr>
            </a:br>
            <a:r>
              <a:rPr lang="en-US" sz="8200" dirty="0">
                <a:solidFill>
                  <a:schemeClr val="hlink"/>
                </a:solidFill>
                <a:latin typeface="Verdana" pitchFamily="34" charset="0"/>
              </a:rPr>
              <a:t>it Work?</a:t>
            </a:r>
            <a:br>
              <a:rPr lang="en-US" sz="8200" dirty="0">
                <a:solidFill>
                  <a:schemeClr val="hlink"/>
                </a:solidFill>
                <a:latin typeface="Verdana" pitchFamily="34" charset="0"/>
              </a:rPr>
            </a:br>
            <a:br>
              <a:rPr lang="en-US" sz="3200" dirty="0">
                <a:solidFill>
                  <a:schemeClr val="hlink"/>
                </a:solidFill>
                <a:latin typeface="Verdana" pitchFamily="34" charset="0"/>
              </a:rPr>
            </a:br>
            <a:r>
              <a:rPr lang="en-US" sz="4800" dirty="0">
                <a:solidFill>
                  <a:schemeClr val="hlink"/>
                </a:solidFill>
                <a:latin typeface="Verdana" pitchFamily="34" charset="0"/>
              </a:rPr>
              <a:t>It’s best to set up a chart …</a:t>
            </a:r>
            <a:endParaRPr lang="en-US" sz="3600" dirty="0">
              <a:solidFill>
                <a:schemeClr val="hlink"/>
              </a:solidFill>
              <a:latin typeface="Verdana" pitchFamily="34" charset="0"/>
            </a:endParaRPr>
          </a:p>
        </p:txBody>
      </p:sp>
      <p:sp>
        <p:nvSpPr>
          <p:cNvPr id="162819" name="WordArt 3"/>
          <p:cNvSpPr>
            <a:spLocks noChangeArrowheads="1" noChangeShapeType="1" noTextEdit="1"/>
          </p:cNvSpPr>
          <p:nvPr/>
        </p:nvSpPr>
        <p:spPr bwMode="auto">
          <a:xfrm>
            <a:off x="609600" y="304800"/>
            <a:ext cx="7924800" cy="1295400"/>
          </a:xfrm>
          <a:prstGeom prst="rect">
            <a:avLst/>
          </a:prstGeom>
        </p:spPr>
        <p:txBody>
          <a:bodyPr wrap="none" fromWordArt="1">
            <a:prstTxWarp prst="textPlain">
              <a:avLst>
                <a:gd name="adj" fmla="val 50000"/>
              </a:avLst>
            </a:prstTxWarp>
          </a:bodyPr>
          <a:lstStyle/>
          <a:p>
            <a:r>
              <a:rPr lang="en-US" sz="3600" i="1" kern="10" dirty="0">
                <a:ln w="9525">
                  <a:solidFill>
                    <a:srgbClr val="000000"/>
                  </a:solidFill>
                  <a:round/>
                  <a:headEnd/>
                  <a:tailEnd/>
                </a:ln>
                <a:solidFill>
                  <a:schemeClr val="tx1">
                    <a:lumMod val="85000"/>
                    <a:lumOff val="15000"/>
                  </a:schemeClr>
                </a:solidFill>
                <a:effectLst>
                  <a:outerShdw dist="35921" dir="2700000" algn="ctr" rotWithShape="0">
                    <a:srgbClr val="808080"/>
                  </a:outerShdw>
                </a:effectLst>
                <a:latin typeface="Arial Black"/>
              </a:rPr>
              <a:t>Absolute Age Dating</a:t>
            </a:r>
          </a:p>
        </p:txBody>
      </p:sp>
    </p:spTree>
    <p:extLst>
      <p:ext uri="{BB962C8B-B14F-4D97-AF65-F5344CB8AC3E}">
        <p14:creationId xmlns:p14="http://schemas.microsoft.com/office/powerpoint/2010/main" val="196862599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010292331"/>
              </p:ext>
            </p:extLst>
          </p:nvPr>
        </p:nvGraphicFramePr>
        <p:xfrm>
          <a:off x="609600" y="457200"/>
          <a:ext cx="8001000" cy="5842000"/>
        </p:xfrm>
        <a:graphic>
          <a:graphicData uri="http://schemas.openxmlformats.org/drawingml/2006/table">
            <a:tbl>
              <a:tblPr firstRow="1" bandRow="1">
                <a:tableStyleId>{5C22544A-7EE6-4342-B048-85BDC9FD1C3A}</a:tableStyleId>
              </a:tblPr>
              <a:tblGrid>
                <a:gridCol w="1587500">
                  <a:extLst>
                    <a:ext uri="{9D8B030D-6E8A-4147-A177-3AD203B41FA5}">
                      <a16:colId xmlns:a16="http://schemas.microsoft.com/office/drawing/2014/main" val="20000"/>
                    </a:ext>
                  </a:extLst>
                </a:gridCol>
                <a:gridCol w="1384300">
                  <a:extLst>
                    <a:ext uri="{9D8B030D-6E8A-4147-A177-3AD203B41FA5}">
                      <a16:colId xmlns:a16="http://schemas.microsoft.com/office/drawing/2014/main" val="20001"/>
                    </a:ext>
                  </a:extLst>
                </a:gridCol>
                <a:gridCol w="1181100">
                  <a:extLst>
                    <a:ext uri="{9D8B030D-6E8A-4147-A177-3AD203B41FA5}">
                      <a16:colId xmlns:a16="http://schemas.microsoft.com/office/drawing/2014/main" val="20002"/>
                    </a:ext>
                  </a:extLst>
                </a:gridCol>
                <a:gridCol w="1409700">
                  <a:extLst>
                    <a:ext uri="{9D8B030D-6E8A-4147-A177-3AD203B41FA5}">
                      <a16:colId xmlns:a16="http://schemas.microsoft.com/office/drawing/2014/main" val="20003"/>
                    </a:ext>
                  </a:extLst>
                </a:gridCol>
                <a:gridCol w="1155700">
                  <a:extLst>
                    <a:ext uri="{9D8B030D-6E8A-4147-A177-3AD203B41FA5}">
                      <a16:colId xmlns:a16="http://schemas.microsoft.com/office/drawing/2014/main" val="20004"/>
                    </a:ext>
                  </a:extLst>
                </a:gridCol>
                <a:gridCol w="1282700">
                  <a:extLst>
                    <a:ext uri="{9D8B030D-6E8A-4147-A177-3AD203B41FA5}">
                      <a16:colId xmlns:a16="http://schemas.microsoft.com/office/drawing/2014/main" val="20005"/>
                    </a:ext>
                  </a:extLst>
                </a:gridCol>
              </a:tblGrid>
              <a:tr h="1929468">
                <a:tc>
                  <a:txBody>
                    <a:bodyPr/>
                    <a:lstStyle/>
                    <a:p>
                      <a:pPr marL="0" marR="0" algn="ctr">
                        <a:spcBef>
                          <a:spcPts val="0"/>
                        </a:spcBef>
                        <a:spcAft>
                          <a:spcPts val="0"/>
                        </a:spcAft>
                      </a:pPr>
                      <a:r>
                        <a:rPr lang="en-US" sz="2000" dirty="0">
                          <a:ln>
                            <a:solidFill>
                              <a:sysClr val="windowText" lastClr="000000"/>
                            </a:solidFill>
                          </a:ln>
                          <a:solidFill>
                            <a:sysClr val="windowText" lastClr="000000"/>
                          </a:solidFill>
                          <a:effectLst/>
                          <a:latin typeface="Arial Narrow"/>
                          <a:ea typeface="Times New Roman"/>
                          <a:cs typeface="Times New Roman"/>
                        </a:rPr>
                        <a:t>Number of Half-Lives</a:t>
                      </a:r>
                    </a:p>
                  </a:txBody>
                  <a:tcPr marL="68580" marR="68580" marT="0" marB="0" anchor="ctr">
                    <a:solidFill>
                      <a:srgbClr val="FFFF66"/>
                    </a:solidFill>
                  </a:tcPr>
                </a:tc>
                <a:tc>
                  <a:txBody>
                    <a:bodyPr/>
                    <a:lstStyle/>
                    <a:p>
                      <a:pPr marL="0" marR="0" algn="ctr">
                        <a:spcBef>
                          <a:spcPts val="0"/>
                        </a:spcBef>
                        <a:spcAft>
                          <a:spcPts val="0"/>
                        </a:spcAft>
                      </a:pPr>
                      <a:r>
                        <a:rPr lang="en-US" sz="2000" dirty="0">
                          <a:ln>
                            <a:solidFill>
                              <a:sysClr val="windowText" lastClr="000000"/>
                            </a:solidFill>
                          </a:ln>
                          <a:solidFill>
                            <a:sysClr val="windowText" lastClr="000000"/>
                          </a:solidFill>
                          <a:effectLst/>
                          <a:latin typeface="Arial Narrow"/>
                          <a:ea typeface="Times New Roman"/>
                          <a:cs typeface="Times New Roman"/>
                        </a:rPr>
                        <a:t>% Radioactive Material Remaining</a:t>
                      </a:r>
                    </a:p>
                  </a:txBody>
                  <a:tcPr marL="68580" marR="68580" marT="0" marB="0" anchor="ctr">
                    <a:solidFill>
                      <a:srgbClr val="FFFF66"/>
                    </a:solidFill>
                  </a:tcPr>
                </a:tc>
                <a:tc>
                  <a:txBody>
                    <a:bodyPr/>
                    <a:lstStyle/>
                    <a:p>
                      <a:pPr marL="0" marR="0" algn="ctr">
                        <a:spcBef>
                          <a:spcPts val="0"/>
                        </a:spcBef>
                        <a:spcAft>
                          <a:spcPts val="0"/>
                        </a:spcAft>
                      </a:pPr>
                      <a:r>
                        <a:rPr lang="en-US" sz="2000" dirty="0">
                          <a:ln>
                            <a:solidFill>
                              <a:sysClr val="windowText" lastClr="000000"/>
                            </a:solidFill>
                          </a:ln>
                          <a:solidFill>
                            <a:sysClr val="windowText" lastClr="000000"/>
                          </a:solidFill>
                          <a:effectLst/>
                          <a:latin typeface="Arial Narrow"/>
                          <a:ea typeface="Times New Roman"/>
                          <a:cs typeface="Times New Roman"/>
                        </a:rPr>
                        <a:t>% Stable Decay Product Formed</a:t>
                      </a:r>
                    </a:p>
                  </a:txBody>
                  <a:tcPr marL="68580" marR="68580" marT="0" marB="0" anchor="ctr">
                    <a:solidFill>
                      <a:srgbClr val="FFFF66"/>
                    </a:solidFill>
                  </a:tcPr>
                </a:tc>
                <a:tc>
                  <a:txBody>
                    <a:bodyPr/>
                    <a:lstStyle/>
                    <a:p>
                      <a:pPr marL="0" marR="0" algn="ctr">
                        <a:spcBef>
                          <a:spcPts val="0"/>
                        </a:spcBef>
                        <a:spcAft>
                          <a:spcPts val="0"/>
                        </a:spcAft>
                      </a:pPr>
                      <a:r>
                        <a:rPr lang="en-US" sz="2000" dirty="0">
                          <a:ln>
                            <a:solidFill>
                              <a:sysClr val="windowText" lastClr="000000"/>
                            </a:solidFill>
                          </a:ln>
                          <a:solidFill>
                            <a:sysClr val="windowText" lastClr="000000"/>
                          </a:solidFill>
                          <a:effectLst/>
                          <a:latin typeface="Arial Narrow"/>
                          <a:ea typeface="Times New Roman"/>
                          <a:cs typeface="Times New Roman"/>
                        </a:rPr>
                        <a:t>Fraction Radioactive Material Remaining</a:t>
                      </a:r>
                    </a:p>
                  </a:txBody>
                  <a:tcPr marL="68580" marR="68580" marT="0" marB="0" anchor="ctr">
                    <a:solidFill>
                      <a:srgbClr val="FFFF66"/>
                    </a:solidFill>
                  </a:tcPr>
                </a:tc>
                <a:tc>
                  <a:txBody>
                    <a:bodyPr/>
                    <a:lstStyle/>
                    <a:p>
                      <a:pPr marL="0" marR="0" algn="ctr">
                        <a:spcBef>
                          <a:spcPts val="0"/>
                        </a:spcBef>
                        <a:spcAft>
                          <a:spcPts val="0"/>
                        </a:spcAft>
                      </a:pPr>
                      <a:r>
                        <a:rPr lang="en-US" sz="2000" dirty="0">
                          <a:ln>
                            <a:solidFill>
                              <a:sysClr val="windowText" lastClr="000000"/>
                            </a:solidFill>
                          </a:ln>
                          <a:solidFill>
                            <a:sysClr val="windowText" lastClr="000000"/>
                          </a:solidFill>
                          <a:effectLst/>
                          <a:latin typeface="Arial Narrow"/>
                          <a:ea typeface="Times New Roman"/>
                          <a:cs typeface="Times New Roman"/>
                        </a:rPr>
                        <a:t>Fraction Stable Decay Product Formed</a:t>
                      </a:r>
                    </a:p>
                  </a:txBody>
                  <a:tcPr marL="68580" marR="68580" marT="0" marB="0" anchor="ctr">
                    <a:solidFill>
                      <a:srgbClr val="FFFF66"/>
                    </a:solidFill>
                  </a:tcPr>
                </a:tc>
                <a:tc>
                  <a:txBody>
                    <a:bodyPr/>
                    <a:lstStyle/>
                    <a:p>
                      <a:pPr marL="0" marR="0" algn="ctr">
                        <a:spcBef>
                          <a:spcPts val="0"/>
                        </a:spcBef>
                        <a:spcAft>
                          <a:spcPts val="0"/>
                        </a:spcAft>
                      </a:pPr>
                      <a:r>
                        <a:rPr lang="en-US" sz="2000" dirty="0">
                          <a:ln>
                            <a:solidFill>
                              <a:sysClr val="windowText" lastClr="000000"/>
                            </a:solidFill>
                          </a:ln>
                          <a:solidFill>
                            <a:sysClr val="windowText" lastClr="000000"/>
                          </a:solidFill>
                          <a:effectLst/>
                          <a:latin typeface="Arial Narrow"/>
                          <a:ea typeface="Times New Roman"/>
                          <a:cs typeface="Times New Roman"/>
                        </a:rPr>
                        <a:t>Age of Rock</a:t>
                      </a:r>
                    </a:p>
                  </a:txBody>
                  <a:tcPr marL="68580" marR="68580" marT="0" marB="0" anchor="ctr">
                    <a:solidFill>
                      <a:srgbClr val="FFFF66"/>
                    </a:solidFill>
                  </a:tcPr>
                </a:tc>
                <a:extLst>
                  <a:ext uri="{0D108BD9-81ED-4DB2-BD59-A6C34878D82A}">
                    <a16:rowId xmlns:a16="http://schemas.microsoft.com/office/drawing/2014/main" val="10000"/>
                  </a:ext>
                </a:extLst>
              </a:tr>
              <a:tr h="978133">
                <a:tc>
                  <a:txBody>
                    <a:bodyPr/>
                    <a:lstStyle/>
                    <a:p>
                      <a:pPr algn="ctr"/>
                      <a:endParaRPr lang="en-US" sz="800" dirty="0"/>
                    </a:p>
                    <a:p>
                      <a:pPr algn="ctr"/>
                      <a:r>
                        <a:rPr lang="en-US" sz="3200" dirty="0"/>
                        <a:t>0</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10001"/>
                  </a:ext>
                </a:extLst>
              </a:tr>
              <a:tr h="978133">
                <a:tc>
                  <a:txBody>
                    <a:bodyPr/>
                    <a:lstStyle/>
                    <a:p>
                      <a:pPr algn="ctr"/>
                      <a:endParaRPr lang="en-US" sz="800" dirty="0"/>
                    </a:p>
                    <a:p>
                      <a:pPr algn="ctr"/>
                      <a:r>
                        <a:rPr lang="en-US" sz="3200" dirty="0"/>
                        <a:t>1</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978133">
                <a:tc>
                  <a:txBody>
                    <a:bodyPr/>
                    <a:lstStyle/>
                    <a:p>
                      <a:pPr algn="ctr"/>
                      <a:endParaRPr lang="en-US" sz="800" dirty="0"/>
                    </a:p>
                    <a:p>
                      <a:pPr algn="ctr"/>
                      <a:r>
                        <a:rPr lang="en-US" sz="3200" dirty="0"/>
                        <a:t>2</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3"/>
                  </a:ext>
                </a:extLst>
              </a:tr>
              <a:tr h="978133">
                <a:tc>
                  <a:txBody>
                    <a:bodyPr/>
                    <a:lstStyle/>
                    <a:p>
                      <a:pPr algn="ctr"/>
                      <a:endParaRPr lang="en-US" sz="800" dirty="0"/>
                    </a:p>
                    <a:p>
                      <a:pPr algn="ctr"/>
                      <a:r>
                        <a:rPr lang="en-US" sz="3200" dirty="0"/>
                        <a:t>3</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0059178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2034" name="Object 2"/>
          <p:cNvGraphicFramePr>
            <a:graphicFrameLocks noChangeAspect="1"/>
          </p:cNvGraphicFramePr>
          <p:nvPr/>
        </p:nvGraphicFramePr>
        <p:xfrm>
          <a:off x="1295400" y="914400"/>
          <a:ext cx="6629400" cy="5110163"/>
        </p:xfrm>
        <a:graphic>
          <a:graphicData uri="http://schemas.openxmlformats.org/presentationml/2006/ole">
            <mc:AlternateContent xmlns:mc="http://schemas.openxmlformats.org/markup-compatibility/2006">
              <mc:Choice xmlns:v="urn:schemas-microsoft-com:vml" Requires="v">
                <p:oleObj spid="_x0000_s172306" name="CorelDRAW 6.0" r:id="rId3" imgW="2526792" imgH="1950720" progId="CorelDRAW.Graphic.6">
                  <p:embed/>
                </p:oleObj>
              </mc:Choice>
              <mc:Fallback>
                <p:oleObj name="CorelDRAW 6.0" r:id="rId3" imgW="2526792" imgH="1950720" progId="CorelDRAW.Graphic.6">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914400"/>
                        <a:ext cx="6629400" cy="511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2035" name="WordArt 3"/>
          <p:cNvSpPr>
            <a:spLocks noChangeArrowheads="1" noChangeShapeType="1" noTextEdit="1"/>
          </p:cNvSpPr>
          <p:nvPr/>
        </p:nvSpPr>
        <p:spPr bwMode="auto">
          <a:xfrm>
            <a:off x="6629400" y="304800"/>
            <a:ext cx="2147888" cy="685800"/>
          </a:xfrm>
          <a:prstGeom prst="rect">
            <a:avLst/>
          </a:prstGeom>
        </p:spPr>
        <p:txBody>
          <a:bodyPr wrap="none" fromWordArt="1">
            <a:prstTxWarp prst="textPlain">
              <a:avLst>
                <a:gd name="adj" fmla="val 50000"/>
              </a:avLst>
            </a:prstTxWarp>
          </a:bodyPr>
          <a:lstStyle/>
          <a:p>
            <a:r>
              <a:rPr lang="en-US" sz="3600" kern="10">
                <a:ln w="28575">
                  <a:solidFill>
                    <a:schemeClr val="tx1"/>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Time 0</a:t>
            </a:r>
          </a:p>
        </p:txBody>
      </p:sp>
      <p:sp>
        <p:nvSpPr>
          <p:cNvPr id="172036" name="Oval 8"/>
          <p:cNvSpPr>
            <a:spLocks noChangeArrowheads="1"/>
          </p:cNvSpPr>
          <p:nvPr/>
        </p:nvSpPr>
        <p:spPr bwMode="auto">
          <a:xfrm>
            <a:off x="2667000" y="11430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037" name="Oval 9"/>
          <p:cNvSpPr>
            <a:spLocks noChangeArrowheads="1"/>
          </p:cNvSpPr>
          <p:nvPr/>
        </p:nvSpPr>
        <p:spPr bwMode="auto">
          <a:xfrm>
            <a:off x="2743200" y="20574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038" name="Oval 10"/>
          <p:cNvSpPr>
            <a:spLocks noChangeArrowheads="1"/>
          </p:cNvSpPr>
          <p:nvPr/>
        </p:nvSpPr>
        <p:spPr bwMode="auto">
          <a:xfrm>
            <a:off x="1828800" y="25908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039" name="Oval 11"/>
          <p:cNvSpPr>
            <a:spLocks noChangeArrowheads="1"/>
          </p:cNvSpPr>
          <p:nvPr/>
        </p:nvSpPr>
        <p:spPr bwMode="auto">
          <a:xfrm>
            <a:off x="3810000" y="19050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040" name="Oval 12"/>
          <p:cNvSpPr>
            <a:spLocks noChangeArrowheads="1"/>
          </p:cNvSpPr>
          <p:nvPr/>
        </p:nvSpPr>
        <p:spPr bwMode="auto">
          <a:xfrm>
            <a:off x="4648200" y="14478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041" name="Oval 13"/>
          <p:cNvSpPr>
            <a:spLocks noChangeArrowheads="1"/>
          </p:cNvSpPr>
          <p:nvPr/>
        </p:nvSpPr>
        <p:spPr bwMode="auto">
          <a:xfrm>
            <a:off x="6019800" y="16002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042" name="Oval 14"/>
          <p:cNvSpPr>
            <a:spLocks noChangeArrowheads="1"/>
          </p:cNvSpPr>
          <p:nvPr/>
        </p:nvSpPr>
        <p:spPr bwMode="auto">
          <a:xfrm>
            <a:off x="6629400" y="22860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043" name="Oval 15"/>
          <p:cNvSpPr>
            <a:spLocks noChangeArrowheads="1"/>
          </p:cNvSpPr>
          <p:nvPr/>
        </p:nvSpPr>
        <p:spPr bwMode="auto">
          <a:xfrm>
            <a:off x="6553200" y="36576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044" name="Oval 16"/>
          <p:cNvSpPr>
            <a:spLocks noChangeArrowheads="1"/>
          </p:cNvSpPr>
          <p:nvPr/>
        </p:nvSpPr>
        <p:spPr bwMode="auto">
          <a:xfrm>
            <a:off x="5334000" y="33528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045" name="Oval 17"/>
          <p:cNvSpPr>
            <a:spLocks noChangeArrowheads="1"/>
          </p:cNvSpPr>
          <p:nvPr/>
        </p:nvSpPr>
        <p:spPr bwMode="auto">
          <a:xfrm>
            <a:off x="5334000" y="21336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046" name="Oval 18"/>
          <p:cNvSpPr>
            <a:spLocks noChangeArrowheads="1"/>
          </p:cNvSpPr>
          <p:nvPr/>
        </p:nvSpPr>
        <p:spPr bwMode="auto">
          <a:xfrm>
            <a:off x="4495800" y="27432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047" name="Oval 19"/>
          <p:cNvSpPr>
            <a:spLocks noChangeArrowheads="1"/>
          </p:cNvSpPr>
          <p:nvPr/>
        </p:nvSpPr>
        <p:spPr bwMode="auto">
          <a:xfrm>
            <a:off x="4038600" y="37338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048" name="Oval 20"/>
          <p:cNvSpPr>
            <a:spLocks noChangeArrowheads="1"/>
          </p:cNvSpPr>
          <p:nvPr/>
        </p:nvSpPr>
        <p:spPr bwMode="auto">
          <a:xfrm>
            <a:off x="5105400" y="45720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049" name="Oval 21"/>
          <p:cNvSpPr>
            <a:spLocks noChangeArrowheads="1"/>
          </p:cNvSpPr>
          <p:nvPr/>
        </p:nvSpPr>
        <p:spPr bwMode="auto">
          <a:xfrm>
            <a:off x="3429000" y="48006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050" name="Oval 22"/>
          <p:cNvSpPr>
            <a:spLocks noChangeArrowheads="1"/>
          </p:cNvSpPr>
          <p:nvPr/>
        </p:nvSpPr>
        <p:spPr bwMode="auto">
          <a:xfrm>
            <a:off x="2286000" y="40386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051" name="Oval 23"/>
          <p:cNvSpPr>
            <a:spLocks noChangeArrowheads="1"/>
          </p:cNvSpPr>
          <p:nvPr/>
        </p:nvSpPr>
        <p:spPr bwMode="auto">
          <a:xfrm>
            <a:off x="3124200" y="28956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grpSp>
        <p:nvGrpSpPr>
          <p:cNvPr id="79874" name="Group 2"/>
          <p:cNvGrpSpPr>
            <a:grpSpLocks/>
          </p:cNvGrpSpPr>
          <p:nvPr/>
        </p:nvGrpSpPr>
        <p:grpSpPr bwMode="auto">
          <a:xfrm>
            <a:off x="0" y="304800"/>
            <a:ext cx="9144000" cy="6248400"/>
            <a:chOff x="0" y="0"/>
            <a:chExt cx="5760" cy="3936"/>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Rectangle 9"/>
          <p:cNvSpPr/>
          <p:nvPr/>
        </p:nvSpPr>
        <p:spPr bwMode="auto">
          <a:xfrm>
            <a:off x="2819400" y="5181600"/>
            <a:ext cx="1295400" cy="2667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3" name="Rectangle 12"/>
          <p:cNvSpPr/>
          <p:nvPr/>
        </p:nvSpPr>
        <p:spPr bwMode="auto">
          <a:xfrm>
            <a:off x="2819400" y="1535844"/>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4" name="Rectangle 13"/>
          <p:cNvSpPr/>
          <p:nvPr/>
        </p:nvSpPr>
        <p:spPr bwMode="auto">
          <a:xfrm>
            <a:off x="2819400" y="2743200"/>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5" name="Rectangle 14"/>
          <p:cNvSpPr/>
          <p:nvPr/>
        </p:nvSpPr>
        <p:spPr bwMode="auto">
          <a:xfrm>
            <a:off x="661146" y="4648200"/>
            <a:ext cx="786653"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6" name="Rectangle 15"/>
          <p:cNvSpPr/>
          <p:nvPr/>
        </p:nvSpPr>
        <p:spPr bwMode="auto">
          <a:xfrm>
            <a:off x="152400" y="1516794"/>
            <a:ext cx="224118" cy="3398106"/>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1" name="Freeform 10"/>
          <p:cNvSpPr/>
          <p:nvPr/>
        </p:nvSpPr>
        <p:spPr bwMode="auto">
          <a:xfrm>
            <a:off x="736979" y="1296537"/>
            <a:ext cx="2101755" cy="1552885"/>
          </a:xfrm>
          <a:custGeom>
            <a:avLst/>
            <a:gdLst>
              <a:gd name="connsiteX0" fmla="*/ 0 w 2101755"/>
              <a:gd name="connsiteY0" fmla="*/ 0 h 1542995"/>
              <a:gd name="connsiteX1" fmla="*/ 313899 w 2101755"/>
              <a:gd name="connsiteY1" fmla="*/ 177421 h 1542995"/>
              <a:gd name="connsiteX2" fmla="*/ 491320 w 2101755"/>
              <a:gd name="connsiteY2" fmla="*/ 559559 h 1542995"/>
              <a:gd name="connsiteX3" fmla="*/ 818866 w 2101755"/>
              <a:gd name="connsiteY3" fmla="*/ 1378424 h 1542995"/>
              <a:gd name="connsiteX4" fmla="*/ 1050878 w 2101755"/>
              <a:gd name="connsiteY4" fmla="*/ 1528550 h 1542995"/>
              <a:gd name="connsiteX5" fmla="*/ 2101755 w 2101755"/>
              <a:gd name="connsiteY5" fmla="*/ 1528550 h 1542995"/>
              <a:gd name="connsiteX0" fmla="*/ 0 w 2101755"/>
              <a:gd name="connsiteY0" fmla="*/ 0 h 1551301"/>
              <a:gd name="connsiteX1" fmla="*/ 313899 w 2101755"/>
              <a:gd name="connsiteY1" fmla="*/ 177421 h 1551301"/>
              <a:gd name="connsiteX2" fmla="*/ 491320 w 2101755"/>
              <a:gd name="connsiteY2" fmla="*/ 559559 h 1551301"/>
              <a:gd name="connsiteX3" fmla="*/ 818866 w 2101755"/>
              <a:gd name="connsiteY3" fmla="*/ 1378424 h 1551301"/>
              <a:gd name="connsiteX4" fmla="*/ 1158034 w 2101755"/>
              <a:gd name="connsiteY4" fmla="*/ 1540456 h 1551301"/>
              <a:gd name="connsiteX5" fmla="*/ 2101755 w 2101755"/>
              <a:gd name="connsiteY5" fmla="*/ 1528550 h 1551301"/>
              <a:gd name="connsiteX0" fmla="*/ 0 w 2101755"/>
              <a:gd name="connsiteY0" fmla="*/ 0 h 1552885"/>
              <a:gd name="connsiteX1" fmla="*/ 313899 w 2101755"/>
              <a:gd name="connsiteY1" fmla="*/ 177421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 name="connsiteX0" fmla="*/ 0 w 2101755"/>
              <a:gd name="connsiteY0" fmla="*/ 0 h 1552885"/>
              <a:gd name="connsiteX1" fmla="*/ 309136 w 2101755"/>
              <a:gd name="connsiteY1" fmla="*/ 194090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1755" h="1552885">
                <a:moveTo>
                  <a:pt x="0" y="0"/>
                </a:moveTo>
                <a:cubicBezTo>
                  <a:pt x="116006" y="42080"/>
                  <a:pt x="227249" y="100830"/>
                  <a:pt x="309136" y="194090"/>
                </a:cubicBezTo>
                <a:cubicBezTo>
                  <a:pt x="391023" y="287350"/>
                  <a:pt x="407159" y="365742"/>
                  <a:pt x="491320" y="559559"/>
                </a:cubicBezTo>
                <a:cubicBezTo>
                  <a:pt x="575481" y="753376"/>
                  <a:pt x="702984" y="1193509"/>
                  <a:pt x="814103" y="1356992"/>
                </a:cubicBezTo>
                <a:cubicBezTo>
                  <a:pt x="925222" y="1520475"/>
                  <a:pt x="943425" y="1511863"/>
                  <a:pt x="1158034" y="1540456"/>
                </a:cubicBezTo>
                <a:cubicBezTo>
                  <a:pt x="1372643" y="1569049"/>
                  <a:pt x="1683224" y="1541060"/>
                  <a:pt x="2101755" y="1528550"/>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 name="Freeform 1"/>
          <p:cNvSpPr/>
          <p:nvPr/>
        </p:nvSpPr>
        <p:spPr bwMode="auto">
          <a:xfrm>
            <a:off x="750627" y="1105469"/>
            <a:ext cx="2088107" cy="514152"/>
          </a:xfrm>
          <a:custGeom>
            <a:avLst/>
            <a:gdLst>
              <a:gd name="connsiteX0" fmla="*/ 0 w 2088107"/>
              <a:gd name="connsiteY0" fmla="*/ 0 h 512300"/>
              <a:gd name="connsiteX1" fmla="*/ 491319 w 2088107"/>
              <a:gd name="connsiteY1" fmla="*/ 327546 h 512300"/>
              <a:gd name="connsiteX2" fmla="*/ 1023582 w 2088107"/>
              <a:gd name="connsiteY2" fmla="*/ 491319 h 512300"/>
              <a:gd name="connsiteX3" fmla="*/ 2088107 w 2088107"/>
              <a:gd name="connsiteY3" fmla="*/ 504967 h 512300"/>
              <a:gd name="connsiteX0" fmla="*/ 0 w 2088107"/>
              <a:gd name="connsiteY0" fmla="*/ 0 h 514152"/>
              <a:gd name="connsiteX1" fmla="*/ 507988 w 2088107"/>
              <a:gd name="connsiteY1" fmla="*/ 296589 h 514152"/>
              <a:gd name="connsiteX2" fmla="*/ 1023582 w 2088107"/>
              <a:gd name="connsiteY2" fmla="*/ 491319 h 514152"/>
              <a:gd name="connsiteX3" fmla="*/ 2088107 w 2088107"/>
              <a:gd name="connsiteY3" fmla="*/ 504967 h 514152"/>
              <a:gd name="connsiteX0" fmla="*/ 0 w 2088107"/>
              <a:gd name="connsiteY0" fmla="*/ 0 h 514152"/>
              <a:gd name="connsiteX1" fmla="*/ 163773 w 2088107"/>
              <a:gd name="connsiteY1" fmla="*/ 108969 h 514152"/>
              <a:gd name="connsiteX2" fmla="*/ 507988 w 2088107"/>
              <a:gd name="connsiteY2" fmla="*/ 296589 h 514152"/>
              <a:gd name="connsiteX3" fmla="*/ 1023582 w 2088107"/>
              <a:gd name="connsiteY3" fmla="*/ 491319 h 514152"/>
              <a:gd name="connsiteX4" fmla="*/ 2088107 w 2088107"/>
              <a:gd name="connsiteY4" fmla="*/ 504967 h 514152"/>
              <a:gd name="connsiteX0" fmla="*/ 0 w 2088107"/>
              <a:gd name="connsiteY0" fmla="*/ 0 h 514152"/>
              <a:gd name="connsiteX1" fmla="*/ 185204 w 2088107"/>
              <a:gd name="connsiteY1" fmla="*/ 78012 h 514152"/>
              <a:gd name="connsiteX2" fmla="*/ 507988 w 2088107"/>
              <a:gd name="connsiteY2" fmla="*/ 296589 h 514152"/>
              <a:gd name="connsiteX3" fmla="*/ 1023582 w 2088107"/>
              <a:gd name="connsiteY3" fmla="*/ 491319 h 514152"/>
              <a:gd name="connsiteX4" fmla="*/ 2088107 w 2088107"/>
              <a:gd name="connsiteY4" fmla="*/ 504967 h 514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107" h="514152">
                <a:moveTo>
                  <a:pt x="0" y="0"/>
                </a:moveTo>
                <a:cubicBezTo>
                  <a:pt x="27296" y="18162"/>
                  <a:pt x="100539" y="28581"/>
                  <a:pt x="185204" y="78012"/>
                </a:cubicBezTo>
                <a:cubicBezTo>
                  <a:pt x="269869" y="127444"/>
                  <a:pt x="368259" y="227705"/>
                  <a:pt x="507988" y="296589"/>
                </a:cubicBezTo>
                <a:cubicBezTo>
                  <a:pt x="647717" y="365473"/>
                  <a:pt x="760229" y="456589"/>
                  <a:pt x="1023582" y="491319"/>
                </a:cubicBezTo>
                <a:cubicBezTo>
                  <a:pt x="1286935" y="526049"/>
                  <a:pt x="1688910" y="512928"/>
                  <a:pt x="2088107" y="504967"/>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7" name="Freeform 16"/>
          <p:cNvSpPr/>
          <p:nvPr/>
        </p:nvSpPr>
        <p:spPr bwMode="auto">
          <a:xfrm>
            <a:off x="358655" y="1512245"/>
            <a:ext cx="7436223" cy="3665363"/>
          </a:xfrm>
          <a:custGeom>
            <a:avLst/>
            <a:gdLst>
              <a:gd name="connsiteX0" fmla="*/ 0 w 7436223"/>
              <a:gd name="connsiteY0" fmla="*/ 6013 h 3860887"/>
              <a:gd name="connsiteX1" fmla="*/ 389964 w 7436223"/>
              <a:gd name="connsiteY1" fmla="*/ 19460 h 3860887"/>
              <a:gd name="connsiteX2" fmla="*/ 605117 w 7436223"/>
              <a:gd name="connsiteY2" fmla="*/ 167377 h 3860887"/>
              <a:gd name="connsiteX3" fmla="*/ 699247 w 7436223"/>
              <a:gd name="connsiteY3" fmla="*/ 476660 h 3860887"/>
              <a:gd name="connsiteX4" fmla="*/ 1237129 w 7436223"/>
              <a:gd name="connsiteY4" fmla="*/ 3623271 h 3860887"/>
              <a:gd name="connsiteX5" fmla="*/ 1748117 w 7436223"/>
              <a:gd name="connsiteY5" fmla="*/ 3636719 h 3860887"/>
              <a:gd name="connsiteX6" fmla="*/ 7436223 w 7436223"/>
              <a:gd name="connsiteY6" fmla="*/ 3636719 h 3860887"/>
              <a:gd name="connsiteX0" fmla="*/ 0 w 7436223"/>
              <a:gd name="connsiteY0" fmla="*/ 6013 h 3680546"/>
              <a:gd name="connsiteX1" fmla="*/ 389964 w 7436223"/>
              <a:gd name="connsiteY1" fmla="*/ 19460 h 3680546"/>
              <a:gd name="connsiteX2" fmla="*/ 605117 w 7436223"/>
              <a:gd name="connsiteY2" fmla="*/ 167377 h 3680546"/>
              <a:gd name="connsiteX3" fmla="*/ 699247 w 7436223"/>
              <a:gd name="connsiteY3" fmla="*/ 476660 h 3680546"/>
              <a:gd name="connsiteX4" fmla="*/ 1129553 w 7436223"/>
              <a:gd name="connsiteY4" fmla="*/ 3045048 h 3680546"/>
              <a:gd name="connsiteX5" fmla="*/ 1748117 w 7436223"/>
              <a:gd name="connsiteY5" fmla="*/ 3636719 h 3680546"/>
              <a:gd name="connsiteX6" fmla="*/ 7436223 w 7436223"/>
              <a:gd name="connsiteY6" fmla="*/ 3636719 h 3680546"/>
              <a:gd name="connsiteX0" fmla="*/ 0 w 7436223"/>
              <a:gd name="connsiteY0" fmla="*/ 6013 h 3731346"/>
              <a:gd name="connsiteX1" fmla="*/ 389964 w 7436223"/>
              <a:gd name="connsiteY1" fmla="*/ 19460 h 3731346"/>
              <a:gd name="connsiteX2" fmla="*/ 605117 w 7436223"/>
              <a:gd name="connsiteY2" fmla="*/ 167377 h 3731346"/>
              <a:gd name="connsiteX3" fmla="*/ 699247 w 7436223"/>
              <a:gd name="connsiteY3" fmla="*/ 476660 h 3731346"/>
              <a:gd name="connsiteX4" fmla="*/ 1048871 w 7436223"/>
              <a:gd name="connsiteY4" fmla="*/ 2359248 h 3731346"/>
              <a:gd name="connsiteX5" fmla="*/ 1748117 w 7436223"/>
              <a:gd name="connsiteY5" fmla="*/ 3636719 h 3731346"/>
              <a:gd name="connsiteX6" fmla="*/ 7436223 w 7436223"/>
              <a:gd name="connsiteY6" fmla="*/ 3636719 h 3731346"/>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2595282 w 7436223"/>
              <a:gd name="connsiteY5" fmla="*/ 3663613 h 3751738"/>
              <a:gd name="connsiteX6" fmla="*/ 7436223 w 7436223"/>
              <a:gd name="connsiteY6" fmla="*/ 3636719 h 3751738"/>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1573305 w 7436223"/>
              <a:gd name="connsiteY5" fmla="*/ 3179519 h 3751738"/>
              <a:gd name="connsiteX6" fmla="*/ 2595282 w 7436223"/>
              <a:gd name="connsiteY6" fmla="*/ 3663613 h 3751738"/>
              <a:gd name="connsiteX7" fmla="*/ 7436223 w 7436223"/>
              <a:gd name="connsiteY7" fmla="*/ 3636719 h 3751738"/>
              <a:gd name="connsiteX0" fmla="*/ 0 w 7436223"/>
              <a:gd name="connsiteY0" fmla="*/ 6013 h 3750931"/>
              <a:gd name="connsiteX1" fmla="*/ 389964 w 7436223"/>
              <a:gd name="connsiteY1" fmla="*/ 19460 h 3750931"/>
              <a:gd name="connsiteX2" fmla="*/ 605117 w 7436223"/>
              <a:gd name="connsiteY2" fmla="*/ 167377 h 3750931"/>
              <a:gd name="connsiteX3" fmla="*/ 699247 w 7436223"/>
              <a:gd name="connsiteY3" fmla="*/ 476660 h 3750931"/>
              <a:gd name="connsiteX4" fmla="*/ 1048871 w 7436223"/>
              <a:gd name="connsiteY4" fmla="*/ 2359248 h 3750931"/>
              <a:gd name="connsiteX5" fmla="*/ 1317810 w 7436223"/>
              <a:gd name="connsiteY5" fmla="*/ 3650166 h 3750931"/>
              <a:gd name="connsiteX6" fmla="*/ 2595282 w 7436223"/>
              <a:gd name="connsiteY6" fmla="*/ 3663613 h 3750931"/>
              <a:gd name="connsiteX7" fmla="*/ 7436223 w 7436223"/>
              <a:gd name="connsiteY7" fmla="*/ 3636719 h 3750931"/>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1531 h 3664173"/>
              <a:gd name="connsiteX1" fmla="*/ 389964 w 7436223"/>
              <a:gd name="connsiteY1" fmla="*/ 14978 h 3664173"/>
              <a:gd name="connsiteX2" fmla="*/ 437029 w 7436223"/>
              <a:gd name="connsiteY2" fmla="*/ 17920 h 3664173"/>
              <a:gd name="connsiteX3" fmla="*/ 605117 w 7436223"/>
              <a:gd name="connsiteY3" fmla="*/ 162895 h 3664173"/>
              <a:gd name="connsiteX4" fmla="*/ 699247 w 7436223"/>
              <a:gd name="connsiteY4" fmla="*/ 472178 h 3664173"/>
              <a:gd name="connsiteX5" fmla="*/ 1048871 w 7436223"/>
              <a:gd name="connsiteY5" fmla="*/ 2354766 h 3664173"/>
              <a:gd name="connsiteX6" fmla="*/ 1317810 w 7436223"/>
              <a:gd name="connsiteY6" fmla="*/ 3645684 h 3664173"/>
              <a:gd name="connsiteX7" fmla="*/ 2595282 w 7436223"/>
              <a:gd name="connsiteY7" fmla="*/ 3659131 h 3664173"/>
              <a:gd name="connsiteX8" fmla="*/ 7436223 w 7436223"/>
              <a:gd name="connsiteY8" fmla="*/ 3632237 h 3664173"/>
              <a:gd name="connsiteX0" fmla="*/ 0 w 7436223"/>
              <a:gd name="connsiteY0" fmla="*/ 2240 h 3664882"/>
              <a:gd name="connsiteX1" fmla="*/ 368533 w 7436223"/>
              <a:gd name="connsiteY1" fmla="*/ 8543 h 3664882"/>
              <a:gd name="connsiteX2" fmla="*/ 437029 w 7436223"/>
              <a:gd name="connsiteY2" fmla="*/ 18629 h 3664882"/>
              <a:gd name="connsiteX3" fmla="*/ 605117 w 7436223"/>
              <a:gd name="connsiteY3" fmla="*/ 163604 h 3664882"/>
              <a:gd name="connsiteX4" fmla="*/ 699247 w 7436223"/>
              <a:gd name="connsiteY4" fmla="*/ 472887 h 3664882"/>
              <a:gd name="connsiteX5" fmla="*/ 1048871 w 7436223"/>
              <a:gd name="connsiteY5" fmla="*/ 2355475 h 3664882"/>
              <a:gd name="connsiteX6" fmla="*/ 1317810 w 7436223"/>
              <a:gd name="connsiteY6" fmla="*/ 3646393 h 3664882"/>
              <a:gd name="connsiteX7" fmla="*/ 2595282 w 7436223"/>
              <a:gd name="connsiteY7" fmla="*/ 3659840 h 3664882"/>
              <a:gd name="connsiteX8" fmla="*/ 7436223 w 7436223"/>
              <a:gd name="connsiteY8" fmla="*/ 3632946 h 3664882"/>
              <a:gd name="connsiteX0" fmla="*/ 0 w 7436223"/>
              <a:gd name="connsiteY0" fmla="*/ 2463 h 3665105"/>
              <a:gd name="connsiteX1" fmla="*/ 368533 w 7436223"/>
              <a:gd name="connsiteY1" fmla="*/ 8766 h 3665105"/>
              <a:gd name="connsiteX2" fmla="*/ 487035 w 7436223"/>
              <a:gd name="connsiteY2" fmla="*/ 28377 h 3665105"/>
              <a:gd name="connsiteX3" fmla="*/ 605117 w 7436223"/>
              <a:gd name="connsiteY3" fmla="*/ 163827 h 3665105"/>
              <a:gd name="connsiteX4" fmla="*/ 699247 w 7436223"/>
              <a:gd name="connsiteY4" fmla="*/ 473110 h 3665105"/>
              <a:gd name="connsiteX5" fmla="*/ 1048871 w 7436223"/>
              <a:gd name="connsiteY5" fmla="*/ 2355698 h 3665105"/>
              <a:gd name="connsiteX6" fmla="*/ 1317810 w 7436223"/>
              <a:gd name="connsiteY6" fmla="*/ 3646616 h 3665105"/>
              <a:gd name="connsiteX7" fmla="*/ 2595282 w 7436223"/>
              <a:gd name="connsiteY7" fmla="*/ 3660063 h 3665105"/>
              <a:gd name="connsiteX8" fmla="*/ 7436223 w 7436223"/>
              <a:gd name="connsiteY8" fmla="*/ 3633169 h 3665105"/>
              <a:gd name="connsiteX0" fmla="*/ 0 w 7436223"/>
              <a:gd name="connsiteY0" fmla="*/ 9505 h 3672147"/>
              <a:gd name="connsiteX1" fmla="*/ 380439 w 7436223"/>
              <a:gd name="connsiteY1" fmla="*/ 1520 h 3672147"/>
              <a:gd name="connsiteX2" fmla="*/ 487035 w 7436223"/>
              <a:gd name="connsiteY2" fmla="*/ 35419 h 3672147"/>
              <a:gd name="connsiteX3" fmla="*/ 605117 w 7436223"/>
              <a:gd name="connsiteY3" fmla="*/ 170869 h 3672147"/>
              <a:gd name="connsiteX4" fmla="*/ 699247 w 7436223"/>
              <a:gd name="connsiteY4" fmla="*/ 480152 h 3672147"/>
              <a:gd name="connsiteX5" fmla="*/ 1048871 w 7436223"/>
              <a:gd name="connsiteY5" fmla="*/ 2362740 h 3672147"/>
              <a:gd name="connsiteX6" fmla="*/ 1317810 w 7436223"/>
              <a:gd name="connsiteY6" fmla="*/ 3653658 h 3672147"/>
              <a:gd name="connsiteX7" fmla="*/ 2595282 w 7436223"/>
              <a:gd name="connsiteY7" fmla="*/ 3667105 h 3672147"/>
              <a:gd name="connsiteX8" fmla="*/ 7436223 w 7436223"/>
              <a:gd name="connsiteY8" fmla="*/ 3640211 h 3672147"/>
              <a:gd name="connsiteX0" fmla="*/ 0 w 7436223"/>
              <a:gd name="connsiteY0" fmla="*/ 4567 h 3667209"/>
              <a:gd name="connsiteX1" fmla="*/ 382820 w 7436223"/>
              <a:gd name="connsiteY1" fmla="*/ 3726 h 3667209"/>
              <a:gd name="connsiteX2" fmla="*/ 487035 w 7436223"/>
              <a:gd name="connsiteY2" fmla="*/ 30481 h 3667209"/>
              <a:gd name="connsiteX3" fmla="*/ 605117 w 7436223"/>
              <a:gd name="connsiteY3" fmla="*/ 165931 h 3667209"/>
              <a:gd name="connsiteX4" fmla="*/ 699247 w 7436223"/>
              <a:gd name="connsiteY4" fmla="*/ 475214 h 3667209"/>
              <a:gd name="connsiteX5" fmla="*/ 1048871 w 7436223"/>
              <a:gd name="connsiteY5" fmla="*/ 2357802 h 3667209"/>
              <a:gd name="connsiteX6" fmla="*/ 1317810 w 7436223"/>
              <a:gd name="connsiteY6" fmla="*/ 3648720 h 3667209"/>
              <a:gd name="connsiteX7" fmla="*/ 2595282 w 7436223"/>
              <a:gd name="connsiteY7" fmla="*/ 3662167 h 3667209"/>
              <a:gd name="connsiteX8" fmla="*/ 7436223 w 7436223"/>
              <a:gd name="connsiteY8" fmla="*/ 3635273 h 3667209"/>
              <a:gd name="connsiteX0" fmla="*/ 0 w 7436223"/>
              <a:gd name="connsiteY0" fmla="*/ 5162 h 3667804"/>
              <a:gd name="connsiteX1" fmla="*/ 382820 w 7436223"/>
              <a:gd name="connsiteY1" fmla="*/ 4321 h 3667804"/>
              <a:gd name="connsiteX2" fmla="*/ 487035 w 7436223"/>
              <a:gd name="connsiteY2" fmla="*/ 40601 h 3667804"/>
              <a:gd name="connsiteX3" fmla="*/ 605117 w 7436223"/>
              <a:gd name="connsiteY3" fmla="*/ 166526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10126 h 3672768"/>
              <a:gd name="connsiteX1" fmla="*/ 382820 w 7436223"/>
              <a:gd name="connsiteY1" fmla="*/ 9285 h 3672768"/>
              <a:gd name="connsiteX2" fmla="*/ 487035 w 7436223"/>
              <a:gd name="connsiteY2" fmla="*/ 45565 h 3672768"/>
              <a:gd name="connsiteX3" fmla="*/ 699247 w 7436223"/>
              <a:gd name="connsiteY3" fmla="*/ 480773 h 3672768"/>
              <a:gd name="connsiteX4" fmla="*/ 1048871 w 7436223"/>
              <a:gd name="connsiteY4" fmla="*/ 2363361 h 3672768"/>
              <a:gd name="connsiteX5" fmla="*/ 1317810 w 7436223"/>
              <a:gd name="connsiteY5" fmla="*/ 3654279 h 3672768"/>
              <a:gd name="connsiteX6" fmla="*/ 2595282 w 7436223"/>
              <a:gd name="connsiteY6" fmla="*/ 3667726 h 3672768"/>
              <a:gd name="connsiteX7" fmla="*/ 7436223 w 7436223"/>
              <a:gd name="connsiteY7" fmla="*/ 3640832 h 3672768"/>
              <a:gd name="connsiteX0" fmla="*/ 0 w 7436223"/>
              <a:gd name="connsiteY0" fmla="*/ 11572 h 3674214"/>
              <a:gd name="connsiteX1" fmla="*/ 382820 w 7436223"/>
              <a:gd name="connsiteY1" fmla="*/ 10731 h 3674214"/>
              <a:gd name="connsiteX2" fmla="*/ 584666 w 7436223"/>
              <a:gd name="connsiteY2" fmla="*/ 137498 h 3674214"/>
              <a:gd name="connsiteX3" fmla="*/ 699247 w 7436223"/>
              <a:gd name="connsiteY3" fmla="*/ 482219 h 3674214"/>
              <a:gd name="connsiteX4" fmla="*/ 1048871 w 7436223"/>
              <a:gd name="connsiteY4" fmla="*/ 2364807 h 3674214"/>
              <a:gd name="connsiteX5" fmla="*/ 1317810 w 7436223"/>
              <a:gd name="connsiteY5" fmla="*/ 3655725 h 3674214"/>
              <a:gd name="connsiteX6" fmla="*/ 2595282 w 7436223"/>
              <a:gd name="connsiteY6" fmla="*/ 3669172 h 3674214"/>
              <a:gd name="connsiteX7" fmla="*/ 7436223 w 7436223"/>
              <a:gd name="connsiteY7" fmla="*/ 3642278 h 3674214"/>
              <a:gd name="connsiteX0" fmla="*/ 0 w 7436223"/>
              <a:gd name="connsiteY0" fmla="*/ 11051 h 3673693"/>
              <a:gd name="connsiteX1" fmla="*/ 382820 w 7436223"/>
              <a:gd name="connsiteY1" fmla="*/ 10210 h 3673693"/>
              <a:gd name="connsiteX2" fmla="*/ 567997 w 7436223"/>
              <a:gd name="connsiteY2" fmla="*/ 129834 h 3673693"/>
              <a:gd name="connsiteX3" fmla="*/ 699247 w 7436223"/>
              <a:gd name="connsiteY3" fmla="*/ 481698 h 3673693"/>
              <a:gd name="connsiteX4" fmla="*/ 1048871 w 7436223"/>
              <a:gd name="connsiteY4" fmla="*/ 2364286 h 3673693"/>
              <a:gd name="connsiteX5" fmla="*/ 1317810 w 7436223"/>
              <a:gd name="connsiteY5" fmla="*/ 3655204 h 3673693"/>
              <a:gd name="connsiteX6" fmla="*/ 2595282 w 7436223"/>
              <a:gd name="connsiteY6" fmla="*/ 3668651 h 3673693"/>
              <a:gd name="connsiteX7" fmla="*/ 7436223 w 7436223"/>
              <a:gd name="connsiteY7" fmla="*/ 3641757 h 3673693"/>
              <a:gd name="connsiteX0" fmla="*/ 0 w 7436223"/>
              <a:gd name="connsiteY0" fmla="*/ 10011 h 3672653"/>
              <a:gd name="connsiteX1" fmla="*/ 382820 w 7436223"/>
              <a:gd name="connsiteY1" fmla="*/ 9170 h 3672653"/>
              <a:gd name="connsiteX2" fmla="*/ 553710 w 7436223"/>
              <a:gd name="connsiteY2" fmla="*/ 114506 h 3672653"/>
              <a:gd name="connsiteX3" fmla="*/ 699247 w 7436223"/>
              <a:gd name="connsiteY3" fmla="*/ 480658 h 3672653"/>
              <a:gd name="connsiteX4" fmla="*/ 1048871 w 7436223"/>
              <a:gd name="connsiteY4" fmla="*/ 2363246 h 3672653"/>
              <a:gd name="connsiteX5" fmla="*/ 1317810 w 7436223"/>
              <a:gd name="connsiteY5" fmla="*/ 3654164 h 3672653"/>
              <a:gd name="connsiteX6" fmla="*/ 2595282 w 7436223"/>
              <a:gd name="connsiteY6" fmla="*/ 3667611 h 3672653"/>
              <a:gd name="connsiteX7" fmla="*/ 7436223 w 7436223"/>
              <a:gd name="connsiteY7" fmla="*/ 3640717 h 3672653"/>
              <a:gd name="connsiteX0" fmla="*/ 0 w 7436223"/>
              <a:gd name="connsiteY0" fmla="*/ 5953 h 3668595"/>
              <a:gd name="connsiteX1" fmla="*/ 382820 w 7436223"/>
              <a:gd name="connsiteY1" fmla="*/ 5112 h 3668595"/>
              <a:gd name="connsiteX2" fmla="*/ 553710 w 7436223"/>
              <a:gd name="connsiteY2" fmla="*/ 110448 h 3668595"/>
              <a:gd name="connsiteX3" fmla="*/ 699247 w 7436223"/>
              <a:gd name="connsiteY3" fmla="*/ 476600 h 3668595"/>
              <a:gd name="connsiteX4" fmla="*/ 1048871 w 7436223"/>
              <a:gd name="connsiteY4" fmla="*/ 2359188 h 3668595"/>
              <a:gd name="connsiteX5" fmla="*/ 1317810 w 7436223"/>
              <a:gd name="connsiteY5" fmla="*/ 3650106 h 3668595"/>
              <a:gd name="connsiteX6" fmla="*/ 2595282 w 7436223"/>
              <a:gd name="connsiteY6" fmla="*/ 3663553 h 3668595"/>
              <a:gd name="connsiteX7" fmla="*/ 7436223 w 7436223"/>
              <a:gd name="connsiteY7" fmla="*/ 3636659 h 3668595"/>
              <a:gd name="connsiteX0" fmla="*/ 0 w 7436223"/>
              <a:gd name="connsiteY0" fmla="*/ 9837 h 3672479"/>
              <a:gd name="connsiteX1" fmla="*/ 382820 w 7436223"/>
              <a:gd name="connsiteY1" fmla="*/ 8996 h 3672479"/>
              <a:gd name="connsiteX2" fmla="*/ 563235 w 7436223"/>
              <a:gd name="connsiteY2" fmla="*/ 111951 h 3672479"/>
              <a:gd name="connsiteX3" fmla="*/ 699247 w 7436223"/>
              <a:gd name="connsiteY3" fmla="*/ 480484 h 3672479"/>
              <a:gd name="connsiteX4" fmla="*/ 1048871 w 7436223"/>
              <a:gd name="connsiteY4" fmla="*/ 2363072 h 3672479"/>
              <a:gd name="connsiteX5" fmla="*/ 1317810 w 7436223"/>
              <a:gd name="connsiteY5" fmla="*/ 3653990 h 3672479"/>
              <a:gd name="connsiteX6" fmla="*/ 2595282 w 7436223"/>
              <a:gd name="connsiteY6" fmla="*/ 3667437 h 3672479"/>
              <a:gd name="connsiteX7" fmla="*/ 7436223 w 7436223"/>
              <a:gd name="connsiteY7"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65617 w 7436223"/>
              <a:gd name="connsiteY3" fmla="*/ 116715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27517 w 7436223"/>
              <a:gd name="connsiteY3" fmla="*/ 85758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4712 h 3667354"/>
              <a:gd name="connsiteX1" fmla="*/ 382820 w 7436223"/>
              <a:gd name="connsiteY1" fmla="*/ 3871 h 3667354"/>
              <a:gd name="connsiteX2" fmla="*/ 463223 w 7436223"/>
              <a:gd name="connsiteY2" fmla="*/ 33007 h 3667354"/>
              <a:gd name="connsiteX3" fmla="*/ 527517 w 7436223"/>
              <a:gd name="connsiteY3" fmla="*/ 80633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672773 w 7436223"/>
              <a:gd name="connsiteY6" fmla="*/ 346906 h 3666927"/>
              <a:gd name="connsiteX7" fmla="*/ 1048871 w 7436223"/>
              <a:gd name="connsiteY7" fmla="*/ 2357520 h 3666927"/>
              <a:gd name="connsiteX8" fmla="*/ 1317810 w 7436223"/>
              <a:gd name="connsiteY8" fmla="*/ 3648438 h 3666927"/>
              <a:gd name="connsiteX9" fmla="*/ 2595282 w 7436223"/>
              <a:gd name="connsiteY9" fmla="*/ 3661885 h 3666927"/>
              <a:gd name="connsiteX10" fmla="*/ 7436223 w 7436223"/>
              <a:gd name="connsiteY10"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672773 w 7436223"/>
              <a:gd name="connsiteY5" fmla="*/ 346906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18130 h 3680772"/>
              <a:gd name="connsiteX1" fmla="*/ 382820 w 7436223"/>
              <a:gd name="connsiteY1" fmla="*/ 17289 h 3680772"/>
              <a:gd name="connsiteX2" fmla="*/ 432267 w 7436223"/>
              <a:gd name="connsiteY2" fmla="*/ 27376 h 3680772"/>
              <a:gd name="connsiteX3" fmla="*/ 680197 w 7436223"/>
              <a:gd name="connsiteY3" fmla="*/ 353045 h 3680772"/>
              <a:gd name="connsiteX4" fmla="*/ 1048871 w 7436223"/>
              <a:gd name="connsiteY4" fmla="*/ 2371365 h 3680772"/>
              <a:gd name="connsiteX5" fmla="*/ 1317810 w 7436223"/>
              <a:gd name="connsiteY5" fmla="*/ 3662283 h 3680772"/>
              <a:gd name="connsiteX6" fmla="*/ 2595282 w 7436223"/>
              <a:gd name="connsiteY6" fmla="*/ 3675730 h 3680772"/>
              <a:gd name="connsiteX7" fmla="*/ 7436223 w 7436223"/>
              <a:gd name="connsiteY7" fmla="*/ 3648836 h 3680772"/>
              <a:gd name="connsiteX0" fmla="*/ 0 w 7436223"/>
              <a:gd name="connsiteY0" fmla="*/ 26972 h 3689614"/>
              <a:gd name="connsiteX1" fmla="*/ 382820 w 7436223"/>
              <a:gd name="connsiteY1" fmla="*/ 26131 h 3689614"/>
              <a:gd name="connsiteX2" fmla="*/ 680197 w 7436223"/>
              <a:gd name="connsiteY2" fmla="*/ 361887 h 3689614"/>
              <a:gd name="connsiteX3" fmla="*/ 1048871 w 7436223"/>
              <a:gd name="connsiteY3" fmla="*/ 2380207 h 3689614"/>
              <a:gd name="connsiteX4" fmla="*/ 1317810 w 7436223"/>
              <a:gd name="connsiteY4" fmla="*/ 3671125 h 3689614"/>
              <a:gd name="connsiteX5" fmla="*/ 2595282 w 7436223"/>
              <a:gd name="connsiteY5" fmla="*/ 3684572 h 3689614"/>
              <a:gd name="connsiteX6" fmla="*/ 7436223 w 7436223"/>
              <a:gd name="connsiteY6" fmla="*/ 3657678 h 3689614"/>
              <a:gd name="connsiteX0" fmla="*/ 0 w 7436223"/>
              <a:gd name="connsiteY0" fmla="*/ 49335 h 3711977"/>
              <a:gd name="connsiteX1" fmla="*/ 511408 w 7436223"/>
              <a:gd name="connsiteY1" fmla="*/ 19919 h 3711977"/>
              <a:gd name="connsiteX2" fmla="*/ 680197 w 7436223"/>
              <a:gd name="connsiteY2" fmla="*/ 384250 h 3711977"/>
              <a:gd name="connsiteX3" fmla="*/ 1048871 w 7436223"/>
              <a:gd name="connsiteY3" fmla="*/ 2402570 h 3711977"/>
              <a:gd name="connsiteX4" fmla="*/ 1317810 w 7436223"/>
              <a:gd name="connsiteY4" fmla="*/ 3693488 h 3711977"/>
              <a:gd name="connsiteX5" fmla="*/ 2595282 w 7436223"/>
              <a:gd name="connsiteY5" fmla="*/ 3706935 h 3711977"/>
              <a:gd name="connsiteX6" fmla="*/ 7436223 w 7436223"/>
              <a:gd name="connsiteY6" fmla="*/ 3680041 h 3711977"/>
              <a:gd name="connsiteX0" fmla="*/ 0 w 7436223"/>
              <a:gd name="connsiteY0" fmla="*/ 55476 h 3718118"/>
              <a:gd name="connsiteX1" fmla="*/ 511408 w 7436223"/>
              <a:gd name="connsiteY1" fmla="*/ 26060 h 3718118"/>
              <a:gd name="connsiteX2" fmla="*/ 680197 w 7436223"/>
              <a:gd name="connsiteY2" fmla="*/ 390391 h 3718118"/>
              <a:gd name="connsiteX3" fmla="*/ 1048871 w 7436223"/>
              <a:gd name="connsiteY3" fmla="*/ 2408711 h 3718118"/>
              <a:gd name="connsiteX4" fmla="*/ 1317810 w 7436223"/>
              <a:gd name="connsiteY4" fmla="*/ 3699629 h 3718118"/>
              <a:gd name="connsiteX5" fmla="*/ 2595282 w 7436223"/>
              <a:gd name="connsiteY5" fmla="*/ 3713076 h 3718118"/>
              <a:gd name="connsiteX6" fmla="*/ 7436223 w 7436223"/>
              <a:gd name="connsiteY6" fmla="*/ 3686182 h 3718118"/>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3606 h 3666248"/>
              <a:gd name="connsiteX1" fmla="*/ 680197 w 7436223"/>
              <a:gd name="connsiteY1" fmla="*/ 338521 h 3666248"/>
              <a:gd name="connsiteX2" fmla="*/ 1048871 w 7436223"/>
              <a:gd name="connsiteY2" fmla="*/ 2356841 h 3666248"/>
              <a:gd name="connsiteX3" fmla="*/ 1317810 w 7436223"/>
              <a:gd name="connsiteY3" fmla="*/ 3647759 h 3666248"/>
              <a:gd name="connsiteX4" fmla="*/ 2595282 w 7436223"/>
              <a:gd name="connsiteY4" fmla="*/ 3661206 h 3666248"/>
              <a:gd name="connsiteX5" fmla="*/ 7436223 w 7436223"/>
              <a:gd name="connsiteY5" fmla="*/ 3634312 h 3666248"/>
              <a:gd name="connsiteX0" fmla="*/ 0 w 7436223"/>
              <a:gd name="connsiteY0" fmla="*/ 0 h 3662642"/>
              <a:gd name="connsiteX1" fmla="*/ 432267 w 7436223"/>
              <a:gd name="connsiteY1" fmla="*/ 54490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9341 h 3671983"/>
              <a:gd name="connsiteX1" fmla="*/ 429886 w 7436223"/>
              <a:gd name="connsiteY1" fmla="*/ 28112 h 3671983"/>
              <a:gd name="connsiteX2" fmla="*/ 680197 w 7436223"/>
              <a:gd name="connsiteY2" fmla="*/ 344256 h 3671983"/>
              <a:gd name="connsiteX3" fmla="*/ 1048871 w 7436223"/>
              <a:gd name="connsiteY3" fmla="*/ 2362576 h 3671983"/>
              <a:gd name="connsiteX4" fmla="*/ 1317810 w 7436223"/>
              <a:gd name="connsiteY4" fmla="*/ 3653494 h 3671983"/>
              <a:gd name="connsiteX5" fmla="*/ 2595282 w 7436223"/>
              <a:gd name="connsiteY5" fmla="*/ 3666941 h 3671983"/>
              <a:gd name="connsiteX6" fmla="*/ 7436223 w 7436223"/>
              <a:gd name="connsiteY6" fmla="*/ 3640047 h 3671983"/>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7855 h 3670497"/>
              <a:gd name="connsiteX1" fmla="*/ 344161 w 7436223"/>
              <a:gd name="connsiteY1" fmla="*/ 12339 h 3670497"/>
              <a:gd name="connsiteX2" fmla="*/ 680197 w 7436223"/>
              <a:gd name="connsiteY2" fmla="*/ 342770 h 3670497"/>
              <a:gd name="connsiteX3" fmla="*/ 1048871 w 7436223"/>
              <a:gd name="connsiteY3" fmla="*/ 2361090 h 3670497"/>
              <a:gd name="connsiteX4" fmla="*/ 1317810 w 7436223"/>
              <a:gd name="connsiteY4" fmla="*/ 3652008 h 3670497"/>
              <a:gd name="connsiteX5" fmla="*/ 2595282 w 7436223"/>
              <a:gd name="connsiteY5" fmla="*/ 3665455 h 3670497"/>
              <a:gd name="connsiteX6" fmla="*/ 7436223 w 7436223"/>
              <a:gd name="connsiteY6" fmla="*/ 3638561 h 3670497"/>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6555 h 3669197"/>
              <a:gd name="connsiteX1" fmla="*/ 344161 w 7436223"/>
              <a:gd name="connsiteY1" fmla="*/ 11039 h 3669197"/>
              <a:gd name="connsiteX2" fmla="*/ 680197 w 7436223"/>
              <a:gd name="connsiteY2" fmla="*/ 341470 h 3669197"/>
              <a:gd name="connsiteX3" fmla="*/ 1048871 w 7436223"/>
              <a:gd name="connsiteY3" fmla="*/ 2359790 h 3669197"/>
              <a:gd name="connsiteX4" fmla="*/ 1317810 w 7436223"/>
              <a:gd name="connsiteY4" fmla="*/ 3650708 h 3669197"/>
              <a:gd name="connsiteX5" fmla="*/ 2595282 w 7436223"/>
              <a:gd name="connsiteY5" fmla="*/ 3664155 h 3669197"/>
              <a:gd name="connsiteX6" fmla="*/ 7436223 w 7436223"/>
              <a:gd name="connsiteY6" fmla="*/ 3637261 h 3669197"/>
              <a:gd name="connsiteX0" fmla="*/ 0 w 7436223"/>
              <a:gd name="connsiteY0" fmla="*/ 12725 h 3675367"/>
              <a:gd name="connsiteX1" fmla="*/ 344161 w 7436223"/>
              <a:gd name="connsiteY1" fmla="*/ 10066 h 3675367"/>
              <a:gd name="connsiteX2" fmla="*/ 680197 w 7436223"/>
              <a:gd name="connsiteY2" fmla="*/ 347640 h 3675367"/>
              <a:gd name="connsiteX3" fmla="*/ 1048871 w 7436223"/>
              <a:gd name="connsiteY3" fmla="*/ 2365960 h 3675367"/>
              <a:gd name="connsiteX4" fmla="*/ 1317810 w 7436223"/>
              <a:gd name="connsiteY4" fmla="*/ 3656878 h 3675367"/>
              <a:gd name="connsiteX5" fmla="*/ 2595282 w 7436223"/>
              <a:gd name="connsiteY5" fmla="*/ 3670325 h 3675367"/>
              <a:gd name="connsiteX6" fmla="*/ 7436223 w 7436223"/>
              <a:gd name="connsiteY6" fmla="*/ 3643431 h 3675367"/>
              <a:gd name="connsiteX0" fmla="*/ 0 w 7436223"/>
              <a:gd name="connsiteY0" fmla="*/ 6505 h 3669147"/>
              <a:gd name="connsiteX1" fmla="*/ 344161 w 7436223"/>
              <a:gd name="connsiteY1" fmla="*/ 3846 h 3669147"/>
              <a:gd name="connsiteX2" fmla="*/ 680197 w 7436223"/>
              <a:gd name="connsiteY2" fmla="*/ 341420 h 3669147"/>
              <a:gd name="connsiteX3" fmla="*/ 1048871 w 7436223"/>
              <a:gd name="connsiteY3" fmla="*/ 2359740 h 3669147"/>
              <a:gd name="connsiteX4" fmla="*/ 1317810 w 7436223"/>
              <a:gd name="connsiteY4" fmla="*/ 3650658 h 3669147"/>
              <a:gd name="connsiteX5" fmla="*/ 2595282 w 7436223"/>
              <a:gd name="connsiteY5" fmla="*/ 3664105 h 3669147"/>
              <a:gd name="connsiteX6" fmla="*/ 7436223 w 7436223"/>
              <a:gd name="connsiteY6" fmla="*/ 3637211 h 3669147"/>
              <a:gd name="connsiteX0" fmla="*/ 0 w 7436223"/>
              <a:gd name="connsiteY0" fmla="*/ 2721 h 3665363"/>
              <a:gd name="connsiteX1" fmla="*/ 344161 w 7436223"/>
              <a:gd name="connsiteY1" fmla="*/ 62 h 3665363"/>
              <a:gd name="connsiteX2" fmla="*/ 680197 w 7436223"/>
              <a:gd name="connsiteY2" fmla="*/ 337636 h 3665363"/>
              <a:gd name="connsiteX3" fmla="*/ 1048871 w 7436223"/>
              <a:gd name="connsiteY3" fmla="*/ 2355956 h 3665363"/>
              <a:gd name="connsiteX4" fmla="*/ 1317810 w 7436223"/>
              <a:gd name="connsiteY4" fmla="*/ 3646874 h 3665363"/>
              <a:gd name="connsiteX5" fmla="*/ 2595282 w 7436223"/>
              <a:gd name="connsiteY5" fmla="*/ 3660321 h 3665363"/>
              <a:gd name="connsiteX6" fmla="*/ 7436223 w 7436223"/>
              <a:gd name="connsiteY6" fmla="*/ 3633427 h 366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36223" h="3665363">
                <a:moveTo>
                  <a:pt x="0" y="2721"/>
                </a:moveTo>
                <a:cubicBezTo>
                  <a:pt x="72045" y="11803"/>
                  <a:pt x="214128" y="-989"/>
                  <a:pt x="344161" y="62"/>
                </a:cubicBezTo>
                <a:cubicBezTo>
                  <a:pt x="347989" y="8256"/>
                  <a:pt x="562745" y="-55013"/>
                  <a:pt x="680197" y="337636"/>
                </a:cubicBezTo>
                <a:cubicBezTo>
                  <a:pt x="797649" y="730285"/>
                  <a:pt x="942602" y="1804416"/>
                  <a:pt x="1048871" y="2355956"/>
                </a:cubicBezTo>
                <a:cubicBezTo>
                  <a:pt x="1156377" y="2906211"/>
                  <a:pt x="1140758" y="3402585"/>
                  <a:pt x="1317810" y="3646874"/>
                </a:cubicBezTo>
                <a:cubicBezTo>
                  <a:pt x="1710015" y="3676009"/>
                  <a:pt x="1575547" y="3662562"/>
                  <a:pt x="2595282" y="3660321"/>
                </a:cubicBezTo>
                <a:lnTo>
                  <a:pt x="7436223" y="3633427"/>
                </a:lnTo>
              </a:path>
            </a:pathLst>
          </a:cu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8" name="Rectangle 17"/>
          <p:cNvSpPr/>
          <p:nvPr/>
        </p:nvSpPr>
        <p:spPr bwMode="auto">
          <a:xfrm>
            <a:off x="2524125" y="914400"/>
            <a:ext cx="487362"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9" name="Rectangle 18"/>
          <p:cNvSpPr/>
          <p:nvPr/>
        </p:nvSpPr>
        <p:spPr bwMode="auto">
          <a:xfrm>
            <a:off x="2676525" y="1066799"/>
            <a:ext cx="243681" cy="609601"/>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0" name="Rectangle 19"/>
          <p:cNvSpPr/>
          <p:nvPr/>
        </p:nvSpPr>
        <p:spPr bwMode="auto">
          <a:xfrm>
            <a:off x="2696368" y="2057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1" name="Rectangle 20"/>
          <p:cNvSpPr/>
          <p:nvPr/>
        </p:nvSpPr>
        <p:spPr bwMode="auto">
          <a:xfrm>
            <a:off x="2696368" y="2362200"/>
            <a:ext cx="152400" cy="1524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2" name="Rectangle 21"/>
          <p:cNvSpPr/>
          <p:nvPr/>
        </p:nvSpPr>
        <p:spPr bwMode="auto">
          <a:xfrm>
            <a:off x="2689225" y="2819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3" name="Rectangle 22"/>
          <p:cNvSpPr/>
          <p:nvPr/>
        </p:nvSpPr>
        <p:spPr bwMode="auto">
          <a:xfrm>
            <a:off x="2696368" y="32003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4" name="Rectangle 23"/>
          <p:cNvSpPr/>
          <p:nvPr/>
        </p:nvSpPr>
        <p:spPr bwMode="auto">
          <a:xfrm>
            <a:off x="2691606" y="33527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5" name="Rectangle 24"/>
          <p:cNvSpPr/>
          <p:nvPr/>
        </p:nvSpPr>
        <p:spPr bwMode="auto">
          <a:xfrm>
            <a:off x="2682081" y="36576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6" name="Rectangle 25"/>
          <p:cNvSpPr/>
          <p:nvPr/>
        </p:nvSpPr>
        <p:spPr bwMode="auto">
          <a:xfrm>
            <a:off x="2696368" y="41148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7" name="Rectangle 26"/>
          <p:cNvSpPr/>
          <p:nvPr/>
        </p:nvSpPr>
        <p:spPr bwMode="auto">
          <a:xfrm>
            <a:off x="2701131" y="4352925"/>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8" name="Rectangle 27"/>
          <p:cNvSpPr/>
          <p:nvPr/>
        </p:nvSpPr>
        <p:spPr bwMode="auto">
          <a:xfrm>
            <a:off x="2691606" y="4724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9" name="Rectangle 28"/>
          <p:cNvSpPr/>
          <p:nvPr/>
        </p:nvSpPr>
        <p:spPr bwMode="auto">
          <a:xfrm>
            <a:off x="2710656" y="5101408"/>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80175026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12767779"/>
              </p:ext>
            </p:extLst>
          </p:nvPr>
        </p:nvGraphicFramePr>
        <p:xfrm>
          <a:off x="1412577" y="457200"/>
          <a:ext cx="7731423" cy="5842000"/>
        </p:xfrm>
        <a:graphic>
          <a:graphicData uri="http://schemas.openxmlformats.org/drawingml/2006/table">
            <a:tbl>
              <a:tblPr firstRow="1" bandRow="1">
                <a:tableStyleId>{5C22544A-7EE6-4342-B048-85BDC9FD1C3A}</a:tableStyleId>
              </a:tblPr>
              <a:tblGrid>
                <a:gridCol w="1534013">
                  <a:extLst>
                    <a:ext uri="{9D8B030D-6E8A-4147-A177-3AD203B41FA5}">
                      <a16:colId xmlns:a16="http://schemas.microsoft.com/office/drawing/2014/main" val="20000"/>
                    </a:ext>
                  </a:extLst>
                </a:gridCol>
                <a:gridCol w="1337659">
                  <a:extLst>
                    <a:ext uri="{9D8B030D-6E8A-4147-A177-3AD203B41FA5}">
                      <a16:colId xmlns:a16="http://schemas.microsoft.com/office/drawing/2014/main" val="20001"/>
                    </a:ext>
                  </a:extLst>
                </a:gridCol>
                <a:gridCol w="1141305">
                  <a:extLst>
                    <a:ext uri="{9D8B030D-6E8A-4147-A177-3AD203B41FA5}">
                      <a16:colId xmlns:a16="http://schemas.microsoft.com/office/drawing/2014/main" val="20002"/>
                    </a:ext>
                  </a:extLst>
                </a:gridCol>
                <a:gridCol w="1362203">
                  <a:extLst>
                    <a:ext uri="{9D8B030D-6E8A-4147-A177-3AD203B41FA5}">
                      <a16:colId xmlns:a16="http://schemas.microsoft.com/office/drawing/2014/main" val="20003"/>
                    </a:ext>
                  </a:extLst>
                </a:gridCol>
                <a:gridCol w="1116761">
                  <a:extLst>
                    <a:ext uri="{9D8B030D-6E8A-4147-A177-3AD203B41FA5}">
                      <a16:colId xmlns:a16="http://schemas.microsoft.com/office/drawing/2014/main" val="20004"/>
                    </a:ext>
                  </a:extLst>
                </a:gridCol>
                <a:gridCol w="1239482">
                  <a:extLst>
                    <a:ext uri="{9D8B030D-6E8A-4147-A177-3AD203B41FA5}">
                      <a16:colId xmlns:a16="http://schemas.microsoft.com/office/drawing/2014/main" val="20005"/>
                    </a:ext>
                  </a:extLst>
                </a:gridCol>
              </a:tblGrid>
              <a:tr h="1929468">
                <a:tc>
                  <a:txBody>
                    <a:bodyPr/>
                    <a:lstStyle/>
                    <a:p>
                      <a:pPr marL="0" marR="0" algn="ctr">
                        <a:spcBef>
                          <a:spcPts val="0"/>
                        </a:spcBef>
                        <a:spcAft>
                          <a:spcPts val="0"/>
                        </a:spcAft>
                      </a:pPr>
                      <a:r>
                        <a:rPr lang="en-US" sz="2000" dirty="0">
                          <a:ln>
                            <a:solidFill>
                              <a:sysClr val="windowText" lastClr="000000"/>
                            </a:solidFill>
                          </a:ln>
                          <a:solidFill>
                            <a:sysClr val="windowText" lastClr="000000"/>
                          </a:solidFill>
                          <a:effectLst/>
                          <a:latin typeface="Arial Narrow"/>
                          <a:ea typeface="Times New Roman"/>
                          <a:cs typeface="Times New Roman"/>
                        </a:rPr>
                        <a:t>Number of Half-Lives</a:t>
                      </a:r>
                    </a:p>
                  </a:txBody>
                  <a:tcPr marL="68580" marR="68580" marT="0" marB="0" anchor="ctr">
                    <a:solidFill>
                      <a:srgbClr val="FFFF66"/>
                    </a:solidFill>
                  </a:tcPr>
                </a:tc>
                <a:tc>
                  <a:txBody>
                    <a:bodyPr/>
                    <a:lstStyle/>
                    <a:p>
                      <a:pPr marL="0" marR="0" algn="ctr">
                        <a:spcBef>
                          <a:spcPts val="0"/>
                        </a:spcBef>
                        <a:spcAft>
                          <a:spcPts val="0"/>
                        </a:spcAft>
                      </a:pPr>
                      <a:r>
                        <a:rPr lang="en-US" sz="2000" dirty="0">
                          <a:ln>
                            <a:solidFill>
                              <a:sysClr val="windowText" lastClr="000000"/>
                            </a:solidFill>
                          </a:ln>
                          <a:solidFill>
                            <a:sysClr val="windowText" lastClr="000000"/>
                          </a:solidFill>
                          <a:effectLst/>
                          <a:latin typeface="Arial Narrow"/>
                          <a:ea typeface="Times New Roman"/>
                          <a:cs typeface="Times New Roman"/>
                        </a:rPr>
                        <a:t>% Radioactive Material Remaining</a:t>
                      </a:r>
                    </a:p>
                  </a:txBody>
                  <a:tcPr marL="68580" marR="68580" marT="0" marB="0" anchor="ctr">
                    <a:solidFill>
                      <a:srgbClr val="FFFF66"/>
                    </a:solidFill>
                  </a:tcPr>
                </a:tc>
                <a:tc>
                  <a:txBody>
                    <a:bodyPr/>
                    <a:lstStyle/>
                    <a:p>
                      <a:pPr marL="0" marR="0" algn="ctr">
                        <a:spcBef>
                          <a:spcPts val="0"/>
                        </a:spcBef>
                        <a:spcAft>
                          <a:spcPts val="0"/>
                        </a:spcAft>
                      </a:pPr>
                      <a:r>
                        <a:rPr lang="en-US" sz="2000" dirty="0">
                          <a:ln>
                            <a:solidFill>
                              <a:sysClr val="windowText" lastClr="000000"/>
                            </a:solidFill>
                          </a:ln>
                          <a:solidFill>
                            <a:sysClr val="windowText" lastClr="000000"/>
                          </a:solidFill>
                          <a:effectLst/>
                          <a:latin typeface="Arial Narrow"/>
                          <a:ea typeface="Times New Roman"/>
                          <a:cs typeface="Times New Roman"/>
                        </a:rPr>
                        <a:t>% Stable Decay Product Formed</a:t>
                      </a:r>
                    </a:p>
                  </a:txBody>
                  <a:tcPr marL="68580" marR="68580" marT="0" marB="0" anchor="ctr">
                    <a:solidFill>
                      <a:srgbClr val="FFFF66"/>
                    </a:solidFill>
                  </a:tcPr>
                </a:tc>
                <a:tc>
                  <a:txBody>
                    <a:bodyPr/>
                    <a:lstStyle/>
                    <a:p>
                      <a:pPr marL="0" marR="0" algn="ctr">
                        <a:spcBef>
                          <a:spcPts val="0"/>
                        </a:spcBef>
                        <a:spcAft>
                          <a:spcPts val="0"/>
                        </a:spcAft>
                      </a:pPr>
                      <a:r>
                        <a:rPr lang="en-US" sz="2000" dirty="0">
                          <a:ln>
                            <a:solidFill>
                              <a:sysClr val="windowText" lastClr="000000"/>
                            </a:solidFill>
                          </a:ln>
                          <a:solidFill>
                            <a:sysClr val="windowText" lastClr="000000"/>
                          </a:solidFill>
                          <a:effectLst/>
                          <a:latin typeface="Arial Narrow"/>
                          <a:ea typeface="Times New Roman"/>
                          <a:cs typeface="Times New Roman"/>
                        </a:rPr>
                        <a:t>Fraction Radioactive Material Remaining</a:t>
                      </a:r>
                    </a:p>
                  </a:txBody>
                  <a:tcPr marL="68580" marR="68580" marT="0" marB="0" anchor="ctr">
                    <a:solidFill>
                      <a:srgbClr val="FFFF66"/>
                    </a:solidFill>
                  </a:tcPr>
                </a:tc>
                <a:tc>
                  <a:txBody>
                    <a:bodyPr/>
                    <a:lstStyle/>
                    <a:p>
                      <a:pPr marL="0" marR="0" algn="ctr">
                        <a:spcBef>
                          <a:spcPts val="0"/>
                        </a:spcBef>
                        <a:spcAft>
                          <a:spcPts val="0"/>
                        </a:spcAft>
                      </a:pPr>
                      <a:r>
                        <a:rPr lang="en-US" sz="2000" dirty="0">
                          <a:ln>
                            <a:solidFill>
                              <a:sysClr val="windowText" lastClr="000000"/>
                            </a:solidFill>
                          </a:ln>
                          <a:solidFill>
                            <a:sysClr val="windowText" lastClr="000000"/>
                          </a:solidFill>
                          <a:effectLst/>
                          <a:latin typeface="Arial Narrow"/>
                          <a:ea typeface="Times New Roman"/>
                          <a:cs typeface="Times New Roman"/>
                        </a:rPr>
                        <a:t>Fraction Stable Decay Product Formed</a:t>
                      </a:r>
                    </a:p>
                  </a:txBody>
                  <a:tcPr marL="68580" marR="68580" marT="0" marB="0" anchor="ctr">
                    <a:solidFill>
                      <a:srgbClr val="FFFF66"/>
                    </a:solidFill>
                  </a:tcPr>
                </a:tc>
                <a:tc>
                  <a:txBody>
                    <a:bodyPr/>
                    <a:lstStyle/>
                    <a:p>
                      <a:pPr marL="0" marR="0" algn="ctr">
                        <a:spcBef>
                          <a:spcPts val="0"/>
                        </a:spcBef>
                        <a:spcAft>
                          <a:spcPts val="0"/>
                        </a:spcAft>
                      </a:pPr>
                      <a:r>
                        <a:rPr lang="en-US" sz="2000" dirty="0">
                          <a:ln>
                            <a:solidFill>
                              <a:sysClr val="windowText" lastClr="000000"/>
                            </a:solidFill>
                          </a:ln>
                          <a:solidFill>
                            <a:sysClr val="windowText" lastClr="000000"/>
                          </a:solidFill>
                          <a:effectLst/>
                          <a:latin typeface="Arial Narrow"/>
                          <a:ea typeface="Times New Roman"/>
                          <a:cs typeface="Times New Roman"/>
                        </a:rPr>
                        <a:t>Age of Rock</a:t>
                      </a:r>
                    </a:p>
                  </a:txBody>
                  <a:tcPr marL="68580" marR="68580" marT="0" marB="0" anchor="ctr">
                    <a:solidFill>
                      <a:srgbClr val="FFFF66"/>
                    </a:solidFill>
                  </a:tcPr>
                </a:tc>
                <a:extLst>
                  <a:ext uri="{0D108BD9-81ED-4DB2-BD59-A6C34878D82A}">
                    <a16:rowId xmlns:a16="http://schemas.microsoft.com/office/drawing/2014/main" val="10000"/>
                  </a:ext>
                </a:extLst>
              </a:tr>
              <a:tr h="978133">
                <a:tc>
                  <a:txBody>
                    <a:bodyPr/>
                    <a:lstStyle/>
                    <a:p>
                      <a:pPr algn="ctr"/>
                      <a:endParaRPr lang="en-US" sz="800" dirty="0"/>
                    </a:p>
                    <a:p>
                      <a:pPr algn="ctr"/>
                      <a:r>
                        <a:rPr lang="en-US" sz="3200" dirty="0"/>
                        <a:t>0</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978133">
                <a:tc>
                  <a:txBody>
                    <a:bodyPr/>
                    <a:lstStyle/>
                    <a:p>
                      <a:pPr algn="ctr"/>
                      <a:endParaRPr lang="en-US" sz="800" dirty="0"/>
                    </a:p>
                    <a:p>
                      <a:pPr algn="ctr"/>
                      <a:r>
                        <a:rPr lang="en-US" sz="3200" dirty="0"/>
                        <a:t>1</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10002"/>
                  </a:ext>
                </a:extLst>
              </a:tr>
              <a:tr h="978133">
                <a:tc>
                  <a:txBody>
                    <a:bodyPr/>
                    <a:lstStyle/>
                    <a:p>
                      <a:pPr algn="ctr"/>
                      <a:endParaRPr lang="en-US" sz="800" dirty="0"/>
                    </a:p>
                    <a:p>
                      <a:pPr algn="ctr"/>
                      <a:r>
                        <a:rPr lang="en-US" sz="3200" dirty="0"/>
                        <a:t>2</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3"/>
                  </a:ext>
                </a:extLst>
              </a:tr>
              <a:tr h="978133">
                <a:tc>
                  <a:txBody>
                    <a:bodyPr/>
                    <a:lstStyle/>
                    <a:p>
                      <a:pPr algn="ctr"/>
                      <a:endParaRPr lang="en-US" sz="800" dirty="0"/>
                    </a:p>
                    <a:p>
                      <a:pPr algn="ctr"/>
                      <a:r>
                        <a:rPr lang="en-US" sz="3200" dirty="0"/>
                        <a:t>3</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sp>
        <p:nvSpPr>
          <p:cNvPr id="2" name="Rectangle 1"/>
          <p:cNvSpPr/>
          <p:nvPr/>
        </p:nvSpPr>
        <p:spPr>
          <a:xfrm>
            <a:off x="3124200" y="2537220"/>
            <a:ext cx="1151277"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100%</a:t>
            </a:r>
          </a:p>
        </p:txBody>
      </p:sp>
      <p:pic>
        <p:nvPicPr>
          <p:cNvPr id="1853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588" y="2362201"/>
            <a:ext cx="1260176" cy="971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495800" y="2524809"/>
            <a:ext cx="731290"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0%</a:t>
            </a:r>
          </a:p>
        </p:txBody>
      </p:sp>
      <p:sp>
        <p:nvSpPr>
          <p:cNvPr id="6" name="Rectangle 5"/>
          <p:cNvSpPr/>
          <p:nvPr/>
        </p:nvSpPr>
        <p:spPr>
          <a:xfrm>
            <a:off x="5807116" y="2509329"/>
            <a:ext cx="394660"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1</a:t>
            </a:r>
          </a:p>
        </p:txBody>
      </p:sp>
      <p:sp>
        <p:nvSpPr>
          <p:cNvPr id="7" name="Rectangle 6"/>
          <p:cNvSpPr/>
          <p:nvPr/>
        </p:nvSpPr>
        <p:spPr>
          <a:xfrm>
            <a:off x="7109003" y="2537220"/>
            <a:ext cx="394660"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0</a:t>
            </a:r>
          </a:p>
        </p:txBody>
      </p:sp>
      <p:sp>
        <p:nvSpPr>
          <p:cNvPr id="8" name="Rectangle 7"/>
          <p:cNvSpPr/>
          <p:nvPr/>
        </p:nvSpPr>
        <p:spPr>
          <a:xfrm>
            <a:off x="7766556" y="2509328"/>
            <a:ext cx="1377445" cy="646331"/>
          </a:xfrm>
          <a:prstGeom prst="rect">
            <a:avLst/>
          </a:prstGeom>
          <a:noFill/>
        </p:spPr>
        <p:txBody>
          <a:bodyPr wrap="square" lIns="91440" tIns="45720" rIns="91440" bIns="45720">
            <a:spAutoFit/>
          </a:bodyPr>
          <a:lstStyle/>
          <a:p>
            <a:pPr algn="ctr"/>
            <a:r>
              <a:rPr lang="en-US" sz="360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“0</a:t>
            </a: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”yrs</a:t>
            </a:r>
          </a:p>
        </p:txBody>
      </p:sp>
    </p:spTree>
    <p:extLst>
      <p:ext uri="{BB962C8B-B14F-4D97-AF65-F5344CB8AC3E}">
        <p14:creationId xmlns:p14="http://schemas.microsoft.com/office/powerpoint/2010/main" val="237029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3058" name="Object 2"/>
          <p:cNvGraphicFramePr>
            <a:graphicFrameLocks noChangeAspect="1"/>
          </p:cNvGraphicFramePr>
          <p:nvPr/>
        </p:nvGraphicFramePr>
        <p:xfrm>
          <a:off x="1295400" y="914400"/>
          <a:ext cx="6629400" cy="5110163"/>
        </p:xfrm>
        <a:graphic>
          <a:graphicData uri="http://schemas.openxmlformats.org/presentationml/2006/ole">
            <mc:AlternateContent xmlns:mc="http://schemas.openxmlformats.org/markup-compatibility/2006">
              <mc:Choice xmlns:v="urn:schemas-microsoft-com:vml" Requires="v">
                <p:oleObj spid="_x0000_s173330" name="CorelDRAW 6.0" r:id="rId3" imgW="2520696" imgH="1956816" progId="CorelDRAW.Graphic.6">
                  <p:embed/>
                </p:oleObj>
              </mc:Choice>
              <mc:Fallback>
                <p:oleObj name="CorelDRAW 6.0" r:id="rId3" imgW="2520696" imgH="1956816" progId="CorelDRAW.Graphic.6">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914400"/>
                        <a:ext cx="6629400" cy="511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3059" name="WordArt 3"/>
          <p:cNvSpPr>
            <a:spLocks noChangeArrowheads="1" noChangeShapeType="1" noTextEdit="1"/>
          </p:cNvSpPr>
          <p:nvPr/>
        </p:nvSpPr>
        <p:spPr bwMode="auto">
          <a:xfrm>
            <a:off x="5715000" y="304800"/>
            <a:ext cx="3062288" cy="685800"/>
          </a:xfrm>
          <a:prstGeom prst="rect">
            <a:avLst/>
          </a:prstGeom>
        </p:spPr>
        <p:txBody>
          <a:bodyPr wrap="none" fromWordArt="1">
            <a:prstTxWarp prst="textPlain">
              <a:avLst>
                <a:gd name="adj" fmla="val 50000"/>
              </a:avLst>
            </a:prstTxWarp>
          </a:bodyPr>
          <a:lstStyle/>
          <a:p>
            <a:r>
              <a:rPr lang="en-US" sz="3600" kern="10">
                <a:ln w="28575">
                  <a:solidFill>
                    <a:schemeClr val="tx1"/>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1 Half-Life</a:t>
            </a:r>
          </a:p>
        </p:txBody>
      </p:sp>
      <p:sp>
        <p:nvSpPr>
          <p:cNvPr id="173060" name="Oval 8"/>
          <p:cNvSpPr>
            <a:spLocks noChangeArrowheads="1"/>
          </p:cNvSpPr>
          <p:nvPr/>
        </p:nvSpPr>
        <p:spPr bwMode="auto">
          <a:xfrm>
            <a:off x="2667000" y="11430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061" name="Oval 9"/>
          <p:cNvSpPr>
            <a:spLocks noChangeArrowheads="1"/>
          </p:cNvSpPr>
          <p:nvPr/>
        </p:nvSpPr>
        <p:spPr bwMode="auto">
          <a:xfrm>
            <a:off x="2743200" y="20574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062" name="Oval 10"/>
          <p:cNvSpPr>
            <a:spLocks noChangeArrowheads="1"/>
          </p:cNvSpPr>
          <p:nvPr/>
        </p:nvSpPr>
        <p:spPr bwMode="auto">
          <a:xfrm>
            <a:off x="1828800" y="25908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063" name="Oval 11"/>
          <p:cNvSpPr>
            <a:spLocks noChangeArrowheads="1"/>
          </p:cNvSpPr>
          <p:nvPr/>
        </p:nvSpPr>
        <p:spPr bwMode="auto">
          <a:xfrm>
            <a:off x="3810000" y="19050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064" name="Oval 12"/>
          <p:cNvSpPr>
            <a:spLocks noChangeArrowheads="1"/>
          </p:cNvSpPr>
          <p:nvPr/>
        </p:nvSpPr>
        <p:spPr bwMode="auto">
          <a:xfrm>
            <a:off x="4648200" y="14478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065" name="Oval 13"/>
          <p:cNvSpPr>
            <a:spLocks noChangeArrowheads="1"/>
          </p:cNvSpPr>
          <p:nvPr/>
        </p:nvSpPr>
        <p:spPr bwMode="auto">
          <a:xfrm>
            <a:off x="6019800" y="16002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066" name="Oval 14"/>
          <p:cNvSpPr>
            <a:spLocks noChangeArrowheads="1"/>
          </p:cNvSpPr>
          <p:nvPr/>
        </p:nvSpPr>
        <p:spPr bwMode="auto">
          <a:xfrm>
            <a:off x="6629400" y="22860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067" name="Oval 15"/>
          <p:cNvSpPr>
            <a:spLocks noChangeArrowheads="1"/>
          </p:cNvSpPr>
          <p:nvPr/>
        </p:nvSpPr>
        <p:spPr bwMode="auto">
          <a:xfrm>
            <a:off x="6553200" y="36576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068" name="Oval 16"/>
          <p:cNvSpPr>
            <a:spLocks noChangeArrowheads="1"/>
          </p:cNvSpPr>
          <p:nvPr/>
        </p:nvSpPr>
        <p:spPr bwMode="auto">
          <a:xfrm>
            <a:off x="5334000" y="33528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069" name="Oval 17"/>
          <p:cNvSpPr>
            <a:spLocks noChangeArrowheads="1"/>
          </p:cNvSpPr>
          <p:nvPr/>
        </p:nvSpPr>
        <p:spPr bwMode="auto">
          <a:xfrm>
            <a:off x="5334000" y="21336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070" name="Oval 18"/>
          <p:cNvSpPr>
            <a:spLocks noChangeArrowheads="1"/>
          </p:cNvSpPr>
          <p:nvPr/>
        </p:nvSpPr>
        <p:spPr bwMode="auto">
          <a:xfrm>
            <a:off x="4495800" y="27432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071" name="Oval 19"/>
          <p:cNvSpPr>
            <a:spLocks noChangeArrowheads="1"/>
          </p:cNvSpPr>
          <p:nvPr/>
        </p:nvSpPr>
        <p:spPr bwMode="auto">
          <a:xfrm>
            <a:off x="4038600" y="37338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072" name="Oval 20"/>
          <p:cNvSpPr>
            <a:spLocks noChangeArrowheads="1"/>
          </p:cNvSpPr>
          <p:nvPr/>
        </p:nvSpPr>
        <p:spPr bwMode="auto">
          <a:xfrm>
            <a:off x="5105400" y="45720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073" name="Oval 21"/>
          <p:cNvSpPr>
            <a:spLocks noChangeArrowheads="1"/>
          </p:cNvSpPr>
          <p:nvPr/>
        </p:nvSpPr>
        <p:spPr bwMode="auto">
          <a:xfrm>
            <a:off x="3429000" y="48006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074" name="Oval 22"/>
          <p:cNvSpPr>
            <a:spLocks noChangeArrowheads="1"/>
          </p:cNvSpPr>
          <p:nvPr/>
        </p:nvSpPr>
        <p:spPr bwMode="auto">
          <a:xfrm>
            <a:off x="2286000" y="40386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075" name="Oval 23"/>
          <p:cNvSpPr>
            <a:spLocks noChangeArrowheads="1"/>
          </p:cNvSpPr>
          <p:nvPr/>
        </p:nvSpPr>
        <p:spPr bwMode="auto">
          <a:xfrm>
            <a:off x="3124200" y="28956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71540743"/>
              </p:ext>
            </p:extLst>
          </p:nvPr>
        </p:nvGraphicFramePr>
        <p:xfrm>
          <a:off x="1412577" y="457200"/>
          <a:ext cx="7731423" cy="5842000"/>
        </p:xfrm>
        <a:graphic>
          <a:graphicData uri="http://schemas.openxmlformats.org/drawingml/2006/table">
            <a:tbl>
              <a:tblPr firstRow="1" bandRow="1">
                <a:tableStyleId>{5C22544A-7EE6-4342-B048-85BDC9FD1C3A}</a:tableStyleId>
              </a:tblPr>
              <a:tblGrid>
                <a:gridCol w="1534013">
                  <a:extLst>
                    <a:ext uri="{9D8B030D-6E8A-4147-A177-3AD203B41FA5}">
                      <a16:colId xmlns:a16="http://schemas.microsoft.com/office/drawing/2014/main" val="20000"/>
                    </a:ext>
                  </a:extLst>
                </a:gridCol>
                <a:gridCol w="1337659">
                  <a:extLst>
                    <a:ext uri="{9D8B030D-6E8A-4147-A177-3AD203B41FA5}">
                      <a16:colId xmlns:a16="http://schemas.microsoft.com/office/drawing/2014/main" val="20001"/>
                    </a:ext>
                  </a:extLst>
                </a:gridCol>
                <a:gridCol w="1141305">
                  <a:extLst>
                    <a:ext uri="{9D8B030D-6E8A-4147-A177-3AD203B41FA5}">
                      <a16:colId xmlns:a16="http://schemas.microsoft.com/office/drawing/2014/main" val="20002"/>
                    </a:ext>
                  </a:extLst>
                </a:gridCol>
                <a:gridCol w="1362203">
                  <a:extLst>
                    <a:ext uri="{9D8B030D-6E8A-4147-A177-3AD203B41FA5}">
                      <a16:colId xmlns:a16="http://schemas.microsoft.com/office/drawing/2014/main" val="20003"/>
                    </a:ext>
                  </a:extLst>
                </a:gridCol>
                <a:gridCol w="1116761">
                  <a:extLst>
                    <a:ext uri="{9D8B030D-6E8A-4147-A177-3AD203B41FA5}">
                      <a16:colId xmlns:a16="http://schemas.microsoft.com/office/drawing/2014/main" val="20004"/>
                    </a:ext>
                  </a:extLst>
                </a:gridCol>
                <a:gridCol w="1239482">
                  <a:extLst>
                    <a:ext uri="{9D8B030D-6E8A-4147-A177-3AD203B41FA5}">
                      <a16:colId xmlns:a16="http://schemas.microsoft.com/office/drawing/2014/main" val="20005"/>
                    </a:ext>
                  </a:extLst>
                </a:gridCol>
              </a:tblGrid>
              <a:tr h="1929468">
                <a:tc>
                  <a:txBody>
                    <a:bodyPr/>
                    <a:lstStyle/>
                    <a:p>
                      <a:pPr marL="0" marR="0" algn="ctr">
                        <a:spcBef>
                          <a:spcPts val="0"/>
                        </a:spcBef>
                        <a:spcAft>
                          <a:spcPts val="0"/>
                        </a:spcAft>
                      </a:pPr>
                      <a:r>
                        <a:rPr lang="en-US" sz="2000" dirty="0">
                          <a:ln>
                            <a:solidFill>
                              <a:sysClr val="windowText" lastClr="000000"/>
                            </a:solidFill>
                          </a:ln>
                          <a:solidFill>
                            <a:sysClr val="windowText" lastClr="000000"/>
                          </a:solidFill>
                          <a:effectLst/>
                          <a:latin typeface="Arial Narrow"/>
                          <a:ea typeface="Times New Roman"/>
                          <a:cs typeface="Times New Roman"/>
                        </a:rPr>
                        <a:t>Number of Half-Lives</a:t>
                      </a:r>
                    </a:p>
                  </a:txBody>
                  <a:tcPr marL="68580" marR="68580" marT="0" marB="0" anchor="ctr">
                    <a:solidFill>
                      <a:srgbClr val="FFFF66"/>
                    </a:solidFill>
                  </a:tcPr>
                </a:tc>
                <a:tc>
                  <a:txBody>
                    <a:bodyPr/>
                    <a:lstStyle/>
                    <a:p>
                      <a:pPr marL="0" marR="0" algn="ctr">
                        <a:spcBef>
                          <a:spcPts val="0"/>
                        </a:spcBef>
                        <a:spcAft>
                          <a:spcPts val="0"/>
                        </a:spcAft>
                      </a:pPr>
                      <a:r>
                        <a:rPr lang="en-US" sz="2000" dirty="0">
                          <a:ln>
                            <a:solidFill>
                              <a:sysClr val="windowText" lastClr="000000"/>
                            </a:solidFill>
                          </a:ln>
                          <a:solidFill>
                            <a:sysClr val="windowText" lastClr="000000"/>
                          </a:solidFill>
                          <a:effectLst/>
                          <a:latin typeface="Arial Narrow"/>
                          <a:ea typeface="Times New Roman"/>
                          <a:cs typeface="Times New Roman"/>
                        </a:rPr>
                        <a:t>% Radioactive Material Remaining</a:t>
                      </a:r>
                    </a:p>
                  </a:txBody>
                  <a:tcPr marL="68580" marR="68580" marT="0" marB="0" anchor="ctr">
                    <a:solidFill>
                      <a:srgbClr val="FFFF66"/>
                    </a:solidFill>
                  </a:tcPr>
                </a:tc>
                <a:tc>
                  <a:txBody>
                    <a:bodyPr/>
                    <a:lstStyle/>
                    <a:p>
                      <a:pPr marL="0" marR="0" algn="ctr">
                        <a:spcBef>
                          <a:spcPts val="0"/>
                        </a:spcBef>
                        <a:spcAft>
                          <a:spcPts val="0"/>
                        </a:spcAft>
                      </a:pPr>
                      <a:r>
                        <a:rPr lang="en-US" sz="2000" dirty="0">
                          <a:ln>
                            <a:solidFill>
                              <a:sysClr val="windowText" lastClr="000000"/>
                            </a:solidFill>
                          </a:ln>
                          <a:solidFill>
                            <a:sysClr val="windowText" lastClr="000000"/>
                          </a:solidFill>
                          <a:effectLst/>
                          <a:latin typeface="Arial Narrow"/>
                          <a:ea typeface="Times New Roman"/>
                          <a:cs typeface="Times New Roman"/>
                        </a:rPr>
                        <a:t>% Stable Decay Product Formed</a:t>
                      </a:r>
                    </a:p>
                  </a:txBody>
                  <a:tcPr marL="68580" marR="68580" marT="0" marB="0" anchor="ctr">
                    <a:solidFill>
                      <a:srgbClr val="FFFF66"/>
                    </a:solidFill>
                  </a:tcPr>
                </a:tc>
                <a:tc>
                  <a:txBody>
                    <a:bodyPr/>
                    <a:lstStyle/>
                    <a:p>
                      <a:pPr marL="0" marR="0" algn="ctr">
                        <a:spcBef>
                          <a:spcPts val="0"/>
                        </a:spcBef>
                        <a:spcAft>
                          <a:spcPts val="0"/>
                        </a:spcAft>
                      </a:pPr>
                      <a:r>
                        <a:rPr lang="en-US" sz="2000" dirty="0">
                          <a:ln>
                            <a:solidFill>
                              <a:sysClr val="windowText" lastClr="000000"/>
                            </a:solidFill>
                          </a:ln>
                          <a:solidFill>
                            <a:sysClr val="windowText" lastClr="000000"/>
                          </a:solidFill>
                          <a:effectLst/>
                          <a:latin typeface="Arial Narrow"/>
                          <a:ea typeface="Times New Roman"/>
                          <a:cs typeface="Times New Roman"/>
                        </a:rPr>
                        <a:t>Fraction Radioactive Material Remaining</a:t>
                      </a:r>
                    </a:p>
                  </a:txBody>
                  <a:tcPr marL="68580" marR="68580" marT="0" marB="0" anchor="ctr">
                    <a:solidFill>
                      <a:srgbClr val="FFFF66"/>
                    </a:solidFill>
                  </a:tcPr>
                </a:tc>
                <a:tc>
                  <a:txBody>
                    <a:bodyPr/>
                    <a:lstStyle/>
                    <a:p>
                      <a:pPr marL="0" marR="0" algn="ctr">
                        <a:spcBef>
                          <a:spcPts val="0"/>
                        </a:spcBef>
                        <a:spcAft>
                          <a:spcPts val="0"/>
                        </a:spcAft>
                      </a:pPr>
                      <a:r>
                        <a:rPr lang="en-US" sz="2000" dirty="0">
                          <a:ln>
                            <a:solidFill>
                              <a:sysClr val="windowText" lastClr="000000"/>
                            </a:solidFill>
                          </a:ln>
                          <a:solidFill>
                            <a:sysClr val="windowText" lastClr="000000"/>
                          </a:solidFill>
                          <a:effectLst/>
                          <a:latin typeface="Arial Narrow"/>
                          <a:ea typeface="Times New Roman"/>
                          <a:cs typeface="Times New Roman"/>
                        </a:rPr>
                        <a:t>Fraction Stable Decay Product Formed</a:t>
                      </a:r>
                    </a:p>
                  </a:txBody>
                  <a:tcPr marL="68580" marR="68580" marT="0" marB="0" anchor="ctr">
                    <a:solidFill>
                      <a:srgbClr val="FFFF66"/>
                    </a:solidFill>
                  </a:tcPr>
                </a:tc>
                <a:tc>
                  <a:txBody>
                    <a:bodyPr/>
                    <a:lstStyle/>
                    <a:p>
                      <a:pPr marL="0" marR="0" algn="ctr">
                        <a:spcBef>
                          <a:spcPts val="0"/>
                        </a:spcBef>
                        <a:spcAft>
                          <a:spcPts val="0"/>
                        </a:spcAft>
                      </a:pPr>
                      <a:r>
                        <a:rPr lang="en-US" sz="2000" dirty="0">
                          <a:ln>
                            <a:solidFill>
                              <a:sysClr val="windowText" lastClr="000000"/>
                            </a:solidFill>
                          </a:ln>
                          <a:solidFill>
                            <a:sysClr val="windowText" lastClr="000000"/>
                          </a:solidFill>
                          <a:effectLst/>
                          <a:latin typeface="Arial Narrow"/>
                          <a:ea typeface="Times New Roman"/>
                          <a:cs typeface="Times New Roman"/>
                        </a:rPr>
                        <a:t>Age of Rock</a:t>
                      </a:r>
                    </a:p>
                  </a:txBody>
                  <a:tcPr marL="68580" marR="68580" marT="0" marB="0" anchor="ctr">
                    <a:solidFill>
                      <a:srgbClr val="FFFF66"/>
                    </a:solidFill>
                  </a:tcPr>
                </a:tc>
                <a:extLst>
                  <a:ext uri="{0D108BD9-81ED-4DB2-BD59-A6C34878D82A}">
                    <a16:rowId xmlns:a16="http://schemas.microsoft.com/office/drawing/2014/main" val="10000"/>
                  </a:ext>
                </a:extLst>
              </a:tr>
              <a:tr h="978133">
                <a:tc>
                  <a:txBody>
                    <a:bodyPr/>
                    <a:lstStyle/>
                    <a:p>
                      <a:pPr algn="ctr"/>
                      <a:endParaRPr lang="en-US" sz="800" dirty="0"/>
                    </a:p>
                    <a:p>
                      <a:pPr algn="ctr"/>
                      <a:r>
                        <a:rPr lang="en-US" sz="3200" dirty="0"/>
                        <a:t>0</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978133">
                <a:tc>
                  <a:txBody>
                    <a:bodyPr/>
                    <a:lstStyle/>
                    <a:p>
                      <a:pPr algn="ctr"/>
                      <a:endParaRPr lang="en-US" sz="800" dirty="0"/>
                    </a:p>
                    <a:p>
                      <a:pPr algn="ctr"/>
                      <a:r>
                        <a:rPr lang="en-US" sz="3200" dirty="0"/>
                        <a:t>1</a:t>
                      </a:r>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10002"/>
                  </a:ext>
                </a:extLst>
              </a:tr>
              <a:tr h="978133">
                <a:tc>
                  <a:txBody>
                    <a:bodyPr/>
                    <a:lstStyle/>
                    <a:p>
                      <a:pPr algn="ctr"/>
                      <a:endParaRPr lang="en-US" sz="800" dirty="0"/>
                    </a:p>
                    <a:p>
                      <a:pPr algn="ctr"/>
                      <a:r>
                        <a:rPr lang="en-US" sz="3200" dirty="0"/>
                        <a:t>2</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3"/>
                  </a:ext>
                </a:extLst>
              </a:tr>
              <a:tr h="978133">
                <a:tc>
                  <a:txBody>
                    <a:bodyPr/>
                    <a:lstStyle/>
                    <a:p>
                      <a:pPr algn="ctr"/>
                      <a:endParaRPr lang="en-US" sz="800" dirty="0"/>
                    </a:p>
                    <a:p>
                      <a:pPr algn="ctr"/>
                      <a:r>
                        <a:rPr lang="en-US" sz="3200" dirty="0"/>
                        <a:t>3</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pic>
        <p:nvPicPr>
          <p:cNvPr id="1853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588" y="2362201"/>
            <a:ext cx="1260176" cy="971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3124200" y="2509328"/>
            <a:ext cx="6019801" cy="674223"/>
            <a:chOff x="3124200" y="2509328"/>
            <a:chExt cx="6019801" cy="674223"/>
          </a:xfrm>
        </p:grpSpPr>
        <p:sp>
          <p:nvSpPr>
            <p:cNvPr id="2" name="Rectangle 1"/>
            <p:cNvSpPr/>
            <p:nvPr/>
          </p:nvSpPr>
          <p:spPr>
            <a:xfrm>
              <a:off x="3124200" y="2537220"/>
              <a:ext cx="1151277"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100%</a:t>
              </a:r>
            </a:p>
          </p:txBody>
        </p:sp>
        <p:sp>
          <p:nvSpPr>
            <p:cNvPr id="5" name="Rectangle 4"/>
            <p:cNvSpPr/>
            <p:nvPr/>
          </p:nvSpPr>
          <p:spPr>
            <a:xfrm>
              <a:off x="4495800" y="2524809"/>
              <a:ext cx="731290"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0%</a:t>
              </a:r>
            </a:p>
          </p:txBody>
        </p:sp>
        <p:sp>
          <p:nvSpPr>
            <p:cNvPr id="6" name="Rectangle 5"/>
            <p:cNvSpPr/>
            <p:nvPr/>
          </p:nvSpPr>
          <p:spPr>
            <a:xfrm>
              <a:off x="5807116" y="2509329"/>
              <a:ext cx="394660"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1</a:t>
              </a:r>
            </a:p>
          </p:txBody>
        </p:sp>
        <p:sp>
          <p:nvSpPr>
            <p:cNvPr id="7" name="Rectangle 6"/>
            <p:cNvSpPr/>
            <p:nvPr/>
          </p:nvSpPr>
          <p:spPr>
            <a:xfrm>
              <a:off x="7109003" y="2537220"/>
              <a:ext cx="394660"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0</a:t>
              </a:r>
            </a:p>
          </p:txBody>
        </p:sp>
        <p:sp>
          <p:nvSpPr>
            <p:cNvPr id="8" name="Rectangle 7"/>
            <p:cNvSpPr/>
            <p:nvPr/>
          </p:nvSpPr>
          <p:spPr>
            <a:xfrm>
              <a:off x="7766556" y="2509328"/>
              <a:ext cx="1377445" cy="646331"/>
            </a:xfrm>
            <a:prstGeom prst="rect">
              <a:avLst/>
            </a:prstGeom>
            <a:noFill/>
          </p:spPr>
          <p:txBody>
            <a:bodyPr wrap="square" lIns="91440" tIns="45720" rIns="91440" bIns="45720">
              <a:spAutoFit/>
            </a:bodyPr>
            <a:lstStyle/>
            <a:p>
              <a:pPr algn="ctr"/>
              <a:r>
                <a:rPr lang="en-US" sz="320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“0</a:t>
              </a:r>
              <a:r>
                <a:rPr lang="en-US" sz="32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a:t>
              </a: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 </a:t>
              </a:r>
              <a:r>
                <a:rPr lang="en-US" sz="2000" b="1" cap="none" spc="0" dirty="0" err="1">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yrs</a:t>
              </a:r>
              <a:endParaRPr lang="en-US" sz="20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endParaRPr>
            </a:p>
          </p:txBody>
        </p:sp>
      </p:grpSp>
      <p:pic>
        <p:nvPicPr>
          <p:cNvPr id="1863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88" y="3423043"/>
            <a:ext cx="1260176" cy="971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3124200" y="3449382"/>
            <a:ext cx="941283"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50%</a:t>
            </a:r>
          </a:p>
        </p:txBody>
      </p:sp>
      <p:sp>
        <p:nvSpPr>
          <p:cNvPr id="28" name="Rectangle 27"/>
          <p:cNvSpPr/>
          <p:nvPr/>
        </p:nvSpPr>
        <p:spPr>
          <a:xfrm>
            <a:off x="4285806" y="3436971"/>
            <a:ext cx="941284"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50%</a:t>
            </a:r>
          </a:p>
        </p:txBody>
      </p:sp>
      <p:sp>
        <p:nvSpPr>
          <p:cNvPr id="29" name="Rectangle 28"/>
          <p:cNvSpPr/>
          <p:nvPr/>
        </p:nvSpPr>
        <p:spPr>
          <a:xfrm>
            <a:off x="5544224" y="3421491"/>
            <a:ext cx="710451"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1/2</a:t>
            </a:r>
          </a:p>
        </p:txBody>
      </p:sp>
      <p:sp>
        <p:nvSpPr>
          <p:cNvPr id="30" name="Rectangle 29"/>
          <p:cNvSpPr/>
          <p:nvPr/>
        </p:nvSpPr>
        <p:spPr>
          <a:xfrm>
            <a:off x="6846112" y="3449382"/>
            <a:ext cx="710451" cy="646331"/>
          </a:xfrm>
          <a:prstGeom prst="rect">
            <a:avLst/>
          </a:prstGeom>
          <a:noFill/>
        </p:spPr>
        <p:txBody>
          <a:bodyPr wrap="none" lIns="91440" tIns="45720" rIns="91440" bIns="45720">
            <a:spAutoFit/>
          </a:bodyPr>
          <a:lstStyle/>
          <a:p>
            <a:pPr algn="ctr"/>
            <a:r>
              <a:rPr lang="en-US" sz="360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1/2</a:t>
            </a:r>
            <a:endPar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endParaRPr>
          </a:p>
        </p:txBody>
      </p:sp>
      <p:sp>
        <p:nvSpPr>
          <p:cNvPr id="31" name="Rectangle 30"/>
          <p:cNvSpPr/>
          <p:nvPr/>
        </p:nvSpPr>
        <p:spPr>
          <a:xfrm>
            <a:off x="7661559" y="3421490"/>
            <a:ext cx="1377445" cy="646331"/>
          </a:xfrm>
          <a:prstGeom prst="rect">
            <a:avLst/>
          </a:prstGeom>
          <a:noFill/>
        </p:spPr>
        <p:txBody>
          <a:bodyPr wrap="square" lIns="91440" tIns="45720" rIns="91440" bIns="45720">
            <a:spAutoFit/>
          </a:bodyPr>
          <a:lstStyle/>
          <a:p>
            <a:pPr algn="ctr"/>
            <a:r>
              <a:rPr lang="en-US" sz="320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5700</a:t>
            </a:r>
            <a:r>
              <a:rPr lang="en-US" sz="360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 </a:t>
            </a:r>
            <a:r>
              <a:rPr lang="en-US" sz="2000" dirty="0" err="1">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yrs</a:t>
            </a:r>
            <a:endParaRPr lang="en-US" sz="20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endParaRPr>
          </a:p>
        </p:txBody>
      </p:sp>
    </p:spTree>
    <p:extLst>
      <p:ext uri="{BB962C8B-B14F-4D97-AF65-F5344CB8AC3E}">
        <p14:creationId xmlns:p14="http://schemas.microsoft.com/office/powerpoint/2010/main" val="10665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082" name="Object 2"/>
          <p:cNvGraphicFramePr>
            <a:graphicFrameLocks noChangeAspect="1"/>
          </p:cNvGraphicFramePr>
          <p:nvPr/>
        </p:nvGraphicFramePr>
        <p:xfrm>
          <a:off x="1295400" y="914400"/>
          <a:ext cx="6629400" cy="5110163"/>
        </p:xfrm>
        <a:graphic>
          <a:graphicData uri="http://schemas.openxmlformats.org/presentationml/2006/ole">
            <mc:AlternateContent xmlns:mc="http://schemas.openxmlformats.org/markup-compatibility/2006">
              <mc:Choice xmlns:v="urn:schemas-microsoft-com:vml" Requires="v">
                <p:oleObj spid="_x0000_s174355" name="CorelDRAW 6.0" r:id="rId3" imgW="2534491" imgH="1953971" progId="CorelDRAW.Graphic.6">
                  <p:embed/>
                </p:oleObj>
              </mc:Choice>
              <mc:Fallback>
                <p:oleObj name="CorelDRAW 6.0" r:id="rId3" imgW="2534491" imgH="1953971" progId="CorelDRAW.Graphic.6">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914400"/>
                        <a:ext cx="6629400" cy="511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083" name="WordArt 3"/>
          <p:cNvSpPr>
            <a:spLocks noChangeArrowheads="1" noChangeShapeType="1" noTextEdit="1"/>
          </p:cNvSpPr>
          <p:nvPr/>
        </p:nvSpPr>
        <p:spPr bwMode="auto">
          <a:xfrm>
            <a:off x="5715000" y="304800"/>
            <a:ext cx="3062288" cy="685800"/>
          </a:xfrm>
          <a:prstGeom prst="rect">
            <a:avLst/>
          </a:prstGeom>
        </p:spPr>
        <p:txBody>
          <a:bodyPr wrap="none" fromWordArt="1">
            <a:prstTxWarp prst="textPlain">
              <a:avLst>
                <a:gd name="adj" fmla="val 50000"/>
              </a:avLst>
            </a:prstTxWarp>
          </a:bodyPr>
          <a:lstStyle/>
          <a:p>
            <a:r>
              <a:rPr lang="en-US" sz="3600" kern="10">
                <a:ln w="28575">
                  <a:solidFill>
                    <a:schemeClr val="tx1"/>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2 Half-Lives</a:t>
            </a:r>
          </a:p>
        </p:txBody>
      </p:sp>
      <p:sp>
        <p:nvSpPr>
          <p:cNvPr id="174085" name="Oval 8"/>
          <p:cNvSpPr>
            <a:spLocks noChangeArrowheads="1"/>
          </p:cNvSpPr>
          <p:nvPr/>
        </p:nvSpPr>
        <p:spPr bwMode="auto">
          <a:xfrm>
            <a:off x="2667000" y="11430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086" name="Oval 9"/>
          <p:cNvSpPr>
            <a:spLocks noChangeArrowheads="1"/>
          </p:cNvSpPr>
          <p:nvPr/>
        </p:nvSpPr>
        <p:spPr bwMode="auto">
          <a:xfrm>
            <a:off x="2743200" y="20574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087" name="Oval 10"/>
          <p:cNvSpPr>
            <a:spLocks noChangeArrowheads="1"/>
          </p:cNvSpPr>
          <p:nvPr/>
        </p:nvSpPr>
        <p:spPr bwMode="auto">
          <a:xfrm>
            <a:off x="1828800" y="25908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088" name="Oval 11"/>
          <p:cNvSpPr>
            <a:spLocks noChangeArrowheads="1"/>
          </p:cNvSpPr>
          <p:nvPr/>
        </p:nvSpPr>
        <p:spPr bwMode="auto">
          <a:xfrm>
            <a:off x="3810000" y="19050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089" name="Oval 12"/>
          <p:cNvSpPr>
            <a:spLocks noChangeArrowheads="1"/>
          </p:cNvSpPr>
          <p:nvPr/>
        </p:nvSpPr>
        <p:spPr bwMode="auto">
          <a:xfrm>
            <a:off x="4648200" y="14478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090" name="Oval 13"/>
          <p:cNvSpPr>
            <a:spLocks noChangeArrowheads="1"/>
          </p:cNvSpPr>
          <p:nvPr/>
        </p:nvSpPr>
        <p:spPr bwMode="auto">
          <a:xfrm>
            <a:off x="6019800" y="16002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091" name="Oval 14"/>
          <p:cNvSpPr>
            <a:spLocks noChangeArrowheads="1"/>
          </p:cNvSpPr>
          <p:nvPr/>
        </p:nvSpPr>
        <p:spPr bwMode="auto">
          <a:xfrm>
            <a:off x="6629400" y="22860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092" name="Oval 15"/>
          <p:cNvSpPr>
            <a:spLocks noChangeArrowheads="1"/>
          </p:cNvSpPr>
          <p:nvPr/>
        </p:nvSpPr>
        <p:spPr bwMode="auto">
          <a:xfrm>
            <a:off x="6553200" y="36576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093" name="Oval 16"/>
          <p:cNvSpPr>
            <a:spLocks noChangeArrowheads="1"/>
          </p:cNvSpPr>
          <p:nvPr/>
        </p:nvSpPr>
        <p:spPr bwMode="auto">
          <a:xfrm>
            <a:off x="5334000" y="33528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094" name="Oval 17"/>
          <p:cNvSpPr>
            <a:spLocks noChangeArrowheads="1"/>
          </p:cNvSpPr>
          <p:nvPr/>
        </p:nvSpPr>
        <p:spPr bwMode="auto">
          <a:xfrm>
            <a:off x="5334000" y="21336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095" name="Oval 18"/>
          <p:cNvSpPr>
            <a:spLocks noChangeArrowheads="1"/>
          </p:cNvSpPr>
          <p:nvPr/>
        </p:nvSpPr>
        <p:spPr bwMode="auto">
          <a:xfrm>
            <a:off x="4495800" y="27432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096" name="Oval 19"/>
          <p:cNvSpPr>
            <a:spLocks noChangeArrowheads="1"/>
          </p:cNvSpPr>
          <p:nvPr/>
        </p:nvSpPr>
        <p:spPr bwMode="auto">
          <a:xfrm>
            <a:off x="4038600" y="37338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097" name="Oval 20"/>
          <p:cNvSpPr>
            <a:spLocks noChangeArrowheads="1"/>
          </p:cNvSpPr>
          <p:nvPr/>
        </p:nvSpPr>
        <p:spPr bwMode="auto">
          <a:xfrm>
            <a:off x="5105400" y="45720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098" name="Oval 21"/>
          <p:cNvSpPr>
            <a:spLocks noChangeArrowheads="1"/>
          </p:cNvSpPr>
          <p:nvPr/>
        </p:nvSpPr>
        <p:spPr bwMode="auto">
          <a:xfrm>
            <a:off x="3429000" y="48006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099" name="Oval 22"/>
          <p:cNvSpPr>
            <a:spLocks noChangeArrowheads="1"/>
          </p:cNvSpPr>
          <p:nvPr/>
        </p:nvSpPr>
        <p:spPr bwMode="auto">
          <a:xfrm>
            <a:off x="2286000" y="40386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100" name="Oval 23"/>
          <p:cNvSpPr>
            <a:spLocks noChangeArrowheads="1"/>
          </p:cNvSpPr>
          <p:nvPr/>
        </p:nvSpPr>
        <p:spPr bwMode="auto">
          <a:xfrm>
            <a:off x="3124200" y="28956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531492325"/>
              </p:ext>
            </p:extLst>
          </p:nvPr>
        </p:nvGraphicFramePr>
        <p:xfrm>
          <a:off x="1412577" y="457200"/>
          <a:ext cx="7731423" cy="5842000"/>
        </p:xfrm>
        <a:graphic>
          <a:graphicData uri="http://schemas.openxmlformats.org/drawingml/2006/table">
            <a:tbl>
              <a:tblPr firstRow="1" bandRow="1">
                <a:tableStyleId>{5C22544A-7EE6-4342-B048-85BDC9FD1C3A}</a:tableStyleId>
              </a:tblPr>
              <a:tblGrid>
                <a:gridCol w="1534013">
                  <a:extLst>
                    <a:ext uri="{9D8B030D-6E8A-4147-A177-3AD203B41FA5}">
                      <a16:colId xmlns:a16="http://schemas.microsoft.com/office/drawing/2014/main" val="20000"/>
                    </a:ext>
                  </a:extLst>
                </a:gridCol>
                <a:gridCol w="1337659">
                  <a:extLst>
                    <a:ext uri="{9D8B030D-6E8A-4147-A177-3AD203B41FA5}">
                      <a16:colId xmlns:a16="http://schemas.microsoft.com/office/drawing/2014/main" val="20001"/>
                    </a:ext>
                  </a:extLst>
                </a:gridCol>
                <a:gridCol w="1141305">
                  <a:extLst>
                    <a:ext uri="{9D8B030D-6E8A-4147-A177-3AD203B41FA5}">
                      <a16:colId xmlns:a16="http://schemas.microsoft.com/office/drawing/2014/main" val="20002"/>
                    </a:ext>
                  </a:extLst>
                </a:gridCol>
                <a:gridCol w="1362203">
                  <a:extLst>
                    <a:ext uri="{9D8B030D-6E8A-4147-A177-3AD203B41FA5}">
                      <a16:colId xmlns:a16="http://schemas.microsoft.com/office/drawing/2014/main" val="20003"/>
                    </a:ext>
                  </a:extLst>
                </a:gridCol>
                <a:gridCol w="984643">
                  <a:extLst>
                    <a:ext uri="{9D8B030D-6E8A-4147-A177-3AD203B41FA5}">
                      <a16:colId xmlns:a16="http://schemas.microsoft.com/office/drawing/2014/main" val="20004"/>
                    </a:ext>
                  </a:extLst>
                </a:gridCol>
                <a:gridCol w="1371600">
                  <a:extLst>
                    <a:ext uri="{9D8B030D-6E8A-4147-A177-3AD203B41FA5}">
                      <a16:colId xmlns:a16="http://schemas.microsoft.com/office/drawing/2014/main" val="20005"/>
                    </a:ext>
                  </a:extLst>
                </a:gridCol>
              </a:tblGrid>
              <a:tr h="1929468">
                <a:tc>
                  <a:txBody>
                    <a:bodyPr/>
                    <a:lstStyle/>
                    <a:p>
                      <a:pPr marL="0" marR="0" algn="ctr">
                        <a:spcBef>
                          <a:spcPts val="0"/>
                        </a:spcBef>
                        <a:spcAft>
                          <a:spcPts val="0"/>
                        </a:spcAft>
                      </a:pPr>
                      <a:r>
                        <a:rPr lang="en-US" sz="2000" dirty="0">
                          <a:ln>
                            <a:solidFill>
                              <a:sysClr val="windowText" lastClr="000000"/>
                            </a:solidFill>
                          </a:ln>
                          <a:solidFill>
                            <a:sysClr val="windowText" lastClr="000000"/>
                          </a:solidFill>
                          <a:effectLst/>
                          <a:latin typeface="Arial Narrow"/>
                          <a:ea typeface="Times New Roman"/>
                          <a:cs typeface="Times New Roman"/>
                        </a:rPr>
                        <a:t>Number of Half-Lives</a:t>
                      </a:r>
                    </a:p>
                  </a:txBody>
                  <a:tcPr marL="68580" marR="68580" marT="0" marB="0" anchor="ctr">
                    <a:solidFill>
                      <a:srgbClr val="FFFF66"/>
                    </a:solidFill>
                  </a:tcPr>
                </a:tc>
                <a:tc>
                  <a:txBody>
                    <a:bodyPr/>
                    <a:lstStyle/>
                    <a:p>
                      <a:pPr marL="0" marR="0" algn="ctr">
                        <a:spcBef>
                          <a:spcPts val="0"/>
                        </a:spcBef>
                        <a:spcAft>
                          <a:spcPts val="0"/>
                        </a:spcAft>
                      </a:pPr>
                      <a:r>
                        <a:rPr lang="en-US" sz="2000" dirty="0">
                          <a:ln>
                            <a:solidFill>
                              <a:sysClr val="windowText" lastClr="000000"/>
                            </a:solidFill>
                          </a:ln>
                          <a:solidFill>
                            <a:sysClr val="windowText" lastClr="000000"/>
                          </a:solidFill>
                          <a:effectLst/>
                          <a:latin typeface="Arial Narrow"/>
                          <a:ea typeface="Times New Roman"/>
                          <a:cs typeface="Times New Roman"/>
                        </a:rPr>
                        <a:t>% Radioactive Material Remaining</a:t>
                      </a:r>
                    </a:p>
                  </a:txBody>
                  <a:tcPr marL="68580" marR="68580" marT="0" marB="0" anchor="ctr">
                    <a:solidFill>
                      <a:srgbClr val="FFFF66"/>
                    </a:solidFill>
                  </a:tcPr>
                </a:tc>
                <a:tc>
                  <a:txBody>
                    <a:bodyPr/>
                    <a:lstStyle/>
                    <a:p>
                      <a:pPr marL="0" marR="0" algn="ctr">
                        <a:spcBef>
                          <a:spcPts val="0"/>
                        </a:spcBef>
                        <a:spcAft>
                          <a:spcPts val="0"/>
                        </a:spcAft>
                      </a:pPr>
                      <a:r>
                        <a:rPr lang="en-US" sz="2000" dirty="0">
                          <a:ln>
                            <a:solidFill>
                              <a:sysClr val="windowText" lastClr="000000"/>
                            </a:solidFill>
                          </a:ln>
                          <a:solidFill>
                            <a:sysClr val="windowText" lastClr="000000"/>
                          </a:solidFill>
                          <a:effectLst/>
                          <a:latin typeface="Arial Narrow"/>
                          <a:ea typeface="Times New Roman"/>
                          <a:cs typeface="Times New Roman"/>
                        </a:rPr>
                        <a:t>% Stable Decay Product Formed</a:t>
                      </a:r>
                    </a:p>
                  </a:txBody>
                  <a:tcPr marL="68580" marR="68580" marT="0" marB="0" anchor="ctr">
                    <a:solidFill>
                      <a:srgbClr val="FFFF66"/>
                    </a:solidFill>
                  </a:tcPr>
                </a:tc>
                <a:tc>
                  <a:txBody>
                    <a:bodyPr/>
                    <a:lstStyle/>
                    <a:p>
                      <a:pPr marL="0" marR="0" algn="ctr">
                        <a:spcBef>
                          <a:spcPts val="0"/>
                        </a:spcBef>
                        <a:spcAft>
                          <a:spcPts val="0"/>
                        </a:spcAft>
                      </a:pPr>
                      <a:r>
                        <a:rPr lang="en-US" sz="2000" dirty="0">
                          <a:ln>
                            <a:solidFill>
                              <a:sysClr val="windowText" lastClr="000000"/>
                            </a:solidFill>
                          </a:ln>
                          <a:solidFill>
                            <a:sysClr val="windowText" lastClr="000000"/>
                          </a:solidFill>
                          <a:effectLst/>
                          <a:latin typeface="Arial Narrow"/>
                          <a:ea typeface="Times New Roman"/>
                          <a:cs typeface="Times New Roman"/>
                        </a:rPr>
                        <a:t>Fraction Radioactive Material Remaining</a:t>
                      </a:r>
                    </a:p>
                  </a:txBody>
                  <a:tcPr marL="68580" marR="68580" marT="0" marB="0" anchor="ctr">
                    <a:solidFill>
                      <a:srgbClr val="FFFF66"/>
                    </a:solidFill>
                  </a:tcPr>
                </a:tc>
                <a:tc>
                  <a:txBody>
                    <a:bodyPr/>
                    <a:lstStyle/>
                    <a:p>
                      <a:pPr marL="0" marR="0" algn="ctr">
                        <a:spcBef>
                          <a:spcPts val="0"/>
                        </a:spcBef>
                        <a:spcAft>
                          <a:spcPts val="0"/>
                        </a:spcAft>
                      </a:pPr>
                      <a:r>
                        <a:rPr lang="en-US" sz="2000" dirty="0">
                          <a:ln>
                            <a:solidFill>
                              <a:sysClr val="windowText" lastClr="000000"/>
                            </a:solidFill>
                          </a:ln>
                          <a:solidFill>
                            <a:sysClr val="windowText" lastClr="000000"/>
                          </a:solidFill>
                          <a:effectLst/>
                          <a:latin typeface="Arial Narrow"/>
                          <a:ea typeface="Times New Roman"/>
                          <a:cs typeface="Times New Roman"/>
                        </a:rPr>
                        <a:t>Fraction Stable Decay Product Formed</a:t>
                      </a:r>
                    </a:p>
                  </a:txBody>
                  <a:tcPr marL="68580" marR="68580" marT="0" marB="0" anchor="ctr">
                    <a:solidFill>
                      <a:srgbClr val="FFFF66"/>
                    </a:solidFill>
                  </a:tcPr>
                </a:tc>
                <a:tc>
                  <a:txBody>
                    <a:bodyPr/>
                    <a:lstStyle/>
                    <a:p>
                      <a:pPr marL="0" marR="0" algn="ctr">
                        <a:spcBef>
                          <a:spcPts val="0"/>
                        </a:spcBef>
                        <a:spcAft>
                          <a:spcPts val="0"/>
                        </a:spcAft>
                      </a:pPr>
                      <a:r>
                        <a:rPr lang="en-US" sz="2000" dirty="0">
                          <a:ln>
                            <a:solidFill>
                              <a:sysClr val="windowText" lastClr="000000"/>
                            </a:solidFill>
                          </a:ln>
                          <a:solidFill>
                            <a:sysClr val="windowText" lastClr="000000"/>
                          </a:solidFill>
                          <a:effectLst/>
                          <a:latin typeface="Arial Narrow"/>
                          <a:ea typeface="Times New Roman"/>
                          <a:cs typeface="Times New Roman"/>
                        </a:rPr>
                        <a:t>Age of Rock</a:t>
                      </a:r>
                    </a:p>
                  </a:txBody>
                  <a:tcPr marL="68580" marR="68580" marT="0" marB="0" anchor="ctr">
                    <a:solidFill>
                      <a:srgbClr val="FFFF66"/>
                    </a:solidFill>
                  </a:tcPr>
                </a:tc>
                <a:extLst>
                  <a:ext uri="{0D108BD9-81ED-4DB2-BD59-A6C34878D82A}">
                    <a16:rowId xmlns:a16="http://schemas.microsoft.com/office/drawing/2014/main" val="10000"/>
                  </a:ext>
                </a:extLst>
              </a:tr>
              <a:tr h="978133">
                <a:tc>
                  <a:txBody>
                    <a:bodyPr/>
                    <a:lstStyle/>
                    <a:p>
                      <a:pPr algn="ctr"/>
                      <a:endParaRPr lang="en-US" sz="800" dirty="0"/>
                    </a:p>
                    <a:p>
                      <a:pPr algn="ctr"/>
                      <a:r>
                        <a:rPr lang="en-US" sz="3200" dirty="0"/>
                        <a:t>0</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978133">
                <a:tc>
                  <a:txBody>
                    <a:bodyPr/>
                    <a:lstStyle/>
                    <a:p>
                      <a:pPr algn="ctr"/>
                      <a:endParaRPr lang="en-US" sz="800" dirty="0"/>
                    </a:p>
                    <a:p>
                      <a:pPr algn="ctr"/>
                      <a:r>
                        <a:rPr lang="en-US" sz="3200" dirty="0"/>
                        <a:t>1</a:t>
                      </a:r>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10002"/>
                  </a:ext>
                </a:extLst>
              </a:tr>
              <a:tr h="978133">
                <a:tc>
                  <a:txBody>
                    <a:bodyPr/>
                    <a:lstStyle/>
                    <a:p>
                      <a:pPr algn="ctr"/>
                      <a:endParaRPr lang="en-US" sz="800" dirty="0"/>
                    </a:p>
                    <a:p>
                      <a:pPr algn="ctr"/>
                      <a:r>
                        <a:rPr lang="en-US" sz="3200" dirty="0"/>
                        <a:t>2</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3"/>
                  </a:ext>
                </a:extLst>
              </a:tr>
              <a:tr h="978133">
                <a:tc>
                  <a:txBody>
                    <a:bodyPr/>
                    <a:lstStyle/>
                    <a:p>
                      <a:pPr algn="ctr"/>
                      <a:endParaRPr lang="en-US" sz="800" dirty="0"/>
                    </a:p>
                    <a:p>
                      <a:pPr algn="ctr"/>
                      <a:r>
                        <a:rPr lang="en-US" sz="3200" dirty="0"/>
                        <a:t>3</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pic>
        <p:nvPicPr>
          <p:cNvPr id="1853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588" y="2343151"/>
            <a:ext cx="1260176" cy="971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3124200" y="2509328"/>
            <a:ext cx="6019801" cy="674223"/>
            <a:chOff x="3124200" y="2509328"/>
            <a:chExt cx="6019801" cy="674223"/>
          </a:xfrm>
        </p:grpSpPr>
        <p:sp>
          <p:nvSpPr>
            <p:cNvPr id="2" name="Rectangle 1"/>
            <p:cNvSpPr/>
            <p:nvPr/>
          </p:nvSpPr>
          <p:spPr>
            <a:xfrm>
              <a:off x="3124200" y="2537220"/>
              <a:ext cx="1151277"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100%</a:t>
              </a:r>
            </a:p>
          </p:txBody>
        </p:sp>
        <p:sp>
          <p:nvSpPr>
            <p:cNvPr id="5" name="Rectangle 4"/>
            <p:cNvSpPr/>
            <p:nvPr/>
          </p:nvSpPr>
          <p:spPr>
            <a:xfrm>
              <a:off x="4495800" y="2524809"/>
              <a:ext cx="731290"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0%</a:t>
              </a:r>
            </a:p>
          </p:txBody>
        </p:sp>
        <p:sp>
          <p:nvSpPr>
            <p:cNvPr id="6" name="Rectangle 5"/>
            <p:cNvSpPr/>
            <p:nvPr/>
          </p:nvSpPr>
          <p:spPr>
            <a:xfrm>
              <a:off x="5807116" y="2509329"/>
              <a:ext cx="394660"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1</a:t>
              </a:r>
            </a:p>
          </p:txBody>
        </p:sp>
        <p:sp>
          <p:nvSpPr>
            <p:cNvPr id="7" name="Rectangle 6"/>
            <p:cNvSpPr/>
            <p:nvPr/>
          </p:nvSpPr>
          <p:spPr>
            <a:xfrm>
              <a:off x="7109003" y="2537220"/>
              <a:ext cx="394660"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0</a:t>
              </a:r>
            </a:p>
          </p:txBody>
        </p:sp>
        <p:sp>
          <p:nvSpPr>
            <p:cNvPr id="8" name="Rectangle 7"/>
            <p:cNvSpPr/>
            <p:nvPr/>
          </p:nvSpPr>
          <p:spPr>
            <a:xfrm>
              <a:off x="7766556" y="2509328"/>
              <a:ext cx="1377445" cy="646331"/>
            </a:xfrm>
            <a:prstGeom prst="rect">
              <a:avLst/>
            </a:prstGeom>
            <a:noFill/>
          </p:spPr>
          <p:txBody>
            <a:bodyPr wrap="square" lIns="91440" tIns="45720" rIns="91440" bIns="45720">
              <a:spAutoFit/>
            </a:bodyPr>
            <a:lstStyle/>
            <a:p>
              <a:pPr algn="ctr"/>
              <a:r>
                <a:rPr lang="en-US" sz="320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“0</a:t>
              </a:r>
              <a:r>
                <a:rPr lang="en-US" sz="32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a:t>
              </a: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 </a:t>
              </a:r>
              <a:r>
                <a:rPr lang="en-US" sz="2000" b="1" cap="none" spc="0" dirty="0" err="1">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yrs</a:t>
              </a:r>
              <a:endParaRPr lang="en-US" sz="20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endParaRPr>
            </a:p>
          </p:txBody>
        </p:sp>
      </p:grpSp>
      <p:pic>
        <p:nvPicPr>
          <p:cNvPr id="1863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88" y="3337317"/>
            <a:ext cx="1260176" cy="971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3124642" y="3416403"/>
            <a:ext cx="5914804" cy="674223"/>
            <a:chOff x="3229196" y="3416403"/>
            <a:chExt cx="5914804" cy="674223"/>
          </a:xfrm>
        </p:grpSpPr>
        <p:sp>
          <p:nvSpPr>
            <p:cNvPr id="27" name="Rectangle 26"/>
            <p:cNvSpPr/>
            <p:nvPr/>
          </p:nvSpPr>
          <p:spPr>
            <a:xfrm>
              <a:off x="3229196" y="3444295"/>
              <a:ext cx="941283"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50%</a:t>
              </a:r>
            </a:p>
          </p:txBody>
        </p:sp>
        <p:sp>
          <p:nvSpPr>
            <p:cNvPr id="28" name="Rectangle 27"/>
            <p:cNvSpPr/>
            <p:nvPr/>
          </p:nvSpPr>
          <p:spPr>
            <a:xfrm>
              <a:off x="4390802" y="3431884"/>
              <a:ext cx="941284"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50%</a:t>
              </a:r>
            </a:p>
          </p:txBody>
        </p:sp>
        <p:sp>
          <p:nvSpPr>
            <p:cNvPr id="29" name="Rectangle 28"/>
            <p:cNvSpPr/>
            <p:nvPr/>
          </p:nvSpPr>
          <p:spPr>
            <a:xfrm>
              <a:off x="5649220" y="3416404"/>
              <a:ext cx="710451"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1/2</a:t>
              </a:r>
            </a:p>
          </p:txBody>
        </p:sp>
        <p:sp>
          <p:nvSpPr>
            <p:cNvPr id="30" name="Rectangle 29"/>
            <p:cNvSpPr/>
            <p:nvPr/>
          </p:nvSpPr>
          <p:spPr>
            <a:xfrm>
              <a:off x="6951108" y="3444295"/>
              <a:ext cx="710451" cy="646331"/>
            </a:xfrm>
            <a:prstGeom prst="rect">
              <a:avLst/>
            </a:prstGeom>
            <a:noFill/>
          </p:spPr>
          <p:txBody>
            <a:bodyPr wrap="none" lIns="91440" tIns="45720" rIns="91440" bIns="45720">
              <a:spAutoFit/>
            </a:bodyPr>
            <a:lstStyle/>
            <a:p>
              <a:pPr algn="ctr"/>
              <a:r>
                <a:rPr lang="en-US" sz="360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1/2</a:t>
              </a:r>
              <a:endPar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endParaRPr>
            </a:p>
          </p:txBody>
        </p:sp>
        <p:sp>
          <p:nvSpPr>
            <p:cNvPr id="31" name="Rectangle 30"/>
            <p:cNvSpPr/>
            <p:nvPr/>
          </p:nvSpPr>
          <p:spPr>
            <a:xfrm>
              <a:off x="7766555" y="3416403"/>
              <a:ext cx="1377445" cy="646331"/>
            </a:xfrm>
            <a:prstGeom prst="rect">
              <a:avLst/>
            </a:prstGeom>
            <a:noFill/>
          </p:spPr>
          <p:txBody>
            <a:bodyPr wrap="square" lIns="91440" tIns="45720" rIns="91440" bIns="45720">
              <a:spAutoFit/>
            </a:bodyPr>
            <a:lstStyle/>
            <a:p>
              <a:pPr algn="ctr"/>
              <a:r>
                <a:rPr lang="en-US" sz="320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5700</a:t>
              </a:r>
              <a:r>
                <a:rPr lang="en-US" sz="360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 </a:t>
              </a:r>
              <a:r>
                <a:rPr lang="en-US" sz="2000" dirty="0" err="1">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yrs</a:t>
              </a:r>
              <a:endParaRPr lang="en-US" sz="20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endParaRPr>
            </a:p>
          </p:txBody>
        </p:sp>
      </p:grpSp>
      <p:sp>
        <p:nvSpPr>
          <p:cNvPr id="16" name="Rectangle 15"/>
          <p:cNvSpPr/>
          <p:nvPr/>
        </p:nvSpPr>
        <p:spPr>
          <a:xfrm>
            <a:off x="3124642" y="4541905"/>
            <a:ext cx="941284"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25%</a:t>
            </a:r>
          </a:p>
        </p:txBody>
      </p:sp>
      <p:sp>
        <p:nvSpPr>
          <p:cNvPr id="17" name="Rectangle 16"/>
          <p:cNvSpPr/>
          <p:nvPr/>
        </p:nvSpPr>
        <p:spPr>
          <a:xfrm>
            <a:off x="4286249" y="4529494"/>
            <a:ext cx="941284"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75%</a:t>
            </a:r>
          </a:p>
        </p:txBody>
      </p:sp>
      <p:sp>
        <p:nvSpPr>
          <p:cNvPr id="18" name="Rectangle 17"/>
          <p:cNvSpPr/>
          <p:nvPr/>
        </p:nvSpPr>
        <p:spPr>
          <a:xfrm>
            <a:off x="5544667" y="4514014"/>
            <a:ext cx="710451"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1/4</a:t>
            </a:r>
          </a:p>
        </p:txBody>
      </p:sp>
      <p:sp>
        <p:nvSpPr>
          <p:cNvPr id="19" name="Rectangle 18"/>
          <p:cNvSpPr/>
          <p:nvPr/>
        </p:nvSpPr>
        <p:spPr>
          <a:xfrm>
            <a:off x="6846555" y="4541905"/>
            <a:ext cx="710451" cy="646331"/>
          </a:xfrm>
          <a:prstGeom prst="rect">
            <a:avLst/>
          </a:prstGeom>
          <a:noFill/>
        </p:spPr>
        <p:txBody>
          <a:bodyPr wrap="none" lIns="91440" tIns="45720" rIns="91440" bIns="45720">
            <a:spAutoFit/>
          </a:bodyPr>
          <a:lstStyle/>
          <a:p>
            <a:pPr algn="ctr"/>
            <a:r>
              <a:rPr lang="en-US" sz="360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3/4</a:t>
            </a:r>
            <a:endPar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endParaRPr>
          </a:p>
        </p:txBody>
      </p:sp>
      <p:sp>
        <p:nvSpPr>
          <p:cNvPr id="20" name="Rectangle 19"/>
          <p:cNvSpPr/>
          <p:nvPr/>
        </p:nvSpPr>
        <p:spPr>
          <a:xfrm>
            <a:off x="7557005" y="4514013"/>
            <a:ext cx="1634841" cy="646331"/>
          </a:xfrm>
          <a:prstGeom prst="rect">
            <a:avLst/>
          </a:prstGeom>
          <a:noFill/>
        </p:spPr>
        <p:txBody>
          <a:bodyPr wrap="square" lIns="91440" tIns="45720" rIns="91440" bIns="45720">
            <a:spAutoFit/>
          </a:bodyPr>
          <a:lstStyle/>
          <a:p>
            <a:pPr algn="ctr"/>
            <a:r>
              <a:rPr lang="en-US" sz="320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 11400</a:t>
            </a:r>
            <a:r>
              <a:rPr lang="en-US" sz="360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 </a:t>
            </a:r>
            <a:r>
              <a:rPr lang="en-US" sz="2000" dirty="0" err="1">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yrs</a:t>
            </a:r>
            <a:endParaRPr lang="en-US" sz="20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endParaRPr>
          </a:p>
        </p:txBody>
      </p:sp>
      <p:pic>
        <p:nvPicPr>
          <p:cNvPr id="1873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514" y="4334557"/>
            <a:ext cx="1260176"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309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5106" name="Object 2"/>
          <p:cNvGraphicFramePr>
            <a:graphicFrameLocks noChangeAspect="1"/>
          </p:cNvGraphicFramePr>
          <p:nvPr/>
        </p:nvGraphicFramePr>
        <p:xfrm>
          <a:off x="1295400" y="914400"/>
          <a:ext cx="6602413" cy="5089525"/>
        </p:xfrm>
        <a:graphic>
          <a:graphicData uri="http://schemas.openxmlformats.org/presentationml/2006/ole">
            <mc:AlternateContent xmlns:mc="http://schemas.openxmlformats.org/markup-compatibility/2006">
              <mc:Choice xmlns:v="urn:schemas-microsoft-com:vml" Requires="v">
                <p:oleObj spid="_x0000_s175378" name="CorelDRAW 6.0" r:id="rId3" imgW="2534491" imgH="1953971" progId="CorelDRAW.Graphic.6">
                  <p:embed/>
                </p:oleObj>
              </mc:Choice>
              <mc:Fallback>
                <p:oleObj name="CorelDRAW 6.0" r:id="rId3" imgW="2534491" imgH="1953971" progId="CorelDRAW.Graphic.6">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914400"/>
                        <a:ext cx="6602413" cy="508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5107" name="WordArt 3"/>
          <p:cNvSpPr>
            <a:spLocks noChangeArrowheads="1" noChangeShapeType="1" noTextEdit="1"/>
          </p:cNvSpPr>
          <p:nvPr/>
        </p:nvSpPr>
        <p:spPr bwMode="auto">
          <a:xfrm>
            <a:off x="5715000" y="304800"/>
            <a:ext cx="3062288" cy="685800"/>
          </a:xfrm>
          <a:prstGeom prst="rect">
            <a:avLst/>
          </a:prstGeom>
        </p:spPr>
        <p:txBody>
          <a:bodyPr wrap="none" fromWordArt="1">
            <a:prstTxWarp prst="textPlain">
              <a:avLst>
                <a:gd name="adj" fmla="val 50000"/>
              </a:avLst>
            </a:prstTxWarp>
          </a:bodyPr>
          <a:lstStyle/>
          <a:p>
            <a:r>
              <a:rPr lang="en-US" sz="3600" kern="10">
                <a:ln w="28575">
                  <a:solidFill>
                    <a:schemeClr val="tx1"/>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3 Half-Lives</a:t>
            </a:r>
          </a:p>
        </p:txBody>
      </p:sp>
      <p:sp>
        <p:nvSpPr>
          <p:cNvPr id="175108" name="Oval 8"/>
          <p:cNvSpPr>
            <a:spLocks noChangeArrowheads="1"/>
          </p:cNvSpPr>
          <p:nvPr/>
        </p:nvSpPr>
        <p:spPr bwMode="auto">
          <a:xfrm>
            <a:off x="2667000" y="11430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09" name="Oval 9"/>
          <p:cNvSpPr>
            <a:spLocks noChangeArrowheads="1"/>
          </p:cNvSpPr>
          <p:nvPr/>
        </p:nvSpPr>
        <p:spPr bwMode="auto">
          <a:xfrm>
            <a:off x="2743200" y="20574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0" name="Oval 10"/>
          <p:cNvSpPr>
            <a:spLocks noChangeArrowheads="1"/>
          </p:cNvSpPr>
          <p:nvPr/>
        </p:nvSpPr>
        <p:spPr bwMode="auto">
          <a:xfrm>
            <a:off x="1828800" y="25908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1" name="Oval 11"/>
          <p:cNvSpPr>
            <a:spLocks noChangeArrowheads="1"/>
          </p:cNvSpPr>
          <p:nvPr/>
        </p:nvSpPr>
        <p:spPr bwMode="auto">
          <a:xfrm>
            <a:off x="3810000" y="19050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2" name="Oval 12"/>
          <p:cNvSpPr>
            <a:spLocks noChangeArrowheads="1"/>
          </p:cNvSpPr>
          <p:nvPr/>
        </p:nvSpPr>
        <p:spPr bwMode="auto">
          <a:xfrm>
            <a:off x="4648200" y="14478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3" name="Oval 13"/>
          <p:cNvSpPr>
            <a:spLocks noChangeArrowheads="1"/>
          </p:cNvSpPr>
          <p:nvPr/>
        </p:nvSpPr>
        <p:spPr bwMode="auto">
          <a:xfrm>
            <a:off x="6019800" y="16002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4" name="Oval 14"/>
          <p:cNvSpPr>
            <a:spLocks noChangeArrowheads="1"/>
          </p:cNvSpPr>
          <p:nvPr/>
        </p:nvSpPr>
        <p:spPr bwMode="auto">
          <a:xfrm>
            <a:off x="6629400" y="22860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5" name="Oval 15"/>
          <p:cNvSpPr>
            <a:spLocks noChangeArrowheads="1"/>
          </p:cNvSpPr>
          <p:nvPr/>
        </p:nvSpPr>
        <p:spPr bwMode="auto">
          <a:xfrm>
            <a:off x="6553200" y="36576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6" name="Oval 16"/>
          <p:cNvSpPr>
            <a:spLocks noChangeArrowheads="1"/>
          </p:cNvSpPr>
          <p:nvPr/>
        </p:nvSpPr>
        <p:spPr bwMode="auto">
          <a:xfrm>
            <a:off x="5334000" y="33528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7" name="Oval 17"/>
          <p:cNvSpPr>
            <a:spLocks noChangeArrowheads="1"/>
          </p:cNvSpPr>
          <p:nvPr/>
        </p:nvSpPr>
        <p:spPr bwMode="auto">
          <a:xfrm>
            <a:off x="5334000" y="21336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8" name="Oval 18"/>
          <p:cNvSpPr>
            <a:spLocks noChangeArrowheads="1"/>
          </p:cNvSpPr>
          <p:nvPr/>
        </p:nvSpPr>
        <p:spPr bwMode="auto">
          <a:xfrm>
            <a:off x="4495800" y="27432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9" name="Oval 19"/>
          <p:cNvSpPr>
            <a:spLocks noChangeArrowheads="1"/>
          </p:cNvSpPr>
          <p:nvPr/>
        </p:nvSpPr>
        <p:spPr bwMode="auto">
          <a:xfrm>
            <a:off x="4038600" y="37338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20" name="Oval 20"/>
          <p:cNvSpPr>
            <a:spLocks noChangeArrowheads="1"/>
          </p:cNvSpPr>
          <p:nvPr/>
        </p:nvSpPr>
        <p:spPr bwMode="auto">
          <a:xfrm>
            <a:off x="5105400" y="45720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21" name="Oval 21"/>
          <p:cNvSpPr>
            <a:spLocks noChangeArrowheads="1"/>
          </p:cNvSpPr>
          <p:nvPr/>
        </p:nvSpPr>
        <p:spPr bwMode="auto">
          <a:xfrm>
            <a:off x="3429000" y="48006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22" name="Oval 22"/>
          <p:cNvSpPr>
            <a:spLocks noChangeArrowheads="1"/>
          </p:cNvSpPr>
          <p:nvPr/>
        </p:nvSpPr>
        <p:spPr bwMode="auto">
          <a:xfrm>
            <a:off x="2286000" y="40386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23" name="Oval 23"/>
          <p:cNvSpPr>
            <a:spLocks noChangeArrowheads="1"/>
          </p:cNvSpPr>
          <p:nvPr/>
        </p:nvSpPr>
        <p:spPr bwMode="auto">
          <a:xfrm>
            <a:off x="3124200" y="28956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775015633"/>
              </p:ext>
            </p:extLst>
          </p:nvPr>
        </p:nvGraphicFramePr>
        <p:xfrm>
          <a:off x="1412577" y="457200"/>
          <a:ext cx="7731423" cy="5842000"/>
        </p:xfrm>
        <a:graphic>
          <a:graphicData uri="http://schemas.openxmlformats.org/drawingml/2006/table">
            <a:tbl>
              <a:tblPr firstRow="1" bandRow="1">
                <a:tableStyleId>{5C22544A-7EE6-4342-B048-85BDC9FD1C3A}</a:tableStyleId>
              </a:tblPr>
              <a:tblGrid>
                <a:gridCol w="1534013">
                  <a:extLst>
                    <a:ext uri="{9D8B030D-6E8A-4147-A177-3AD203B41FA5}">
                      <a16:colId xmlns:a16="http://schemas.microsoft.com/office/drawing/2014/main" val="20000"/>
                    </a:ext>
                  </a:extLst>
                </a:gridCol>
                <a:gridCol w="1337659">
                  <a:extLst>
                    <a:ext uri="{9D8B030D-6E8A-4147-A177-3AD203B41FA5}">
                      <a16:colId xmlns:a16="http://schemas.microsoft.com/office/drawing/2014/main" val="20001"/>
                    </a:ext>
                  </a:extLst>
                </a:gridCol>
                <a:gridCol w="1141305">
                  <a:extLst>
                    <a:ext uri="{9D8B030D-6E8A-4147-A177-3AD203B41FA5}">
                      <a16:colId xmlns:a16="http://schemas.microsoft.com/office/drawing/2014/main" val="20002"/>
                    </a:ext>
                  </a:extLst>
                </a:gridCol>
                <a:gridCol w="1362203">
                  <a:extLst>
                    <a:ext uri="{9D8B030D-6E8A-4147-A177-3AD203B41FA5}">
                      <a16:colId xmlns:a16="http://schemas.microsoft.com/office/drawing/2014/main" val="20003"/>
                    </a:ext>
                  </a:extLst>
                </a:gridCol>
                <a:gridCol w="984643">
                  <a:extLst>
                    <a:ext uri="{9D8B030D-6E8A-4147-A177-3AD203B41FA5}">
                      <a16:colId xmlns:a16="http://schemas.microsoft.com/office/drawing/2014/main" val="20004"/>
                    </a:ext>
                  </a:extLst>
                </a:gridCol>
                <a:gridCol w="1371600">
                  <a:extLst>
                    <a:ext uri="{9D8B030D-6E8A-4147-A177-3AD203B41FA5}">
                      <a16:colId xmlns:a16="http://schemas.microsoft.com/office/drawing/2014/main" val="20005"/>
                    </a:ext>
                  </a:extLst>
                </a:gridCol>
              </a:tblGrid>
              <a:tr h="1929468">
                <a:tc>
                  <a:txBody>
                    <a:bodyPr/>
                    <a:lstStyle/>
                    <a:p>
                      <a:pPr marL="0" marR="0" algn="ctr">
                        <a:spcBef>
                          <a:spcPts val="0"/>
                        </a:spcBef>
                        <a:spcAft>
                          <a:spcPts val="0"/>
                        </a:spcAft>
                      </a:pPr>
                      <a:r>
                        <a:rPr lang="en-US" sz="2000" dirty="0">
                          <a:ln>
                            <a:solidFill>
                              <a:sysClr val="windowText" lastClr="000000"/>
                            </a:solidFill>
                          </a:ln>
                          <a:solidFill>
                            <a:sysClr val="windowText" lastClr="000000"/>
                          </a:solidFill>
                          <a:effectLst/>
                          <a:latin typeface="Arial Narrow"/>
                          <a:ea typeface="Times New Roman"/>
                          <a:cs typeface="Times New Roman"/>
                        </a:rPr>
                        <a:t>Number of Half-Lives</a:t>
                      </a:r>
                    </a:p>
                  </a:txBody>
                  <a:tcPr marL="68580" marR="68580" marT="0" marB="0" anchor="ctr">
                    <a:solidFill>
                      <a:srgbClr val="FFFF66"/>
                    </a:solidFill>
                  </a:tcPr>
                </a:tc>
                <a:tc>
                  <a:txBody>
                    <a:bodyPr/>
                    <a:lstStyle/>
                    <a:p>
                      <a:pPr marL="0" marR="0" algn="ctr">
                        <a:spcBef>
                          <a:spcPts val="0"/>
                        </a:spcBef>
                        <a:spcAft>
                          <a:spcPts val="0"/>
                        </a:spcAft>
                      </a:pPr>
                      <a:r>
                        <a:rPr lang="en-US" sz="2000" dirty="0">
                          <a:ln>
                            <a:solidFill>
                              <a:sysClr val="windowText" lastClr="000000"/>
                            </a:solidFill>
                          </a:ln>
                          <a:solidFill>
                            <a:sysClr val="windowText" lastClr="000000"/>
                          </a:solidFill>
                          <a:effectLst/>
                          <a:latin typeface="Arial Narrow"/>
                          <a:ea typeface="Times New Roman"/>
                          <a:cs typeface="Times New Roman"/>
                        </a:rPr>
                        <a:t>% Radioactive Material Remaining</a:t>
                      </a:r>
                    </a:p>
                  </a:txBody>
                  <a:tcPr marL="68580" marR="68580" marT="0" marB="0" anchor="ctr">
                    <a:solidFill>
                      <a:srgbClr val="FFFF66"/>
                    </a:solidFill>
                  </a:tcPr>
                </a:tc>
                <a:tc>
                  <a:txBody>
                    <a:bodyPr/>
                    <a:lstStyle/>
                    <a:p>
                      <a:pPr marL="0" marR="0" algn="ctr">
                        <a:spcBef>
                          <a:spcPts val="0"/>
                        </a:spcBef>
                        <a:spcAft>
                          <a:spcPts val="0"/>
                        </a:spcAft>
                      </a:pPr>
                      <a:r>
                        <a:rPr lang="en-US" sz="2000" dirty="0">
                          <a:ln>
                            <a:solidFill>
                              <a:sysClr val="windowText" lastClr="000000"/>
                            </a:solidFill>
                          </a:ln>
                          <a:solidFill>
                            <a:sysClr val="windowText" lastClr="000000"/>
                          </a:solidFill>
                          <a:effectLst/>
                          <a:latin typeface="Arial Narrow"/>
                          <a:ea typeface="Times New Roman"/>
                          <a:cs typeface="Times New Roman"/>
                        </a:rPr>
                        <a:t>% Stable Decay Product Formed</a:t>
                      </a:r>
                    </a:p>
                  </a:txBody>
                  <a:tcPr marL="68580" marR="68580" marT="0" marB="0" anchor="ctr">
                    <a:solidFill>
                      <a:srgbClr val="FFFF66"/>
                    </a:solidFill>
                  </a:tcPr>
                </a:tc>
                <a:tc>
                  <a:txBody>
                    <a:bodyPr/>
                    <a:lstStyle/>
                    <a:p>
                      <a:pPr marL="0" marR="0" algn="ctr">
                        <a:spcBef>
                          <a:spcPts val="0"/>
                        </a:spcBef>
                        <a:spcAft>
                          <a:spcPts val="0"/>
                        </a:spcAft>
                      </a:pPr>
                      <a:r>
                        <a:rPr lang="en-US" sz="2000" dirty="0">
                          <a:ln>
                            <a:solidFill>
                              <a:sysClr val="windowText" lastClr="000000"/>
                            </a:solidFill>
                          </a:ln>
                          <a:solidFill>
                            <a:sysClr val="windowText" lastClr="000000"/>
                          </a:solidFill>
                          <a:effectLst/>
                          <a:latin typeface="Arial Narrow"/>
                          <a:ea typeface="Times New Roman"/>
                          <a:cs typeface="Times New Roman"/>
                        </a:rPr>
                        <a:t>Fraction Radioactive Material Remaining</a:t>
                      </a:r>
                    </a:p>
                  </a:txBody>
                  <a:tcPr marL="68580" marR="68580" marT="0" marB="0" anchor="ctr">
                    <a:solidFill>
                      <a:srgbClr val="FFFF66"/>
                    </a:solidFill>
                  </a:tcPr>
                </a:tc>
                <a:tc>
                  <a:txBody>
                    <a:bodyPr/>
                    <a:lstStyle/>
                    <a:p>
                      <a:pPr marL="0" marR="0" algn="ctr">
                        <a:spcBef>
                          <a:spcPts val="0"/>
                        </a:spcBef>
                        <a:spcAft>
                          <a:spcPts val="0"/>
                        </a:spcAft>
                      </a:pPr>
                      <a:r>
                        <a:rPr lang="en-US" sz="2000" dirty="0">
                          <a:ln>
                            <a:solidFill>
                              <a:sysClr val="windowText" lastClr="000000"/>
                            </a:solidFill>
                          </a:ln>
                          <a:solidFill>
                            <a:sysClr val="windowText" lastClr="000000"/>
                          </a:solidFill>
                          <a:effectLst/>
                          <a:latin typeface="Arial Narrow"/>
                          <a:ea typeface="Times New Roman"/>
                          <a:cs typeface="Times New Roman"/>
                        </a:rPr>
                        <a:t>Fraction Stable Decay Product Formed</a:t>
                      </a:r>
                    </a:p>
                  </a:txBody>
                  <a:tcPr marL="68580" marR="68580" marT="0" marB="0" anchor="ctr">
                    <a:solidFill>
                      <a:srgbClr val="FFFF66"/>
                    </a:solidFill>
                  </a:tcPr>
                </a:tc>
                <a:tc>
                  <a:txBody>
                    <a:bodyPr/>
                    <a:lstStyle/>
                    <a:p>
                      <a:pPr marL="0" marR="0" algn="ctr">
                        <a:spcBef>
                          <a:spcPts val="0"/>
                        </a:spcBef>
                        <a:spcAft>
                          <a:spcPts val="0"/>
                        </a:spcAft>
                      </a:pPr>
                      <a:r>
                        <a:rPr lang="en-US" sz="2000" dirty="0">
                          <a:ln>
                            <a:solidFill>
                              <a:sysClr val="windowText" lastClr="000000"/>
                            </a:solidFill>
                          </a:ln>
                          <a:solidFill>
                            <a:sysClr val="windowText" lastClr="000000"/>
                          </a:solidFill>
                          <a:effectLst/>
                          <a:latin typeface="Arial Narrow"/>
                          <a:ea typeface="Times New Roman"/>
                          <a:cs typeface="Times New Roman"/>
                        </a:rPr>
                        <a:t>Age of Rock</a:t>
                      </a:r>
                    </a:p>
                  </a:txBody>
                  <a:tcPr marL="68580" marR="68580" marT="0" marB="0" anchor="ctr">
                    <a:solidFill>
                      <a:srgbClr val="FFFF66"/>
                    </a:solidFill>
                  </a:tcPr>
                </a:tc>
                <a:extLst>
                  <a:ext uri="{0D108BD9-81ED-4DB2-BD59-A6C34878D82A}">
                    <a16:rowId xmlns:a16="http://schemas.microsoft.com/office/drawing/2014/main" val="10000"/>
                  </a:ext>
                </a:extLst>
              </a:tr>
              <a:tr h="978133">
                <a:tc>
                  <a:txBody>
                    <a:bodyPr/>
                    <a:lstStyle/>
                    <a:p>
                      <a:pPr algn="ctr"/>
                      <a:endParaRPr lang="en-US" sz="800" dirty="0"/>
                    </a:p>
                    <a:p>
                      <a:pPr algn="ctr"/>
                      <a:r>
                        <a:rPr lang="en-US" sz="3200" dirty="0"/>
                        <a:t>0</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978133">
                <a:tc>
                  <a:txBody>
                    <a:bodyPr/>
                    <a:lstStyle/>
                    <a:p>
                      <a:pPr algn="ctr"/>
                      <a:endParaRPr lang="en-US" sz="800" dirty="0"/>
                    </a:p>
                    <a:p>
                      <a:pPr algn="ctr"/>
                      <a:r>
                        <a:rPr lang="en-US" sz="3200" dirty="0"/>
                        <a:t>1</a:t>
                      </a:r>
                    </a:p>
                  </a:txBody>
                  <a:tcPr/>
                </a:tc>
                <a:tc>
                  <a:txBody>
                    <a:bodyPr/>
                    <a:lstStyle/>
                    <a:p>
                      <a:endParaRPr lang="en-US"/>
                    </a:p>
                  </a:txBody>
                  <a:tcPr/>
                </a:tc>
                <a:tc>
                  <a:txBody>
                    <a:bodyPr/>
                    <a:lstStyle/>
                    <a:p>
                      <a:endParaRPr lang="en-US" dirty="0"/>
                    </a:p>
                  </a:txBody>
                  <a:tcPr/>
                </a:tc>
                <a:tc>
                  <a:txBody>
                    <a:bodyPr/>
                    <a:lstStyle/>
                    <a:p>
                      <a:r>
                        <a:rPr lang="en-US" dirty="0"/>
                        <a:t> </a:t>
                      </a:r>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10002"/>
                  </a:ext>
                </a:extLst>
              </a:tr>
              <a:tr h="978133">
                <a:tc>
                  <a:txBody>
                    <a:bodyPr/>
                    <a:lstStyle/>
                    <a:p>
                      <a:pPr algn="ctr"/>
                      <a:endParaRPr lang="en-US" sz="800" dirty="0"/>
                    </a:p>
                    <a:p>
                      <a:pPr algn="ctr"/>
                      <a:r>
                        <a:rPr lang="en-US" sz="3200" dirty="0"/>
                        <a:t>2</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3"/>
                  </a:ext>
                </a:extLst>
              </a:tr>
              <a:tr h="978133">
                <a:tc>
                  <a:txBody>
                    <a:bodyPr/>
                    <a:lstStyle/>
                    <a:p>
                      <a:pPr algn="ctr"/>
                      <a:endParaRPr lang="en-US" sz="800" dirty="0"/>
                    </a:p>
                    <a:p>
                      <a:pPr algn="ctr"/>
                      <a:r>
                        <a:rPr lang="en-US" sz="3200" dirty="0"/>
                        <a:t>3</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pic>
        <p:nvPicPr>
          <p:cNvPr id="1853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588" y="2343151"/>
            <a:ext cx="1260176" cy="971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3124200" y="2509328"/>
            <a:ext cx="6019801" cy="674223"/>
            <a:chOff x="3124200" y="2509328"/>
            <a:chExt cx="6019801" cy="674223"/>
          </a:xfrm>
        </p:grpSpPr>
        <p:sp>
          <p:nvSpPr>
            <p:cNvPr id="2" name="Rectangle 1"/>
            <p:cNvSpPr/>
            <p:nvPr/>
          </p:nvSpPr>
          <p:spPr>
            <a:xfrm>
              <a:off x="3124200" y="2537220"/>
              <a:ext cx="1151277"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100%</a:t>
              </a:r>
            </a:p>
          </p:txBody>
        </p:sp>
        <p:sp>
          <p:nvSpPr>
            <p:cNvPr id="5" name="Rectangle 4"/>
            <p:cNvSpPr/>
            <p:nvPr/>
          </p:nvSpPr>
          <p:spPr>
            <a:xfrm>
              <a:off x="4495800" y="2524809"/>
              <a:ext cx="731290"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0%</a:t>
              </a:r>
            </a:p>
          </p:txBody>
        </p:sp>
        <p:sp>
          <p:nvSpPr>
            <p:cNvPr id="6" name="Rectangle 5"/>
            <p:cNvSpPr/>
            <p:nvPr/>
          </p:nvSpPr>
          <p:spPr>
            <a:xfrm>
              <a:off x="5807115" y="2509329"/>
              <a:ext cx="394660" cy="646331"/>
            </a:xfrm>
            <a:prstGeom prst="rect">
              <a:avLst/>
            </a:prstGeom>
            <a:noFill/>
          </p:spPr>
          <p:txBody>
            <a:bodyPr wrap="none" lIns="91440" tIns="45720" rIns="91440" bIns="45720">
              <a:spAutoFit/>
            </a:bodyPr>
            <a:lstStyle/>
            <a:p>
              <a:pPr algn="ctr"/>
              <a:r>
                <a:rPr lang="en-US" sz="360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1</a:t>
              </a:r>
              <a:endPar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endParaRPr>
            </a:p>
          </p:txBody>
        </p:sp>
        <p:sp>
          <p:nvSpPr>
            <p:cNvPr id="7" name="Rectangle 6"/>
            <p:cNvSpPr/>
            <p:nvPr/>
          </p:nvSpPr>
          <p:spPr>
            <a:xfrm>
              <a:off x="7109003" y="2537220"/>
              <a:ext cx="394660"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0</a:t>
              </a:r>
            </a:p>
          </p:txBody>
        </p:sp>
        <p:sp>
          <p:nvSpPr>
            <p:cNvPr id="8" name="Rectangle 7"/>
            <p:cNvSpPr/>
            <p:nvPr/>
          </p:nvSpPr>
          <p:spPr>
            <a:xfrm>
              <a:off x="7766556" y="2509328"/>
              <a:ext cx="1377445" cy="646331"/>
            </a:xfrm>
            <a:prstGeom prst="rect">
              <a:avLst/>
            </a:prstGeom>
            <a:noFill/>
          </p:spPr>
          <p:txBody>
            <a:bodyPr wrap="square" lIns="91440" tIns="45720" rIns="91440" bIns="45720">
              <a:spAutoFit/>
            </a:bodyPr>
            <a:lstStyle/>
            <a:p>
              <a:pPr algn="ctr"/>
              <a:r>
                <a:rPr lang="en-US" sz="320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“0</a:t>
              </a:r>
              <a:r>
                <a:rPr lang="en-US" sz="32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a:t>
              </a: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 </a:t>
              </a:r>
              <a:r>
                <a:rPr lang="en-US" sz="2000" b="1" cap="none" spc="0" dirty="0" err="1">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yrs</a:t>
              </a:r>
              <a:endParaRPr lang="en-US" sz="20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endParaRPr>
            </a:p>
          </p:txBody>
        </p:sp>
      </p:grpSp>
      <p:pic>
        <p:nvPicPr>
          <p:cNvPr id="1863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88" y="3337317"/>
            <a:ext cx="1260176" cy="971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3157133" y="3431884"/>
            <a:ext cx="5914804" cy="674223"/>
            <a:chOff x="3229196" y="3416403"/>
            <a:chExt cx="5914804" cy="674223"/>
          </a:xfrm>
        </p:grpSpPr>
        <p:sp>
          <p:nvSpPr>
            <p:cNvPr id="27" name="Rectangle 26"/>
            <p:cNvSpPr/>
            <p:nvPr/>
          </p:nvSpPr>
          <p:spPr>
            <a:xfrm>
              <a:off x="3229196" y="3444295"/>
              <a:ext cx="941283"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50%</a:t>
              </a:r>
            </a:p>
          </p:txBody>
        </p:sp>
        <p:sp>
          <p:nvSpPr>
            <p:cNvPr id="28" name="Rectangle 27"/>
            <p:cNvSpPr/>
            <p:nvPr/>
          </p:nvSpPr>
          <p:spPr>
            <a:xfrm>
              <a:off x="4390802" y="3431884"/>
              <a:ext cx="941284"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50%</a:t>
              </a:r>
            </a:p>
          </p:txBody>
        </p:sp>
        <p:sp>
          <p:nvSpPr>
            <p:cNvPr id="29" name="Rectangle 28"/>
            <p:cNvSpPr/>
            <p:nvPr/>
          </p:nvSpPr>
          <p:spPr>
            <a:xfrm>
              <a:off x="5596321" y="3416404"/>
              <a:ext cx="816250"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 1/2</a:t>
              </a:r>
            </a:p>
          </p:txBody>
        </p:sp>
        <p:sp>
          <p:nvSpPr>
            <p:cNvPr id="30" name="Rectangle 29"/>
            <p:cNvSpPr/>
            <p:nvPr/>
          </p:nvSpPr>
          <p:spPr>
            <a:xfrm>
              <a:off x="6951108" y="3444295"/>
              <a:ext cx="710451" cy="646331"/>
            </a:xfrm>
            <a:prstGeom prst="rect">
              <a:avLst/>
            </a:prstGeom>
            <a:noFill/>
          </p:spPr>
          <p:txBody>
            <a:bodyPr wrap="none" lIns="91440" tIns="45720" rIns="91440" bIns="45720">
              <a:spAutoFit/>
            </a:bodyPr>
            <a:lstStyle/>
            <a:p>
              <a:pPr algn="ctr"/>
              <a:r>
                <a:rPr lang="en-US" sz="360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1/2</a:t>
              </a:r>
              <a:endPar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endParaRPr>
            </a:p>
          </p:txBody>
        </p:sp>
        <p:sp>
          <p:nvSpPr>
            <p:cNvPr id="31" name="Rectangle 30"/>
            <p:cNvSpPr/>
            <p:nvPr/>
          </p:nvSpPr>
          <p:spPr>
            <a:xfrm>
              <a:off x="7766555" y="3416403"/>
              <a:ext cx="1377445" cy="646331"/>
            </a:xfrm>
            <a:prstGeom prst="rect">
              <a:avLst/>
            </a:prstGeom>
            <a:noFill/>
          </p:spPr>
          <p:txBody>
            <a:bodyPr wrap="square" lIns="91440" tIns="45720" rIns="91440" bIns="45720">
              <a:spAutoFit/>
            </a:bodyPr>
            <a:lstStyle/>
            <a:p>
              <a:pPr algn="ctr"/>
              <a:r>
                <a:rPr lang="en-US" sz="320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5700</a:t>
              </a:r>
              <a:r>
                <a:rPr lang="en-US" sz="360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 </a:t>
              </a:r>
              <a:r>
                <a:rPr lang="en-US" sz="2000" dirty="0" err="1">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yrs</a:t>
              </a:r>
              <a:endParaRPr lang="en-US" sz="20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endParaRPr>
            </a:p>
          </p:txBody>
        </p:sp>
      </p:grpSp>
      <p:grpSp>
        <p:nvGrpSpPr>
          <p:cNvPr id="10" name="Group 9"/>
          <p:cNvGrpSpPr/>
          <p:nvPr/>
        </p:nvGrpSpPr>
        <p:grpSpPr>
          <a:xfrm>
            <a:off x="3157133" y="4497166"/>
            <a:ext cx="6067204" cy="674223"/>
            <a:chOff x="3157133" y="4497166"/>
            <a:chExt cx="6067204" cy="674223"/>
          </a:xfrm>
        </p:grpSpPr>
        <p:sp>
          <p:nvSpPr>
            <p:cNvPr id="16" name="Rectangle 15"/>
            <p:cNvSpPr/>
            <p:nvPr/>
          </p:nvSpPr>
          <p:spPr>
            <a:xfrm>
              <a:off x="3157133" y="4525058"/>
              <a:ext cx="941284"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25%</a:t>
              </a:r>
            </a:p>
          </p:txBody>
        </p:sp>
        <p:sp>
          <p:nvSpPr>
            <p:cNvPr id="17" name="Rectangle 16"/>
            <p:cNvSpPr/>
            <p:nvPr/>
          </p:nvSpPr>
          <p:spPr>
            <a:xfrm>
              <a:off x="4318740" y="4512647"/>
              <a:ext cx="941284"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75%</a:t>
              </a:r>
            </a:p>
          </p:txBody>
        </p:sp>
        <p:sp>
          <p:nvSpPr>
            <p:cNvPr id="18" name="Rectangle 17"/>
            <p:cNvSpPr/>
            <p:nvPr/>
          </p:nvSpPr>
          <p:spPr>
            <a:xfrm>
              <a:off x="5524259" y="4497167"/>
              <a:ext cx="816250"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 1/4</a:t>
              </a:r>
            </a:p>
          </p:txBody>
        </p:sp>
        <p:sp>
          <p:nvSpPr>
            <p:cNvPr id="19" name="Rectangle 18"/>
            <p:cNvSpPr/>
            <p:nvPr/>
          </p:nvSpPr>
          <p:spPr>
            <a:xfrm>
              <a:off x="6879046" y="4525058"/>
              <a:ext cx="710451" cy="646331"/>
            </a:xfrm>
            <a:prstGeom prst="rect">
              <a:avLst/>
            </a:prstGeom>
            <a:noFill/>
          </p:spPr>
          <p:txBody>
            <a:bodyPr wrap="none" lIns="91440" tIns="45720" rIns="91440" bIns="45720">
              <a:spAutoFit/>
            </a:bodyPr>
            <a:lstStyle/>
            <a:p>
              <a:pPr algn="ctr"/>
              <a:r>
                <a:rPr lang="en-US" sz="360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3/4</a:t>
              </a:r>
              <a:endPar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endParaRPr>
            </a:p>
          </p:txBody>
        </p:sp>
        <p:sp>
          <p:nvSpPr>
            <p:cNvPr id="20" name="Rectangle 19"/>
            <p:cNvSpPr/>
            <p:nvPr/>
          </p:nvSpPr>
          <p:spPr>
            <a:xfrm>
              <a:off x="7589496" y="4497166"/>
              <a:ext cx="1634841" cy="646331"/>
            </a:xfrm>
            <a:prstGeom prst="rect">
              <a:avLst/>
            </a:prstGeom>
            <a:noFill/>
          </p:spPr>
          <p:txBody>
            <a:bodyPr wrap="square" lIns="91440" tIns="45720" rIns="91440" bIns="45720">
              <a:spAutoFit/>
            </a:bodyPr>
            <a:lstStyle/>
            <a:p>
              <a:pPr algn="ctr"/>
              <a:r>
                <a:rPr lang="en-US" sz="320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 11400</a:t>
              </a:r>
              <a:r>
                <a:rPr lang="en-US" sz="360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 </a:t>
              </a:r>
              <a:r>
                <a:rPr lang="en-US" sz="2000" dirty="0" err="1">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yrs</a:t>
              </a:r>
              <a:endParaRPr lang="en-US" sz="20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endParaRPr>
            </a:p>
          </p:txBody>
        </p:sp>
      </p:grpSp>
      <p:pic>
        <p:nvPicPr>
          <p:cNvPr id="1873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514" y="4334557"/>
            <a:ext cx="1260176"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841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514" y="5326338"/>
            <a:ext cx="1272279" cy="981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2966305" y="5493698"/>
            <a:ext cx="1257075"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12.5%</a:t>
            </a:r>
          </a:p>
        </p:txBody>
      </p:sp>
      <p:sp>
        <p:nvSpPr>
          <p:cNvPr id="25" name="Rectangle 24"/>
          <p:cNvSpPr/>
          <p:nvPr/>
        </p:nvSpPr>
        <p:spPr>
          <a:xfrm>
            <a:off x="4075013" y="5481287"/>
            <a:ext cx="1362874"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 87.5%</a:t>
            </a:r>
          </a:p>
        </p:txBody>
      </p:sp>
      <p:sp>
        <p:nvSpPr>
          <p:cNvPr id="26" name="Rectangle 25"/>
          <p:cNvSpPr/>
          <p:nvPr/>
        </p:nvSpPr>
        <p:spPr>
          <a:xfrm>
            <a:off x="5491326" y="5465807"/>
            <a:ext cx="816249"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 1/8</a:t>
            </a:r>
          </a:p>
        </p:txBody>
      </p:sp>
      <p:sp>
        <p:nvSpPr>
          <p:cNvPr id="32" name="Rectangle 31"/>
          <p:cNvSpPr/>
          <p:nvPr/>
        </p:nvSpPr>
        <p:spPr>
          <a:xfrm>
            <a:off x="6846113" y="5493698"/>
            <a:ext cx="710451" cy="646331"/>
          </a:xfrm>
          <a:prstGeom prst="rect">
            <a:avLst/>
          </a:prstGeom>
          <a:noFill/>
        </p:spPr>
        <p:txBody>
          <a:bodyPr wrap="none" lIns="91440" tIns="45720" rIns="91440" bIns="45720">
            <a:spAutoFit/>
          </a:bodyPr>
          <a:lstStyle/>
          <a:p>
            <a:pPr algn="ctr"/>
            <a:r>
              <a:rPr lang="en-US" sz="360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7/8</a:t>
            </a:r>
            <a:endPar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endParaRPr>
          </a:p>
        </p:txBody>
      </p:sp>
      <p:sp>
        <p:nvSpPr>
          <p:cNvPr id="33" name="Rectangle 32"/>
          <p:cNvSpPr/>
          <p:nvPr/>
        </p:nvSpPr>
        <p:spPr>
          <a:xfrm>
            <a:off x="7556563" y="5465806"/>
            <a:ext cx="1634841" cy="646331"/>
          </a:xfrm>
          <a:prstGeom prst="rect">
            <a:avLst/>
          </a:prstGeom>
          <a:noFill/>
        </p:spPr>
        <p:txBody>
          <a:bodyPr wrap="square" lIns="91440" tIns="45720" rIns="91440" bIns="45720">
            <a:spAutoFit/>
          </a:bodyPr>
          <a:lstStyle/>
          <a:p>
            <a:pPr algn="ctr"/>
            <a:r>
              <a:rPr lang="en-US" sz="320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 17100</a:t>
            </a:r>
            <a:r>
              <a:rPr lang="en-US" sz="360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 </a:t>
            </a:r>
            <a:r>
              <a:rPr lang="en-US" sz="2000" dirty="0" err="1">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yrs</a:t>
            </a:r>
            <a:endParaRPr lang="en-US" sz="20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endParaRPr>
          </a:p>
        </p:txBody>
      </p:sp>
    </p:spTree>
    <p:extLst>
      <p:ext uri="{BB962C8B-B14F-4D97-AF65-F5344CB8AC3E}">
        <p14:creationId xmlns:p14="http://schemas.microsoft.com/office/powerpoint/2010/main" val="48507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32" grpId="0"/>
      <p:bldP spid="33" grpId="0"/>
    </p:bldLst>
  </p:timing>
</p:sld>
</file>

<file path=ppt/slides/slide227.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pic>
        <p:nvPicPr>
          <p:cNvPr id="164866" name="Picture 2" descr="radioactive decay d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95325"/>
            <a:ext cx="8686800" cy="54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816420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78771266"/>
              </p:ext>
            </p:extLst>
          </p:nvPr>
        </p:nvGraphicFramePr>
        <p:xfrm>
          <a:off x="1412577" y="457200"/>
          <a:ext cx="7731423" cy="5842000"/>
        </p:xfrm>
        <a:graphic>
          <a:graphicData uri="http://schemas.openxmlformats.org/drawingml/2006/table">
            <a:tbl>
              <a:tblPr firstRow="1" bandRow="1">
                <a:tableStyleId>{5C22544A-7EE6-4342-B048-85BDC9FD1C3A}</a:tableStyleId>
              </a:tblPr>
              <a:tblGrid>
                <a:gridCol w="1534013">
                  <a:extLst>
                    <a:ext uri="{9D8B030D-6E8A-4147-A177-3AD203B41FA5}">
                      <a16:colId xmlns:a16="http://schemas.microsoft.com/office/drawing/2014/main" val="20000"/>
                    </a:ext>
                  </a:extLst>
                </a:gridCol>
                <a:gridCol w="1337659">
                  <a:extLst>
                    <a:ext uri="{9D8B030D-6E8A-4147-A177-3AD203B41FA5}">
                      <a16:colId xmlns:a16="http://schemas.microsoft.com/office/drawing/2014/main" val="20001"/>
                    </a:ext>
                  </a:extLst>
                </a:gridCol>
                <a:gridCol w="1141305">
                  <a:extLst>
                    <a:ext uri="{9D8B030D-6E8A-4147-A177-3AD203B41FA5}">
                      <a16:colId xmlns:a16="http://schemas.microsoft.com/office/drawing/2014/main" val="20002"/>
                    </a:ext>
                  </a:extLst>
                </a:gridCol>
                <a:gridCol w="1362203">
                  <a:extLst>
                    <a:ext uri="{9D8B030D-6E8A-4147-A177-3AD203B41FA5}">
                      <a16:colId xmlns:a16="http://schemas.microsoft.com/office/drawing/2014/main" val="20003"/>
                    </a:ext>
                  </a:extLst>
                </a:gridCol>
                <a:gridCol w="984643">
                  <a:extLst>
                    <a:ext uri="{9D8B030D-6E8A-4147-A177-3AD203B41FA5}">
                      <a16:colId xmlns:a16="http://schemas.microsoft.com/office/drawing/2014/main" val="20004"/>
                    </a:ext>
                  </a:extLst>
                </a:gridCol>
                <a:gridCol w="1371600">
                  <a:extLst>
                    <a:ext uri="{9D8B030D-6E8A-4147-A177-3AD203B41FA5}">
                      <a16:colId xmlns:a16="http://schemas.microsoft.com/office/drawing/2014/main" val="20005"/>
                    </a:ext>
                  </a:extLst>
                </a:gridCol>
              </a:tblGrid>
              <a:tr h="1929468">
                <a:tc>
                  <a:txBody>
                    <a:bodyPr/>
                    <a:lstStyle/>
                    <a:p>
                      <a:pPr marL="0" marR="0" algn="ctr">
                        <a:spcBef>
                          <a:spcPts val="0"/>
                        </a:spcBef>
                        <a:spcAft>
                          <a:spcPts val="0"/>
                        </a:spcAft>
                      </a:pPr>
                      <a:r>
                        <a:rPr lang="en-US" sz="2000" dirty="0">
                          <a:ln>
                            <a:solidFill>
                              <a:sysClr val="windowText" lastClr="000000"/>
                            </a:solidFill>
                          </a:ln>
                          <a:solidFill>
                            <a:sysClr val="windowText" lastClr="000000"/>
                          </a:solidFill>
                          <a:effectLst/>
                          <a:latin typeface="Arial Narrow"/>
                          <a:ea typeface="Times New Roman"/>
                          <a:cs typeface="Times New Roman"/>
                        </a:rPr>
                        <a:t>Number of Half-Lives</a:t>
                      </a:r>
                    </a:p>
                  </a:txBody>
                  <a:tcPr marL="68580" marR="68580" marT="0" marB="0" anchor="ctr">
                    <a:solidFill>
                      <a:srgbClr val="FFFF66"/>
                    </a:solidFill>
                  </a:tcPr>
                </a:tc>
                <a:tc>
                  <a:txBody>
                    <a:bodyPr/>
                    <a:lstStyle/>
                    <a:p>
                      <a:pPr marL="0" marR="0" algn="ctr">
                        <a:spcBef>
                          <a:spcPts val="0"/>
                        </a:spcBef>
                        <a:spcAft>
                          <a:spcPts val="0"/>
                        </a:spcAft>
                      </a:pPr>
                      <a:r>
                        <a:rPr lang="en-US" sz="2000" dirty="0">
                          <a:ln>
                            <a:solidFill>
                              <a:sysClr val="windowText" lastClr="000000"/>
                            </a:solidFill>
                          </a:ln>
                          <a:solidFill>
                            <a:sysClr val="windowText" lastClr="000000"/>
                          </a:solidFill>
                          <a:effectLst/>
                          <a:latin typeface="Arial Narrow"/>
                          <a:ea typeface="Times New Roman"/>
                          <a:cs typeface="Times New Roman"/>
                        </a:rPr>
                        <a:t>% Radioactive Material Remaining</a:t>
                      </a:r>
                    </a:p>
                  </a:txBody>
                  <a:tcPr marL="68580" marR="68580" marT="0" marB="0" anchor="ctr">
                    <a:solidFill>
                      <a:srgbClr val="FFFF66"/>
                    </a:solidFill>
                  </a:tcPr>
                </a:tc>
                <a:tc>
                  <a:txBody>
                    <a:bodyPr/>
                    <a:lstStyle/>
                    <a:p>
                      <a:pPr marL="0" marR="0" algn="ctr">
                        <a:spcBef>
                          <a:spcPts val="0"/>
                        </a:spcBef>
                        <a:spcAft>
                          <a:spcPts val="0"/>
                        </a:spcAft>
                      </a:pPr>
                      <a:r>
                        <a:rPr lang="en-US" sz="2000" dirty="0">
                          <a:ln>
                            <a:solidFill>
                              <a:sysClr val="windowText" lastClr="000000"/>
                            </a:solidFill>
                          </a:ln>
                          <a:solidFill>
                            <a:sysClr val="windowText" lastClr="000000"/>
                          </a:solidFill>
                          <a:effectLst/>
                          <a:latin typeface="Arial Narrow"/>
                          <a:ea typeface="Times New Roman"/>
                          <a:cs typeface="Times New Roman"/>
                        </a:rPr>
                        <a:t>% Stable Decay Product Formed</a:t>
                      </a:r>
                    </a:p>
                  </a:txBody>
                  <a:tcPr marL="68580" marR="68580" marT="0" marB="0" anchor="ctr">
                    <a:solidFill>
                      <a:srgbClr val="FFFF66"/>
                    </a:solidFill>
                  </a:tcPr>
                </a:tc>
                <a:tc>
                  <a:txBody>
                    <a:bodyPr/>
                    <a:lstStyle/>
                    <a:p>
                      <a:pPr marL="0" marR="0" algn="ctr">
                        <a:spcBef>
                          <a:spcPts val="0"/>
                        </a:spcBef>
                        <a:spcAft>
                          <a:spcPts val="0"/>
                        </a:spcAft>
                      </a:pPr>
                      <a:r>
                        <a:rPr lang="en-US" sz="2000" dirty="0">
                          <a:ln>
                            <a:solidFill>
                              <a:sysClr val="windowText" lastClr="000000"/>
                            </a:solidFill>
                          </a:ln>
                          <a:solidFill>
                            <a:sysClr val="windowText" lastClr="000000"/>
                          </a:solidFill>
                          <a:effectLst/>
                          <a:latin typeface="Arial Narrow"/>
                          <a:ea typeface="Times New Roman"/>
                          <a:cs typeface="Times New Roman"/>
                        </a:rPr>
                        <a:t>Fraction Radioactive Material Remaining</a:t>
                      </a:r>
                    </a:p>
                  </a:txBody>
                  <a:tcPr marL="68580" marR="68580" marT="0" marB="0" anchor="ctr">
                    <a:solidFill>
                      <a:srgbClr val="FFFF66"/>
                    </a:solidFill>
                  </a:tcPr>
                </a:tc>
                <a:tc>
                  <a:txBody>
                    <a:bodyPr/>
                    <a:lstStyle/>
                    <a:p>
                      <a:pPr marL="0" marR="0" algn="ctr">
                        <a:spcBef>
                          <a:spcPts val="0"/>
                        </a:spcBef>
                        <a:spcAft>
                          <a:spcPts val="0"/>
                        </a:spcAft>
                      </a:pPr>
                      <a:r>
                        <a:rPr lang="en-US" sz="2000" dirty="0">
                          <a:ln>
                            <a:solidFill>
                              <a:sysClr val="windowText" lastClr="000000"/>
                            </a:solidFill>
                          </a:ln>
                          <a:solidFill>
                            <a:sysClr val="windowText" lastClr="000000"/>
                          </a:solidFill>
                          <a:effectLst/>
                          <a:latin typeface="Arial Narrow"/>
                          <a:ea typeface="Times New Roman"/>
                          <a:cs typeface="Times New Roman"/>
                        </a:rPr>
                        <a:t>Fraction Stable Decay Product Formed</a:t>
                      </a:r>
                    </a:p>
                  </a:txBody>
                  <a:tcPr marL="68580" marR="68580" marT="0" marB="0" anchor="ctr">
                    <a:solidFill>
                      <a:srgbClr val="FFFF66"/>
                    </a:solidFill>
                  </a:tcPr>
                </a:tc>
                <a:tc>
                  <a:txBody>
                    <a:bodyPr/>
                    <a:lstStyle/>
                    <a:p>
                      <a:pPr marL="0" marR="0" algn="ctr">
                        <a:spcBef>
                          <a:spcPts val="0"/>
                        </a:spcBef>
                        <a:spcAft>
                          <a:spcPts val="0"/>
                        </a:spcAft>
                      </a:pPr>
                      <a:r>
                        <a:rPr lang="en-US" sz="2000" dirty="0">
                          <a:ln>
                            <a:solidFill>
                              <a:sysClr val="windowText" lastClr="000000"/>
                            </a:solidFill>
                          </a:ln>
                          <a:solidFill>
                            <a:sysClr val="windowText" lastClr="000000"/>
                          </a:solidFill>
                          <a:effectLst/>
                          <a:latin typeface="Arial Narrow"/>
                          <a:ea typeface="Times New Roman"/>
                          <a:cs typeface="Times New Roman"/>
                        </a:rPr>
                        <a:t>Age of Rock</a:t>
                      </a:r>
                    </a:p>
                  </a:txBody>
                  <a:tcPr marL="68580" marR="68580" marT="0" marB="0" anchor="ctr">
                    <a:solidFill>
                      <a:srgbClr val="FFFF66"/>
                    </a:solidFill>
                  </a:tcPr>
                </a:tc>
                <a:extLst>
                  <a:ext uri="{0D108BD9-81ED-4DB2-BD59-A6C34878D82A}">
                    <a16:rowId xmlns:a16="http://schemas.microsoft.com/office/drawing/2014/main" val="10000"/>
                  </a:ext>
                </a:extLst>
              </a:tr>
              <a:tr h="978133">
                <a:tc>
                  <a:txBody>
                    <a:bodyPr/>
                    <a:lstStyle/>
                    <a:p>
                      <a:pPr algn="ctr"/>
                      <a:endParaRPr lang="en-US" sz="800" dirty="0"/>
                    </a:p>
                    <a:p>
                      <a:pPr algn="ctr"/>
                      <a:r>
                        <a:rPr lang="en-US" sz="3200" dirty="0"/>
                        <a:t>0</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978133">
                <a:tc>
                  <a:txBody>
                    <a:bodyPr/>
                    <a:lstStyle/>
                    <a:p>
                      <a:pPr algn="ctr"/>
                      <a:endParaRPr lang="en-US" sz="800" dirty="0"/>
                    </a:p>
                    <a:p>
                      <a:pPr algn="ctr"/>
                      <a:r>
                        <a:rPr lang="en-US" sz="3200" dirty="0"/>
                        <a:t>1</a:t>
                      </a:r>
                    </a:p>
                  </a:txBody>
                  <a:tcPr/>
                </a:tc>
                <a:tc>
                  <a:txBody>
                    <a:bodyPr/>
                    <a:lstStyle/>
                    <a:p>
                      <a:endParaRPr lang="en-US"/>
                    </a:p>
                  </a:txBody>
                  <a:tcPr/>
                </a:tc>
                <a:tc>
                  <a:txBody>
                    <a:bodyPr/>
                    <a:lstStyle/>
                    <a:p>
                      <a:endParaRPr lang="en-US" dirty="0"/>
                    </a:p>
                  </a:txBody>
                  <a:tcPr/>
                </a:tc>
                <a:tc>
                  <a:txBody>
                    <a:bodyPr/>
                    <a:lstStyle/>
                    <a:p>
                      <a:r>
                        <a:rPr lang="en-US" dirty="0"/>
                        <a:t> </a:t>
                      </a:r>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10002"/>
                  </a:ext>
                </a:extLst>
              </a:tr>
              <a:tr h="978133">
                <a:tc>
                  <a:txBody>
                    <a:bodyPr/>
                    <a:lstStyle/>
                    <a:p>
                      <a:pPr algn="ctr"/>
                      <a:endParaRPr lang="en-US" sz="800" dirty="0"/>
                    </a:p>
                    <a:p>
                      <a:pPr algn="ctr"/>
                      <a:r>
                        <a:rPr lang="en-US" sz="3200" dirty="0"/>
                        <a:t>2</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3"/>
                  </a:ext>
                </a:extLst>
              </a:tr>
              <a:tr h="978133">
                <a:tc>
                  <a:txBody>
                    <a:bodyPr/>
                    <a:lstStyle/>
                    <a:p>
                      <a:pPr algn="ctr"/>
                      <a:endParaRPr lang="en-US" sz="800" dirty="0"/>
                    </a:p>
                    <a:p>
                      <a:pPr algn="ctr"/>
                      <a:r>
                        <a:rPr lang="en-US" sz="3200" dirty="0"/>
                        <a:t>3</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pic>
        <p:nvPicPr>
          <p:cNvPr id="1853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588" y="2343151"/>
            <a:ext cx="1260176" cy="971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3124200" y="2509328"/>
            <a:ext cx="6019801" cy="674223"/>
            <a:chOff x="3124200" y="2509328"/>
            <a:chExt cx="6019801" cy="674223"/>
          </a:xfrm>
        </p:grpSpPr>
        <p:sp>
          <p:nvSpPr>
            <p:cNvPr id="2" name="Rectangle 1"/>
            <p:cNvSpPr/>
            <p:nvPr/>
          </p:nvSpPr>
          <p:spPr>
            <a:xfrm>
              <a:off x="3124200" y="2537220"/>
              <a:ext cx="1151277"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100%</a:t>
              </a:r>
            </a:p>
          </p:txBody>
        </p:sp>
        <p:sp>
          <p:nvSpPr>
            <p:cNvPr id="5" name="Rectangle 4"/>
            <p:cNvSpPr/>
            <p:nvPr/>
          </p:nvSpPr>
          <p:spPr>
            <a:xfrm>
              <a:off x="4495800" y="2524809"/>
              <a:ext cx="731290"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0%</a:t>
              </a:r>
            </a:p>
          </p:txBody>
        </p:sp>
        <p:sp>
          <p:nvSpPr>
            <p:cNvPr id="6" name="Rectangle 5"/>
            <p:cNvSpPr/>
            <p:nvPr/>
          </p:nvSpPr>
          <p:spPr>
            <a:xfrm>
              <a:off x="5807115" y="2509329"/>
              <a:ext cx="394660" cy="646331"/>
            </a:xfrm>
            <a:prstGeom prst="rect">
              <a:avLst/>
            </a:prstGeom>
            <a:noFill/>
          </p:spPr>
          <p:txBody>
            <a:bodyPr wrap="none" lIns="91440" tIns="45720" rIns="91440" bIns="45720">
              <a:spAutoFit/>
            </a:bodyPr>
            <a:lstStyle/>
            <a:p>
              <a:pPr algn="ctr"/>
              <a:r>
                <a:rPr lang="en-US" sz="360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1</a:t>
              </a:r>
              <a:endPar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endParaRPr>
            </a:p>
          </p:txBody>
        </p:sp>
        <p:sp>
          <p:nvSpPr>
            <p:cNvPr id="7" name="Rectangle 6"/>
            <p:cNvSpPr/>
            <p:nvPr/>
          </p:nvSpPr>
          <p:spPr>
            <a:xfrm>
              <a:off x="7109003" y="2537220"/>
              <a:ext cx="394660"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0</a:t>
              </a:r>
            </a:p>
          </p:txBody>
        </p:sp>
        <p:sp>
          <p:nvSpPr>
            <p:cNvPr id="8" name="Rectangle 7"/>
            <p:cNvSpPr/>
            <p:nvPr/>
          </p:nvSpPr>
          <p:spPr>
            <a:xfrm>
              <a:off x="7766556" y="2509328"/>
              <a:ext cx="1377445" cy="646331"/>
            </a:xfrm>
            <a:prstGeom prst="rect">
              <a:avLst/>
            </a:prstGeom>
            <a:noFill/>
          </p:spPr>
          <p:txBody>
            <a:bodyPr wrap="square" lIns="91440" tIns="45720" rIns="91440" bIns="45720">
              <a:spAutoFit/>
            </a:bodyPr>
            <a:lstStyle/>
            <a:p>
              <a:pPr algn="ctr"/>
              <a:r>
                <a:rPr lang="en-US" sz="320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“0</a:t>
              </a:r>
              <a:r>
                <a:rPr lang="en-US" sz="32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a:t>
              </a: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 </a:t>
              </a:r>
              <a:r>
                <a:rPr lang="en-US" sz="2000" b="1" cap="none" spc="0" dirty="0" err="1">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yrs</a:t>
              </a:r>
              <a:endParaRPr lang="en-US" sz="20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endParaRPr>
            </a:p>
          </p:txBody>
        </p:sp>
      </p:grpSp>
      <p:pic>
        <p:nvPicPr>
          <p:cNvPr id="1863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88" y="3337317"/>
            <a:ext cx="1260176" cy="971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3157133" y="3431885"/>
            <a:ext cx="4432363" cy="674222"/>
            <a:chOff x="3229196" y="3416404"/>
            <a:chExt cx="4432363" cy="674222"/>
          </a:xfrm>
        </p:grpSpPr>
        <p:sp>
          <p:nvSpPr>
            <p:cNvPr id="27" name="Rectangle 26"/>
            <p:cNvSpPr/>
            <p:nvPr/>
          </p:nvSpPr>
          <p:spPr>
            <a:xfrm>
              <a:off x="3229196" y="3444295"/>
              <a:ext cx="941283"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50%</a:t>
              </a:r>
            </a:p>
          </p:txBody>
        </p:sp>
        <p:sp>
          <p:nvSpPr>
            <p:cNvPr id="28" name="Rectangle 27"/>
            <p:cNvSpPr/>
            <p:nvPr/>
          </p:nvSpPr>
          <p:spPr>
            <a:xfrm>
              <a:off x="4390802" y="3431884"/>
              <a:ext cx="941284"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50%</a:t>
              </a:r>
            </a:p>
          </p:txBody>
        </p:sp>
        <p:sp>
          <p:nvSpPr>
            <p:cNvPr id="29" name="Rectangle 28"/>
            <p:cNvSpPr/>
            <p:nvPr/>
          </p:nvSpPr>
          <p:spPr>
            <a:xfrm>
              <a:off x="5596321" y="3416404"/>
              <a:ext cx="816250"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 1/2</a:t>
              </a:r>
            </a:p>
          </p:txBody>
        </p:sp>
        <p:sp>
          <p:nvSpPr>
            <p:cNvPr id="30" name="Rectangle 29"/>
            <p:cNvSpPr/>
            <p:nvPr/>
          </p:nvSpPr>
          <p:spPr>
            <a:xfrm>
              <a:off x="6951108" y="3444295"/>
              <a:ext cx="710451" cy="646331"/>
            </a:xfrm>
            <a:prstGeom prst="rect">
              <a:avLst/>
            </a:prstGeom>
            <a:noFill/>
          </p:spPr>
          <p:txBody>
            <a:bodyPr wrap="none" lIns="91440" tIns="45720" rIns="91440" bIns="45720">
              <a:spAutoFit/>
            </a:bodyPr>
            <a:lstStyle/>
            <a:p>
              <a:pPr algn="ctr"/>
              <a:r>
                <a:rPr lang="en-US" sz="360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1/2</a:t>
              </a:r>
              <a:endPar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endParaRPr>
            </a:p>
          </p:txBody>
        </p:sp>
      </p:grpSp>
      <p:grpSp>
        <p:nvGrpSpPr>
          <p:cNvPr id="10" name="Group 9"/>
          <p:cNvGrpSpPr/>
          <p:nvPr/>
        </p:nvGrpSpPr>
        <p:grpSpPr>
          <a:xfrm>
            <a:off x="3157133" y="4497167"/>
            <a:ext cx="4432364" cy="674222"/>
            <a:chOff x="3157133" y="4497167"/>
            <a:chExt cx="4432364" cy="674222"/>
          </a:xfrm>
        </p:grpSpPr>
        <p:sp>
          <p:nvSpPr>
            <p:cNvPr id="16" name="Rectangle 15"/>
            <p:cNvSpPr/>
            <p:nvPr/>
          </p:nvSpPr>
          <p:spPr>
            <a:xfrm>
              <a:off x="3157133" y="4525058"/>
              <a:ext cx="941284"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25%</a:t>
              </a:r>
            </a:p>
          </p:txBody>
        </p:sp>
        <p:sp>
          <p:nvSpPr>
            <p:cNvPr id="17" name="Rectangle 16"/>
            <p:cNvSpPr/>
            <p:nvPr/>
          </p:nvSpPr>
          <p:spPr>
            <a:xfrm>
              <a:off x="4318740" y="4512647"/>
              <a:ext cx="941284"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75%</a:t>
              </a:r>
            </a:p>
          </p:txBody>
        </p:sp>
        <p:sp>
          <p:nvSpPr>
            <p:cNvPr id="18" name="Rectangle 17"/>
            <p:cNvSpPr/>
            <p:nvPr/>
          </p:nvSpPr>
          <p:spPr>
            <a:xfrm>
              <a:off x="5524259" y="4497167"/>
              <a:ext cx="816250"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 1/4</a:t>
              </a:r>
            </a:p>
          </p:txBody>
        </p:sp>
        <p:sp>
          <p:nvSpPr>
            <p:cNvPr id="19" name="Rectangle 18"/>
            <p:cNvSpPr/>
            <p:nvPr/>
          </p:nvSpPr>
          <p:spPr>
            <a:xfrm>
              <a:off x="6879046" y="4525058"/>
              <a:ext cx="710451" cy="646331"/>
            </a:xfrm>
            <a:prstGeom prst="rect">
              <a:avLst/>
            </a:prstGeom>
            <a:noFill/>
          </p:spPr>
          <p:txBody>
            <a:bodyPr wrap="none" lIns="91440" tIns="45720" rIns="91440" bIns="45720">
              <a:spAutoFit/>
            </a:bodyPr>
            <a:lstStyle/>
            <a:p>
              <a:pPr algn="ctr"/>
              <a:r>
                <a:rPr lang="en-US" sz="360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3/4</a:t>
              </a:r>
              <a:endPar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endParaRPr>
            </a:p>
          </p:txBody>
        </p:sp>
      </p:grpSp>
      <p:pic>
        <p:nvPicPr>
          <p:cNvPr id="1873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514" y="4334557"/>
            <a:ext cx="1260176"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841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514" y="5326338"/>
            <a:ext cx="1272279" cy="981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2966305" y="5493698"/>
            <a:ext cx="1257075"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12.5%</a:t>
            </a:r>
          </a:p>
        </p:txBody>
      </p:sp>
      <p:sp>
        <p:nvSpPr>
          <p:cNvPr id="25" name="Rectangle 24"/>
          <p:cNvSpPr/>
          <p:nvPr/>
        </p:nvSpPr>
        <p:spPr>
          <a:xfrm>
            <a:off x="4075013" y="5481287"/>
            <a:ext cx="1362874"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 87.5%</a:t>
            </a:r>
          </a:p>
        </p:txBody>
      </p:sp>
      <p:sp>
        <p:nvSpPr>
          <p:cNvPr id="26" name="Rectangle 25"/>
          <p:cNvSpPr/>
          <p:nvPr/>
        </p:nvSpPr>
        <p:spPr>
          <a:xfrm>
            <a:off x="5491326" y="5465807"/>
            <a:ext cx="816249"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 1/8</a:t>
            </a:r>
          </a:p>
        </p:txBody>
      </p:sp>
      <p:sp>
        <p:nvSpPr>
          <p:cNvPr id="32" name="Rectangle 31"/>
          <p:cNvSpPr/>
          <p:nvPr/>
        </p:nvSpPr>
        <p:spPr>
          <a:xfrm>
            <a:off x="6846113" y="5493698"/>
            <a:ext cx="710451" cy="646331"/>
          </a:xfrm>
          <a:prstGeom prst="rect">
            <a:avLst/>
          </a:prstGeom>
          <a:noFill/>
        </p:spPr>
        <p:txBody>
          <a:bodyPr wrap="none" lIns="91440" tIns="45720" rIns="91440" bIns="45720">
            <a:spAutoFit/>
          </a:bodyPr>
          <a:lstStyle/>
          <a:p>
            <a:pPr algn="ctr"/>
            <a:r>
              <a:rPr lang="en-US" sz="360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7/8</a:t>
            </a:r>
            <a:endPar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endParaRPr>
          </a:p>
        </p:txBody>
      </p:sp>
    </p:spTree>
    <p:extLst>
      <p:ext uri="{BB962C8B-B14F-4D97-AF65-F5344CB8AC3E}">
        <p14:creationId xmlns:p14="http://schemas.microsoft.com/office/powerpoint/2010/main" val="387788616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Line 2"/>
          <p:cNvSpPr>
            <a:spLocks noChangeShapeType="1"/>
          </p:cNvSpPr>
          <p:nvPr/>
        </p:nvSpPr>
        <p:spPr bwMode="auto">
          <a:xfrm>
            <a:off x="2133600" y="381000"/>
            <a:ext cx="0" cy="53340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0227" name="Line 3"/>
          <p:cNvSpPr>
            <a:spLocks noChangeShapeType="1"/>
          </p:cNvSpPr>
          <p:nvPr/>
        </p:nvSpPr>
        <p:spPr bwMode="auto">
          <a:xfrm>
            <a:off x="2057400" y="5715000"/>
            <a:ext cx="53340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0228" name="WordArt 4"/>
          <p:cNvSpPr>
            <a:spLocks noChangeArrowheads="1" noChangeShapeType="1" noTextEdit="1"/>
          </p:cNvSpPr>
          <p:nvPr/>
        </p:nvSpPr>
        <p:spPr bwMode="auto">
          <a:xfrm>
            <a:off x="4191000" y="5791200"/>
            <a:ext cx="1114425" cy="647700"/>
          </a:xfrm>
          <a:prstGeom prst="rect">
            <a:avLst/>
          </a:prstGeom>
        </p:spPr>
        <p:txBody>
          <a:bodyPr wrap="none" fromWordArt="1">
            <a:prstTxWarp prst="textPlain">
              <a:avLst>
                <a:gd name="adj" fmla="val 50000"/>
              </a:avLst>
            </a:prstTxWarp>
          </a:bodyPr>
          <a:lstStyle/>
          <a:p>
            <a:r>
              <a:rPr lang="en-US" sz="3600" kern="10">
                <a:ln w="9525">
                  <a:solidFill>
                    <a:srgbClr val="FF3300"/>
                  </a:solidFill>
                  <a:round/>
                  <a:headEnd/>
                  <a:tailEnd/>
                </a:ln>
                <a:latin typeface="Arial Black"/>
              </a:rPr>
              <a:t>time</a:t>
            </a:r>
          </a:p>
        </p:txBody>
      </p:sp>
      <p:sp>
        <p:nvSpPr>
          <p:cNvPr id="180229" name="WordArt 5"/>
          <p:cNvSpPr>
            <a:spLocks noChangeArrowheads="1" noChangeShapeType="1" noTextEdit="1"/>
          </p:cNvSpPr>
          <p:nvPr/>
        </p:nvSpPr>
        <p:spPr bwMode="auto">
          <a:xfrm>
            <a:off x="838200" y="5334000"/>
            <a:ext cx="1114425" cy="647700"/>
          </a:xfrm>
          <a:prstGeom prst="rect">
            <a:avLst/>
          </a:prstGeom>
        </p:spPr>
        <p:txBody>
          <a:bodyPr wrap="none" fromWordArt="1">
            <a:prstTxWarp prst="textPlain">
              <a:avLst>
                <a:gd name="adj" fmla="val 50000"/>
              </a:avLst>
            </a:prstTxWarp>
          </a:bodyPr>
          <a:lstStyle/>
          <a:p>
            <a:r>
              <a:rPr lang="en-US" sz="3600" kern="10">
                <a:ln w="9525">
                  <a:solidFill>
                    <a:srgbClr val="FF3300"/>
                  </a:solidFill>
                  <a:round/>
                  <a:headEnd/>
                  <a:tailEnd/>
                </a:ln>
                <a:latin typeface="Arial Black"/>
              </a:rPr>
              <a:t>0%</a:t>
            </a:r>
          </a:p>
        </p:txBody>
      </p:sp>
      <p:sp>
        <p:nvSpPr>
          <p:cNvPr id="180230" name="WordArt 6"/>
          <p:cNvSpPr>
            <a:spLocks noChangeArrowheads="1" noChangeShapeType="1" noTextEdit="1"/>
          </p:cNvSpPr>
          <p:nvPr/>
        </p:nvSpPr>
        <p:spPr bwMode="auto">
          <a:xfrm>
            <a:off x="304800" y="381000"/>
            <a:ext cx="1724025" cy="762000"/>
          </a:xfrm>
          <a:prstGeom prst="rect">
            <a:avLst/>
          </a:prstGeom>
        </p:spPr>
        <p:txBody>
          <a:bodyPr wrap="none" fromWordArt="1">
            <a:prstTxWarp prst="textPlain">
              <a:avLst>
                <a:gd name="adj" fmla="val 50000"/>
              </a:avLst>
            </a:prstTxWarp>
          </a:bodyPr>
          <a:lstStyle/>
          <a:p>
            <a:r>
              <a:rPr lang="en-US" sz="3600" kern="10">
                <a:ln w="9525">
                  <a:solidFill>
                    <a:srgbClr val="FF3300"/>
                  </a:solidFill>
                  <a:round/>
                  <a:headEnd/>
                  <a:tailEnd/>
                </a:ln>
                <a:latin typeface="Arial Black"/>
              </a:rPr>
              <a:t>100%</a:t>
            </a:r>
          </a:p>
        </p:txBody>
      </p:sp>
      <p:sp>
        <p:nvSpPr>
          <p:cNvPr id="180231" name="Line 7"/>
          <p:cNvSpPr>
            <a:spLocks noChangeShapeType="1"/>
          </p:cNvSpPr>
          <p:nvPr/>
        </p:nvSpPr>
        <p:spPr bwMode="auto">
          <a:xfrm>
            <a:off x="2133600" y="609600"/>
            <a:ext cx="5334000" cy="0"/>
          </a:xfrm>
          <a:prstGeom prst="line">
            <a:avLst/>
          </a:prstGeom>
          <a:noFill/>
          <a:ln w="381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6104" name="Freeform 8"/>
          <p:cNvSpPr>
            <a:spLocks/>
          </p:cNvSpPr>
          <p:nvPr/>
        </p:nvSpPr>
        <p:spPr bwMode="auto">
          <a:xfrm>
            <a:off x="2209800" y="685800"/>
            <a:ext cx="5127625" cy="4732338"/>
          </a:xfrm>
          <a:custGeom>
            <a:avLst/>
            <a:gdLst>
              <a:gd name="T0" fmla="*/ 0 w 3230"/>
              <a:gd name="T1" fmla="*/ 0 h 2981"/>
              <a:gd name="T2" fmla="*/ 1754028750 w 3230"/>
              <a:gd name="T3" fmla="*/ 2147483647 h 2981"/>
              <a:gd name="T4" fmla="*/ 2147483647 w 3230"/>
              <a:gd name="T5" fmla="*/ 2147483647 h 2981"/>
              <a:gd name="T6" fmla="*/ 2147483647 w 3230"/>
              <a:gd name="T7" fmla="*/ 2147483647 h 298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30" h="2981">
                <a:moveTo>
                  <a:pt x="0" y="0"/>
                </a:moveTo>
                <a:cubicBezTo>
                  <a:pt x="116" y="283"/>
                  <a:pt x="398" y="1241"/>
                  <a:pt x="696" y="1699"/>
                </a:cubicBezTo>
                <a:cubicBezTo>
                  <a:pt x="994" y="2157"/>
                  <a:pt x="1368" y="2536"/>
                  <a:pt x="1790" y="2750"/>
                </a:cubicBezTo>
                <a:cubicBezTo>
                  <a:pt x="2212" y="2964"/>
                  <a:pt x="2930" y="2933"/>
                  <a:pt x="3230" y="2981"/>
                </a:cubicBezTo>
              </a:path>
            </a:pathLst>
          </a:custGeom>
          <a:noFill/>
          <a:ln w="57150" cmpd="sng">
            <a:solidFill>
              <a:srgbClr val="00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6105" name="Freeform 9"/>
          <p:cNvSpPr>
            <a:spLocks/>
          </p:cNvSpPr>
          <p:nvPr/>
        </p:nvSpPr>
        <p:spPr bwMode="auto">
          <a:xfrm flipV="1">
            <a:off x="2133600" y="914400"/>
            <a:ext cx="5127625" cy="4716463"/>
          </a:xfrm>
          <a:custGeom>
            <a:avLst/>
            <a:gdLst>
              <a:gd name="T0" fmla="*/ 0 w 3230"/>
              <a:gd name="T1" fmla="*/ 0 h 2981"/>
              <a:gd name="T2" fmla="*/ 1754028750 w 3230"/>
              <a:gd name="T3" fmla="*/ 2147483647 h 2981"/>
              <a:gd name="T4" fmla="*/ 2147483647 w 3230"/>
              <a:gd name="T5" fmla="*/ 2147483647 h 2981"/>
              <a:gd name="T6" fmla="*/ 2147483647 w 3230"/>
              <a:gd name="T7" fmla="*/ 2147483647 h 298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30" h="2981">
                <a:moveTo>
                  <a:pt x="0" y="0"/>
                </a:moveTo>
                <a:cubicBezTo>
                  <a:pt x="116" y="283"/>
                  <a:pt x="398" y="1241"/>
                  <a:pt x="696" y="1699"/>
                </a:cubicBezTo>
                <a:cubicBezTo>
                  <a:pt x="994" y="2157"/>
                  <a:pt x="1368" y="2536"/>
                  <a:pt x="1790" y="2750"/>
                </a:cubicBezTo>
                <a:cubicBezTo>
                  <a:pt x="2212" y="2964"/>
                  <a:pt x="2930" y="2933"/>
                  <a:pt x="3230" y="2981"/>
                </a:cubicBezTo>
              </a:path>
            </a:pathLst>
          </a:custGeom>
          <a:noFill/>
          <a:ln w="5715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6106" name="WordArt 10"/>
          <p:cNvSpPr>
            <a:spLocks noChangeArrowheads="1" noChangeShapeType="1" noTextEdit="1"/>
          </p:cNvSpPr>
          <p:nvPr/>
        </p:nvSpPr>
        <p:spPr bwMode="auto">
          <a:xfrm>
            <a:off x="6480175" y="4705350"/>
            <a:ext cx="2514600" cy="1276350"/>
          </a:xfrm>
          <a:prstGeom prst="rect">
            <a:avLst/>
          </a:prstGeom>
        </p:spPr>
        <p:txBody>
          <a:bodyPr wrap="none" fromWordArt="1">
            <a:prstTxWarp prst="textPlain">
              <a:avLst>
                <a:gd name="adj" fmla="val 50000"/>
              </a:avLst>
            </a:prstTxWarp>
          </a:bodyPr>
          <a:lstStyle/>
          <a:p>
            <a:r>
              <a:rPr lang="en-US" sz="3600" i="1" kern="10" dirty="0">
                <a:ln w="9525">
                  <a:solidFill>
                    <a:srgbClr val="000000"/>
                  </a:solidFill>
                  <a:round/>
                  <a:headEnd/>
                  <a:tailEnd/>
                </a:ln>
                <a:solidFill>
                  <a:srgbClr val="0066FF"/>
                </a:solidFill>
                <a:effectLst>
                  <a:outerShdw dist="35921" dir="2700000" algn="ctr" rotWithShape="0">
                    <a:srgbClr val="808080">
                      <a:alpha val="79999"/>
                    </a:srgbClr>
                  </a:outerShdw>
                </a:effectLst>
                <a:latin typeface="Arial Black"/>
              </a:rPr>
              <a:t>radioactive</a:t>
            </a:r>
          </a:p>
          <a:p>
            <a:r>
              <a:rPr lang="en-US" sz="3600" i="1" kern="10" dirty="0">
                <a:ln w="9525">
                  <a:solidFill>
                    <a:srgbClr val="000000"/>
                  </a:solidFill>
                  <a:round/>
                  <a:headEnd/>
                  <a:tailEnd/>
                </a:ln>
                <a:solidFill>
                  <a:srgbClr val="0066FF"/>
                </a:solidFill>
                <a:effectLst>
                  <a:outerShdw dist="35921" dir="2700000" algn="ctr" rotWithShape="0">
                    <a:srgbClr val="808080">
                      <a:alpha val="79999"/>
                    </a:srgbClr>
                  </a:outerShdw>
                </a:effectLst>
                <a:latin typeface="Arial Black"/>
              </a:rPr>
              <a:t>material</a:t>
            </a:r>
          </a:p>
        </p:txBody>
      </p:sp>
      <p:sp>
        <p:nvSpPr>
          <p:cNvPr id="516107" name="WordArt 11"/>
          <p:cNvSpPr>
            <a:spLocks noChangeArrowheads="1" noChangeShapeType="1" noTextEdit="1"/>
          </p:cNvSpPr>
          <p:nvPr/>
        </p:nvSpPr>
        <p:spPr bwMode="auto">
          <a:xfrm>
            <a:off x="7315200" y="762000"/>
            <a:ext cx="1828800" cy="1276350"/>
          </a:xfrm>
          <a:prstGeom prst="rect">
            <a:avLst/>
          </a:prstGeom>
        </p:spPr>
        <p:txBody>
          <a:bodyPr wrap="none" fromWordArt="1">
            <a:prstTxWarp prst="textPlain">
              <a:avLst>
                <a:gd name="adj" fmla="val 50000"/>
              </a:avLst>
            </a:prstTxWarp>
          </a:bodyPr>
          <a:lstStyle/>
          <a:p>
            <a:r>
              <a:rPr lang="en-US" sz="3600" i="1" kern="10" dirty="0">
                <a:ln w="9525">
                  <a:solidFill>
                    <a:srgbClr val="000000"/>
                  </a:solidFill>
                  <a:round/>
                  <a:headEnd/>
                  <a:tailEnd/>
                </a:ln>
                <a:solidFill>
                  <a:srgbClr val="FF3300"/>
                </a:solidFill>
                <a:effectLst>
                  <a:outerShdw dist="35921" dir="2700000" algn="ctr" rotWithShape="0">
                    <a:srgbClr val="808080">
                      <a:alpha val="79999"/>
                    </a:srgbClr>
                  </a:outerShdw>
                </a:effectLst>
                <a:latin typeface="Arial Black"/>
              </a:rPr>
              <a:t>stable </a:t>
            </a:r>
            <a:br>
              <a:rPr lang="en-US" sz="3600" i="1" kern="10" dirty="0">
                <a:ln w="9525">
                  <a:solidFill>
                    <a:srgbClr val="000000"/>
                  </a:solidFill>
                  <a:round/>
                  <a:headEnd/>
                  <a:tailEnd/>
                </a:ln>
                <a:solidFill>
                  <a:srgbClr val="FF3300"/>
                </a:solidFill>
                <a:effectLst>
                  <a:outerShdw dist="35921" dir="2700000" algn="ctr" rotWithShape="0">
                    <a:srgbClr val="808080">
                      <a:alpha val="79999"/>
                    </a:srgbClr>
                  </a:outerShdw>
                </a:effectLst>
                <a:latin typeface="Arial Black"/>
              </a:rPr>
            </a:br>
            <a:r>
              <a:rPr lang="en-US" sz="3600" i="1" kern="10" dirty="0">
                <a:ln w="9525">
                  <a:solidFill>
                    <a:srgbClr val="000000"/>
                  </a:solidFill>
                  <a:round/>
                  <a:headEnd/>
                  <a:tailEnd/>
                </a:ln>
                <a:solidFill>
                  <a:srgbClr val="FF3300"/>
                </a:solidFill>
                <a:effectLst>
                  <a:outerShdw dist="35921" dir="2700000" algn="ctr" rotWithShape="0">
                    <a:srgbClr val="808080">
                      <a:alpha val="79999"/>
                    </a:srgbClr>
                  </a:outerShdw>
                </a:effectLst>
                <a:latin typeface="Arial Black"/>
              </a:rPr>
              <a:t>product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6104"/>
                                        </p:tgtEl>
                                        <p:attrNameLst>
                                          <p:attrName>style.visibility</p:attrName>
                                        </p:attrNameLst>
                                      </p:cBhvr>
                                      <p:to>
                                        <p:strVal val="visible"/>
                                      </p:to>
                                    </p:set>
                                    <p:animEffect transition="in" filter="wipe(left)">
                                      <p:cBhvr>
                                        <p:cTn id="7" dur="500"/>
                                        <p:tgtEl>
                                          <p:spTgt spid="5161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0" fill="hold" grpId="0" nodeType="clickEffect">
                                  <p:stCondLst>
                                    <p:cond delay="0"/>
                                  </p:stCondLst>
                                  <p:childTnLst>
                                    <p:set>
                                      <p:cBhvr>
                                        <p:cTn id="11" dur="1" fill="hold">
                                          <p:stCondLst>
                                            <p:cond delay="0"/>
                                          </p:stCondLst>
                                        </p:cTn>
                                        <p:tgtEl>
                                          <p:spTgt spid="516106"/>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16105"/>
                                        </p:tgtEl>
                                        <p:attrNameLst>
                                          <p:attrName>style.visibility</p:attrName>
                                        </p:attrNameLst>
                                      </p:cBhvr>
                                      <p:to>
                                        <p:strVal val="visible"/>
                                      </p:to>
                                    </p:set>
                                    <p:animEffect transition="in" filter="wipe(left)">
                                      <p:cBhvr>
                                        <p:cTn id="16" dur="500"/>
                                        <p:tgtEl>
                                          <p:spTgt spid="51610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0" fill="hold" grpId="0" nodeType="clickEffect">
                                  <p:stCondLst>
                                    <p:cond delay="0"/>
                                  </p:stCondLst>
                                  <p:childTnLst>
                                    <p:set>
                                      <p:cBhvr>
                                        <p:cTn id="20" dur="1" fill="hold">
                                          <p:stCondLst>
                                            <p:cond delay="0"/>
                                          </p:stCondLst>
                                        </p:cTn>
                                        <p:tgtEl>
                                          <p:spTgt spid="516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104" grpId="0" animBg="1"/>
      <p:bldP spid="516105" grpId="0" animBg="1"/>
      <p:bldP spid="516106" grpId="0" animBg="1"/>
      <p:bldP spid="51610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457200" y="304800"/>
            <a:ext cx="8382000" cy="1107996"/>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6600" b="0" dirty="0">
                <a:latin typeface="Arial Narrow" pitchFamily="34" charset="0"/>
              </a:rPr>
              <a:t>7.  </a:t>
            </a:r>
          </a:p>
        </p:txBody>
      </p:sp>
      <p:sp>
        <p:nvSpPr>
          <p:cNvPr id="3" name="Text Box 4"/>
          <p:cNvSpPr txBox="1">
            <a:spLocks noChangeArrowheads="1"/>
          </p:cNvSpPr>
          <p:nvPr/>
        </p:nvSpPr>
        <p:spPr bwMode="auto">
          <a:xfrm>
            <a:off x="457200" y="1399349"/>
            <a:ext cx="8382000" cy="4832092"/>
          </a:xfrm>
          <a:prstGeom prst="rect">
            <a:avLst/>
          </a:prstGeom>
          <a:solidFill>
            <a:schemeClr val="tx1"/>
          </a:solidFill>
          <a:ln>
            <a:noFill/>
          </a:ln>
          <a:effec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4400" b="0" dirty="0">
                <a:solidFill>
                  <a:srgbClr val="FFFF00"/>
                </a:solidFill>
                <a:latin typeface="Arial Narrow" panose="020B0606020202030204" pitchFamily="34" charset="0"/>
              </a:rPr>
              <a:t>The Earth’s atmosphere changed from having no oxygen to an abundance of   oxygen as a result of CO</a:t>
            </a:r>
            <a:r>
              <a:rPr lang="en-US" sz="4400" b="0" baseline="-25000" dirty="0">
                <a:solidFill>
                  <a:srgbClr val="FFFF00"/>
                </a:solidFill>
                <a:latin typeface="Arial Narrow" panose="020B0606020202030204" pitchFamily="34" charset="0"/>
              </a:rPr>
              <a:t>2</a:t>
            </a:r>
            <a:r>
              <a:rPr lang="en-US" sz="4400" b="0" dirty="0">
                <a:solidFill>
                  <a:srgbClr val="FFFF00"/>
                </a:solidFill>
                <a:latin typeface="Arial Narrow" panose="020B0606020202030204" pitchFamily="34" charset="0"/>
              </a:rPr>
              <a:t> gas being released from Earth’s interior </a:t>
            </a:r>
            <a:br>
              <a:rPr lang="en-US" sz="4400" b="0" dirty="0">
                <a:solidFill>
                  <a:srgbClr val="FFFF00"/>
                </a:solidFill>
                <a:latin typeface="Arial Narrow" panose="020B0606020202030204" pitchFamily="34" charset="0"/>
              </a:rPr>
            </a:br>
            <a:r>
              <a:rPr lang="en-US" sz="4400" dirty="0">
                <a:solidFill>
                  <a:srgbClr val="FFFF00"/>
                </a:solidFill>
                <a:latin typeface="Arial Narrow" panose="020B0606020202030204" pitchFamily="34" charset="0"/>
              </a:rPr>
              <a:t>(</a:t>
            </a:r>
            <a:r>
              <a:rPr lang="en-US" sz="4400" u="sng" dirty="0">
                <a:solidFill>
                  <a:srgbClr val="FFFF00"/>
                </a:solidFill>
                <a:latin typeface="Arial Narrow" panose="020B0606020202030204" pitchFamily="34" charset="0"/>
              </a:rPr>
              <a:t>out-gassing from volcanic activity</a:t>
            </a:r>
            <a:r>
              <a:rPr lang="en-US" sz="4400" dirty="0">
                <a:solidFill>
                  <a:srgbClr val="FFFF00"/>
                </a:solidFill>
                <a:latin typeface="Arial Narrow" panose="020B0606020202030204" pitchFamily="34" charset="0"/>
              </a:rPr>
              <a:t>).  </a:t>
            </a:r>
            <a:r>
              <a:rPr lang="en-US" sz="4400" b="0" dirty="0">
                <a:solidFill>
                  <a:srgbClr val="FFFF00"/>
                </a:solidFill>
                <a:latin typeface="Arial Narrow" panose="020B0606020202030204" pitchFamily="34" charset="0"/>
              </a:rPr>
              <a:t>The CO</a:t>
            </a:r>
            <a:r>
              <a:rPr lang="en-US" sz="4400" b="0" baseline="-25000" dirty="0">
                <a:solidFill>
                  <a:srgbClr val="FFFF00"/>
                </a:solidFill>
                <a:latin typeface="Arial Narrow" panose="020B0606020202030204" pitchFamily="34" charset="0"/>
              </a:rPr>
              <a:t>2</a:t>
            </a:r>
            <a:r>
              <a:rPr lang="en-US" sz="4400" b="0" dirty="0">
                <a:solidFill>
                  <a:srgbClr val="FFFF00"/>
                </a:solidFill>
                <a:latin typeface="Arial Narrow" panose="020B0606020202030204" pitchFamily="34" charset="0"/>
              </a:rPr>
              <a:t> was later converted to O</a:t>
            </a:r>
            <a:r>
              <a:rPr lang="en-US" sz="4400" b="0" baseline="-25000" dirty="0">
                <a:solidFill>
                  <a:srgbClr val="FFFF00"/>
                </a:solidFill>
                <a:latin typeface="Arial Narrow" panose="020B0606020202030204" pitchFamily="34" charset="0"/>
              </a:rPr>
              <a:t>2</a:t>
            </a:r>
            <a:r>
              <a:rPr lang="en-US" sz="4400" b="0" dirty="0">
                <a:solidFill>
                  <a:srgbClr val="FFFF00"/>
                </a:solidFill>
                <a:latin typeface="Arial Narrow" panose="020B0606020202030204" pitchFamily="34" charset="0"/>
              </a:rPr>
              <a:t> </a:t>
            </a:r>
            <a:br>
              <a:rPr lang="en-US" sz="4400" b="0" dirty="0">
                <a:solidFill>
                  <a:srgbClr val="FFFF00"/>
                </a:solidFill>
                <a:latin typeface="Arial Narrow" panose="020B0606020202030204" pitchFamily="34" charset="0"/>
              </a:rPr>
            </a:br>
            <a:r>
              <a:rPr lang="en-US" sz="4400" b="0" dirty="0">
                <a:solidFill>
                  <a:srgbClr val="FFFF00"/>
                </a:solidFill>
                <a:latin typeface="Arial Narrow" panose="020B0606020202030204" pitchFamily="34" charset="0"/>
              </a:rPr>
              <a:t> by plant photosynthesis. </a:t>
            </a:r>
            <a:endParaRPr lang="en-US" sz="6000" b="0" dirty="0">
              <a:solidFill>
                <a:srgbClr val="FFFF00"/>
              </a:solidFill>
              <a:latin typeface="Arial Narrow" pitchFamily="34" charset="0"/>
            </a:endParaRPr>
          </a:p>
        </p:txBody>
      </p:sp>
    </p:spTree>
    <p:extLst>
      <p:ext uri="{BB962C8B-B14F-4D97-AF65-F5344CB8AC3E}">
        <p14:creationId xmlns:p14="http://schemas.microsoft.com/office/powerpoint/2010/main" val="3780669350"/>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85800"/>
            <a:ext cx="9144000" cy="6370975"/>
          </a:xfrm>
          <a:prstGeom prst="rect">
            <a:avLst/>
          </a:prstGeom>
          <a:noFill/>
        </p:spPr>
        <p:txBody>
          <a:bodyPr wrap="square" rtlCol="0">
            <a:spAutoFit/>
          </a:bodyPr>
          <a:lstStyle/>
          <a:p>
            <a:pPr algn="l"/>
            <a:r>
              <a:rPr lang="en-US" dirty="0">
                <a:latin typeface="Arial Narrow" panose="020B0606020202030204" pitchFamily="34" charset="0"/>
              </a:rPr>
              <a:t>1. Why are radioactive materials useful for </a:t>
            </a:r>
            <a:br>
              <a:rPr lang="en-US" dirty="0">
                <a:latin typeface="Arial Narrow" panose="020B0606020202030204" pitchFamily="34" charset="0"/>
              </a:rPr>
            </a:br>
            <a:r>
              <a:rPr lang="en-US" dirty="0">
                <a:latin typeface="Arial Narrow" panose="020B0606020202030204" pitchFamily="34" charset="0"/>
              </a:rPr>
              <a:t>    measuring geologic time?</a:t>
            </a:r>
            <a:br>
              <a:rPr lang="en-US" sz="3200" dirty="0">
                <a:latin typeface="Arial Narrow" panose="020B0606020202030204" pitchFamily="34" charset="0"/>
              </a:rPr>
            </a:br>
            <a:endParaRPr lang="en-US" sz="3200" dirty="0">
              <a:latin typeface="Arial Narrow" panose="020B0606020202030204" pitchFamily="34" charset="0"/>
            </a:endParaRPr>
          </a:p>
          <a:p>
            <a:pPr algn="l"/>
            <a:r>
              <a:rPr lang="en-US" sz="3200" dirty="0">
                <a:latin typeface="Arial Narrow" panose="020B0606020202030204" pitchFamily="34" charset="0"/>
              </a:rPr>
              <a:t>    (1) The disintegration of radioactive materials </a:t>
            </a:r>
            <a:br>
              <a:rPr lang="en-US" sz="3200" dirty="0">
                <a:latin typeface="Arial Narrow" panose="020B0606020202030204" pitchFamily="34" charset="0"/>
              </a:rPr>
            </a:br>
            <a:r>
              <a:rPr lang="en-US" sz="3200" dirty="0">
                <a:latin typeface="Arial Narrow" panose="020B0606020202030204" pitchFamily="34" charset="0"/>
              </a:rPr>
              <a:t>          occurs at a predictable rate.</a:t>
            </a:r>
          </a:p>
          <a:p>
            <a:pPr algn="l"/>
            <a:r>
              <a:rPr lang="en-US" sz="3200" dirty="0">
                <a:latin typeface="Arial Narrow" panose="020B0606020202030204" pitchFamily="34" charset="0"/>
              </a:rPr>
              <a:t>    (2) The half-lives of most radioactive materials </a:t>
            </a:r>
            <a:br>
              <a:rPr lang="en-US" sz="3200" dirty="0">
                <a:latin typeface="Arial Narrow" panose="020B0606020202030204" pitchFamily="34" charset="0"/>
              </a:rPr>
            </a:br>
            <a:r>
              <a:rPr lang="en-US" sz="3200" dirty="0">
                <a:latin typeface="Arial Narrow" panose="020B0606020202030204" pitchFamily="34" charset="0"/>
              </a:rPr>
              <a:t>          are less than five minutes.</a:t>
            </a:r>
          </a:p>
          <a:p>
            <a:pPr algn="l"/>
            <a:r>
              <a:rPr lang="en-US" sz="3200" dirty="0">
                <a:latin typeface="Arial Narrow" panose="020B0606020202030204" pitchFamily="34" charset="0"/>
              </a:rPr>
              <a:t>    (3) The ratio of decay products to </a:t>
            </a:r>
            <a:r>
              <a:rPr lang="en-US" sz="3200" dirty="0" err="1">
                <a:latin typeface="Arial Narrow" panose="020B0606020202030204" pitchFamily="34" charset="0"/>
              </a:rPr>
              <a:t>undecayed</a:t>
            </a:r>
            <a:r>
              <a:rPr lang="en-US" sz="3200" dirty="0">
                <a:latin typeface="Arial Narrow" panose="020B0606020202030204" pitchFamily="34" charset="0"/>
              </a:rPr>
              <a:t> </a:t>
            </a:r>
            <a:br>
              <a:rPr lang="en-US" sz="3200" dirty="0">
                <a:latin typeface="Arial Narrow" panose="020B0606020202030204" pitchFamily="34" charset="0"/>
              </a:rPr>
            </a:br>
            <a:r>
              <a:rPr lang="en-US" sz="3200" dirty="0">
                <a:latin typeface="Arial Narrow" panose="020B0606020202030204" pitchFamily="34" charset="0"/>
              </a:rPr>
              <a:t>          material remains constant in sedimentary rocks.</a:t>
            </a:r>
          </a:p>
          <a:p>
            <a:pPr algn="l"/>
            <a:r>
              <a:rPr lang="en-US" sz="3200" dirty="0">
                <a:latin typeface="Arial Narrow" panose="020B0606020202030204" pitchFamily="34" charset="0"/>
              </a:rPr>
              <a:t>    (4) Measurable samples of radioactive materials are  </a:t>
            </a:r>
            <a:br>
              <a:rPr lang="en-US" sz="3200" dirty="0">
                <a:latin typeface="Arial Narrow" panose="020B0606020202030204" pitchFamily="34" charset="0"/>
              </a:rPr>
            </a:br>
            <a:r>
              <a:rPr lang="en-US" sz="3200" dirty="0">
                <a:latin typeface="Arial Narrow" panose="020B0606020202030204" pitchFamily="34" charset="0"/>
              </a:rPr>
              <a:t>          easily collected from most rock types.</a:t>
            </a:r>
          </a:p>
          <a:p>
            <a:endParaRPr lang="en-US" dirty="0"/>
          </a:p>
        </p:txBody>
      </p:sp>
    </p:spTree>
    <p:extLst>
      <p:ext uri="{BB962C8B-B14F-4D97-AF65-F5344CB8AC3E}">
        <p14:creationId xmlns:p14="http://schemas.microsoft.com/office/powerpoint/2010/main" val="2330877461"/>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pic>
        <p:nvPicPr>
          <p:cNvPr id="164866" name="Picture 2" descr="radioactive decay d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95325"/>
            <a:ext cx="8686800" cy="54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886462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85800"/>
            <a:ext cx="9144000" cy="3785652"/>
          </a:xfrm>
          <a:prstGeom prst="rect">
            <a:avLst/>
          </a:prstGeom>
          <a:noFill/>
        </p:spPr>
        <p:txBody>
          <a:bodyPr wrap="square" rtlCol="0">
            <a:spAutoFit/>
          </a:bodyPr>
          <a:lstStyle/>
          <a:p>
            <a:pPr marL="0" marR="0" algn="l">
              <a:spcBef>
                <a:spcPts val="0"/>
              </a:spcBef>
              <a:spcAft>
                <a:spcPts val="0"/>
              </a:spcAft>
            </a:pPr>
            <a:r>
              <a:rPr lang="en-US" dirty="0">
                <a:latin typeface="Arial Narrow"/>
                <a:ea typeface="Times New Roman"/>
                <a:cs typeface="Times New Roman"/>
              </a:rPr>
              <a:t>2.  After one half-life, how much of the   </a:t>
            </a:r>
            <a:br>
              <a:rPr lang="en-US" dirty="0">
                <a:latin typeface="Arial Narrow"/>
                <a:ea typeface="Times New Roman"/>
                <a:cs typeface="Times New Roman"/>
              </a:rPr>
            </a:br>
            <a:r>
              <a:rPr lang="en-US" dirty="0">
                <a:latin typeface="Arial Narrow"/>
                <a:ea typeface="Times New Roman"/>
                <a:cs typeface="Times New Roman"/>
              </a:rPr>
              <a:t>     original sample of U</a:t>
            </a:r>
            <a:r>
              <a:rPr lang="en-US" baseline="30000" dirty="0">
                <a:latin typeface="Arial Narrow"/>
                <a:ea typeface="Times New Roman"/>
                <a:cs typeface="Times New Roman"/>
              </a:rPr>
              <a:t>238</a:t>
            </a:r>
            <a:r>
              <a:rPr lang="en-US" dirty="0">
                <a:latin typeface="Arial Narrow"/>
                <a:ea typeface="Times New Roman"/>
                <a:cs typeface="Times New Roman"/>
              </a:rPr>
              <a:t> would remain?</a:t>
            </a:r>
          </a:p>
          <a:p>
            <a:pPr marL="0" marR="0" algn="l">
              <a:spcBef>
                <a:spcPts val="0"/>
              </a:spcBef>
              <a:spcAft>
                <a:spcPts val="0"/>
              </a:spcAft>
            </a:pPr>
            <a:br>
              <a:rPr lang="en-US" dirty="0">
                <a:latin typeface="Arial Narrow"/>
                <a:ea typeface="Times New Roman"/>
                <a:cs typeface="Times New Roman"/>
              </a:rPr>
            </a:br>
            <a:r>
              <a:rPr lang="en-US" dirty="0">
                <a:latin typeface="Arial Narrow"/>
                <a:ea typeface="Times New Roman"/>
                <a:cs typeface="Times New Roman"/>
              </a:rPr>
              <a:t>    (1)    12.5%			  (3)   50%</a:t>
            </a:r>
          </a:p>
          <a:p>
            <a:pPr marL="0" marR="0" algn="l">
              <a:spcBef>
                <a:spcPts val="0"/>
              </a:spcBef>
              <a:spcAft>
                <a:spcPts val="0"/>
              </a:spcAft>
            </a:pPr>
            <a:r>
              <a:rPr lang="en-US" dirty="0">
                <a:latin typeface="Arial Narrow"/>
                <a:ea typeface="Times New Roman"/>
                <a:cs typeface="Times New Roman"/>
              </a:rPr>
              <a:t>    (2)    25.0%  		  (4)  87.5%</a:t>
            </a:r>
          </a:p>
          <a:p>
            <a:endParaRPr lang="en-US" dirty="0"/>
          </a:p>
        </p:txBody>
      </p:sp>
    </p:spTree>
    <p:extLst>
      <p:ext uri="{BB962C8B-B14F-4D97-AF65-F5344CB8AC3E}">
        <p14:creationId xmlns:p14="http://schemas.microsoft.com/office/powerpoint/2010/main" val="4190160961"/>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 y="19050"/>
            <a:ext cx="9144000" cy="5878532"/>
          </a:xfrm>
          <a:prstGeom prst="rect">
            <a:avLst/>
          </a:prstGeom>
          <a:noFill/>
        </p:spPr>
        <p:txBody>
          <a:bodyPr wrap="square" rtlCol="0">
            <a:spAutoFit/>
          </a:bodyPr>
          <a:lstStyle/>
          <a:p>
            <a:pPr marL="0" marR="0" algn="l">
              <a:spcBef>
                <a:spcPts val="0"/>
              </a:spcBef>
              <a:spcAft>
                <a:spcPts val="0"/>
              </a:spcAft>
            </a:pPr>
            <a:r>
              <a:rPr lang="en-US" sz="4400" dirty="0">
                <a:latin typeface="Arial Narrow"/>
                <a:ea typeface="Times New Roman"/>
                <a:cs typeface="Times New Roman"/>
              </a:rPr>
              <a:t>3.  If 25% of the radioactive </a:t>
            </a:r>
            <a:br>
              <a:rPr lang="en-US" sz="4400" dirty="0">
                <a:latin typeface="Arial Narrow"/>
                <a:ea typeface="Times New Roman"/>
                <a:cs typeface="Times New Roman"/>
              </a:rPr>
            </a:br>
            <a:r>
              <a:rPr lang="en-US" sz="4400" dirty="0">
                <a:latin typeface="Arial Narrow"/>
                <a:ea typeface="Times New Roman"/>
                <a:cs typeface="Times New Roman"/>
              </a:rPr>
              <a:t>     potassium-40 in a sample is </a:t>
            </a:r>
            <a:br>
              <a:rPr lang="en-US" sz="4400" dirty="0">
                <a:latin typeface="Arial Narrow"/>
                <a:ea typeface="Times New Roman"/>
                <a:cs typeface="Times New Roman"/>
              </a:rPr>
            </a:br>
            <a:r>
              <a:rPr lang="en-US" sz="4400" dirty="0">
                <a:latin typeface="Arial Narrow"/>
                <a:ea typeface="Times New Roman"/>
                <a:cs typeface="Times New Roman"/>
              </a:rPr>
              <a:t>     remaining, what is the approximate </a:t>
            </a:r>
            <a:br>
              <a:rPr lang="en-US" sz="4400" dirty="0">
                <a:latin typeface="Arial Narrow"/>
                <a:ea typeface="Times New Roman"/>
                <a:cs typeface="Times New Roman"/>
              </a:rPr>
            </a:br>
            <a:r>
              <a:rPr lang="en-US" sz="4400" dirty="0">
                <a:latin typeface="Arial Narrow"/>
                <a:ea typeface="Times New Roman"/>
                <a:cs typeface="Times New Roman"/>
              </a:rPr>
              <a:t>     age of the rock?</a:t>
            </a:r>
          </a:p>
          <a:p>
            <a:pPr marL="0" marR="0" algn="l">
              <a:spcBef>
                <a:spcPts val="0"/>
              </a:spcBef>
              <a:spcAft>
                <a:spcPts val="0"/>
              </a:spcAft>
            </a:pPr>
            <a:r>
              <a:rPr lang="en-US" dirty="0">
                <a:latin typeface="Arial Narrow"/>
                <a:ea typeface="Times New Roman"/>
                <a:cs typeface="Times New Roman"/>
              </a:rPr>
              <a:t>    </a:t>
            </a:r>
            <a:br>
              <a:rPr lang="en-US" dirty="0">
                <a:latin typeface="Arial Narrow"/>
                <a:ea typeface="Times New Roman"/>
                <a:cs typeface="Times New Roman"/>
              </a:rPr>
            </a:br>
            <a:r>
              <a:rPr lang="en-US" dirty="0">
                <a:latin typeface="Arial Narrow"/>
                <a:ea typeface="Times New Roman"/>
                <a:cs typeface="Times New Roman"/>
              </a:rPr>
              <a:t>     (1)    1.3 x10</a:t>
            </a:r>
            <a:r>
              <a:rPr lang="en-US" baseline="30000" dirty="0">
                <a:latin typeface="Arial Narrow"/>
                <a:ea typeface="Times New Roman"/>
                <a:cs typeface="Times New Roman"/>
              </a:rPr>
              <a:t>9</a:t>
            </a:r>
            <a:r>
              <a:rPr lang="en-US" dirty="0">
                <a:latin typeface="Arial Narrow"/>
                <a:ea typeface="Times New Roman"/>
                <a:cs typeface="Times New Roman"/>
              </a:rPr>
              <a:t>			(3)    3.9 x10</a:t>
            </a:r>
            <a:r>
              <a:rPr lang="en-US" baseline="30000" dirty="0">
                <a:latin typeface="Arial Narrow"/>
                <a:ea typeface="Times New Roman"/>
                <a:cs typeface="Times New Roman"/>
              </a:rPr>
              <a:t>9</a:t>
            </a:r>
            <a:endParaRPr lang="en-US" dirty="0">
              <a:latin typeface="Arial Narrow"/>
              <a:ea typeface="Times New Roman"/>
              <a:cs typeface="Times New Roman"/>
            </a:endParaRPr>
          </a:p>
          <a:p>
            <a:pPr marL="0" marR="0" algn="l">
              <a:spcBef>
                <a:spcPts val="0"/>
              </a:spcBef>
              <a:spcAft>
                <a:spcPts val="0"/>
              </a:spcAft>
            </a:pPr>
            <a:r>
              <a:rPr lang="en-US" dirty="0">
                <a:latin typeface="Arial Narrow"/>
                <a:ea typeface="Times New Roman"/>
                <a:cs typeface="Times New Roman"/>
              </a:rPr>
              <a:t>     (2)    2.6 x10</a:t>
            </a:r>
            <a:r>
              <a:rPr lang="en-US" baseline="30000" dirty="0">
                <a:latin typeface="Arial Narrow"/>
                <a:ea typeface="Times New Roman"/>
                <a:cs typeface="Times New Roman"/>
              </a:rPr>
              <a:t>9</a:t>
            </a:r>
            <a:r>
              <a:rPr lang="en-US" dirty="0">
                <a:latin typeface="Arial Narrow"/>
                <a:ea typeface="Times New Roman"/>
                <a:cs typeface="Times New Roman"/>
              </a:rPr>
              <a:t>			(4)    4.5 x10</a:t>
            </a:r>
            <a:r>
              <a:rPr lang="en-US" baseline="30000" dirty="0">
                <a:latin typeface="Arial Narrow"/>
                <a:ea typeface="Times New Roman"/>
                <a:cs typeface="Times New Roman"/>
              </a:rPr>
              <a:t>9</a:t>
            </a:r>
            <a:endParaRPr lang="en-US" dirty="0">
              <a:latin typeface="Arial Narrow"/>
              <a:ea typeface="Times New Roman"/>
              <a:cs typeface="Times New Roman"/>
            </a:endParaRPr>
          </a:p>
          <a:p>
            <a:pPr marL="0" marR="0">
              <a:spcBef>
                <a:spcPts val="0"/>
              </a:spcBef>
              <a:spcAft>
                <a:spcPts val="0"/>
              </a:spcAft>
            </a:pPr>
            <a:r>
              <a:rPr lang="en-US" dirty="0">
                <a:solidFill>
                  <a:srgbClr val="161616"/>
                </a:solidFill>
                <a:latin typeface="Arial Narrow"/>
                <a:ea typeface="Times New Roman"/>
                <a:cs typeface="NewCaledonia"/>
              </a:rPr>
              <a:t> </a:t>
            </a:r>
            <a:endParaRPr lang="en-US" dirty="0">
              <a:latin typeface="Arial Narrow"/>
              <a:ea typeface="Times New Roman"/>
              <a:cs typeface="Times New Roman"/>
            </a:endParaRPr>
          </a:p>
          <a:p>
            <a:pPr algn="l"/>
            <a:endParaRPr lang="en-US" dirty="0"/>
          </a:p>
        </p:txBody>
      </p:sp>
      <p:pic>
        <p:nvPicPr>
          <p:cNvPr id="1863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4653798"/>
            <a:ext cx="3505200" cy="2204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128848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262131"/>
            <a:ext cx="9144000" cy="4647426"/>
          </a:xfrm>
          <a:prstGeom prst="rect">
            <a:avLst/>
          </a:prstGeom>
          <a:noFill/>
        </p:spPr>
        <p:txBody>
          <a:bodyPr wrap="square" rtlCol="0">
            <a:spAutoFit/>
          </a:bodyPr>
          <a:lstStyle/>
          <a:p>
            <a:pPr marL="0" marR="0" algn="l">
              <a:spcBef>
                <a:spcPts val="0"/>
              </a:spcBef>
              <a:spcAft>
                <a:spcPts val="0"/>
              </a:spcAft>
            </a:pPr>
            <a:r>
              <a:rPr lang="en-US" sz="4400" dirty="0">
                <a:solidFill>
                  <a:srgbClr val="161616"/>
                </a:solidFill>
                <a:latin typeface="Arial Narrow"/>
                <a:ea typeface="Times New Roman"/>
                <a:cs typeface="NewCaledonia"/>
              </a:rPr>
              <a:t>4. The diagram represents a sample of a</a:t>
            </a:r>
            <a:br>
              <a:rPr lang="en-US" sz="4400" dirty="0">
                <a:solidFill>
                  <a:srgbClr val="161616"/>
                </a:solidFill>
                <a:latin typeface="Arial Narrow"/>
                <a:ea typeface="Times New Roman"/>
                <a:cs typeface="NewCaledonia"/>
              </a:rPr>
            </a:br>
            <a:r>
              <a:rPr lang="en-US" sz="4400" dirty="0">
                <a:solidFill>
                  <a:srgbClr val="161616"/>
                </a:solidFill>
                <a:latin typeface="Arial Narrow"/>
                <a:ea typeface="Times New Roman"/>
                <a:cs typeface="NewCaledonia"/>
              </a:rPr>
              <a:t>    radioactive isotope.  </a:t>
            </a:r>
            <a:endParaRPr lang="en-US" sz="4400" dirty="0">
              <a:latin typeface="Arial Narrow"/>
              <a:ea typeface="Times New Roman"/>
              <a:cs typeface="Times New Roman"/>
            </a:endParaRPr>
          </a:p>
          <a:p>
            <a:pPr marL="0" marR="0" algn="l">
              <a:spcBef>
                <a:spcPts val="0"/>
              </a:spcBef>
              <a:spcAft>
                <a:spcPts val="0"/>
              </a:spcAft>
            </a:pPr>
            <a:r>
              <a:rPr lang="en-US" sz="4400" dirty="0">
                <a:solidFill>
                  <a:srgbClr val="161616"/>
                </a:solidFill>
                <a:latin typeface="Arial Narrow"/>
                <a:ea typeface="Times New Roman"/>
                <a:cs typeface="NewCaledonia"/>
              </a:rPr>
              <a:t> </a:t>
            </a:r>
            <a:endParaRPr lang="en-US" sz="4400" dirty="0">
              <a:latin typeface="Arial Narrow"/>
              <a:ea typeface="Times New Roman"/>
              <a:cs typeface="Times New Roman"/>
            </a:endParaRPr>
          </a:p>
          <a:p>
            <a:pPr marL="0" marR="0" algn="l">
              <a:spcBef>
                <a:spcPts val="0"/>
              </a:spcBef>
              <a:spcAft>
                <a:spcPts val="0"/>
              </a:spcAft>
            </a:pPr>
            <a:r>
              <a:rPr lang="en-US" sz="4400" dirty="0">
                <a:solidFill>
                  <a:srgbClr val="161616"/>
                </a:solidFill>
                <a:latin typeface="Arial Narrow"/>
                <a:ea typeface="Times New Roman"/>
                <a:cs typeface="NewCaledonia"/>
              </a:rPr>
              <a:t>    </a:t>
            </a:r>
          </a:p>
          <a:p>
            <a:pPr marL="0" marR="0" algn="l">
              <a:spcBef>
                <a:spcPts val="0"/>
              </a:spcBef>
              <a:spcAft>
                <a:spcPts val="0"/>
              </a:spcAft>
            </a:pPr>
            <a:r>
              <a:rPr lang="en-US" dirty="0">
                <a:solidFill>
                  <a:srgbClr val="161616"/>
                </a:solidFill>
                <a:latin typeface="Arial Narrow"/>
                <a:ea typeface="Times New Roman"/>
                <a:cs typeface="NewCaledonia"/>
              </a:rPr>
              <a:t>Which diagram best represents the % of this radioactive isotope sample that will remain after 2 half-lives?</a:t>
            </a:r>
            <a:endParaRPr lang="en-US" dirty="0"/>
          </a:p>
        </p:txBody>
      </p:sp>
      <p:pic>
        <p:nvPicPr>
          <p:cNvPr id="184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4130" y="1600200"/>
            <a:ext cx="3995737" cy="1197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619" y="4928608"/>
            <a:ext cx="7982760" cy="1634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4165173"/>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7848302"/>
          </a:xfrm>
          <a:prstGeom prst="rect">
            <a:avLst/>
          </a:prstGeom>
          <a:noFill/>
        </p:spPr>
        <p:txBody>
          <a:bodyPr wrap="square" rtlCol="0">
            <a:spAutoFit/>
          </a:bodyPr>
          <a:lstStyle/>
          <a:p>
            <a:pPr marL="0" marR="0" algn="l">
              <a:spcBef>
                <a:spcPts val="0"/>
              </a:spcBef>
              <a:spcAft>
                <a:spcPts val="0"/>
              </a:spcAft>
            </a:pPr>
            <a:r>
              <a:rPr lang="en-US" dirty="0">
                <a:latin typeface="Arial Narrow"/>
                <a:ea typeface="Times New Roman"/>
                <a:cs typeface="Arial Narrow"/>
              </a:rPr>
              <a:t>5.   A fossil shell contains 25% of the   </a:t>
            </a:r>
            <a:br>
              <a:rPr lang="en-US" dirty="0">
                <a:latin typeface="Arial Narrow"/>
                <a:ea typeface="Times New Roman"/>
                <a:cs typeface="Arial Narrow"/>
              </a:rPr>
            </a:br>
            <a:r>
              <a:rPr lang="en-US" dirty="0">
                <a:latin typeface="Arial Narrow"/>
                <a:ea typeface="Times New Roman"/>
                <a:cs typeface="Arial Narrow"/>
              </a:rPr>
              <a:t>      original amount of its carbon-14. </a:t>
            </a:r>
            <a:br>
              <a:rPr lang="en-US" dirty="0">
                <a:latin typeface="Arial Narrow"/>
                <a:ea typeface="Times New Roman"/>
                <a:cs typeface="Arial Narrow"/>
              </a:rPr>
            </a:br>
            <a:r>
              <a:rPr lang="en-US" dirty="0">
                <a:latin typeface="Arial Narrow"/>
                <a:ea typeface="Times New Roman"/>
                <a:cs typeface="Arial Narrow"/>
              </a:rPr>
              <a:t>      Approximately how many years</a:t>
            </a:r>
            <a:r>
              <a:rPr lang="en-US" dirty="0">
                <a:latin typeface="Arial Narrow"/>
                <a:ea typeface="Times New Roman"/>
                <a:cs typeface="Times New Roman"/>
              </a:rPr>
              <a:t> </a:t>
            </a:r>
            <a:r>
              <a:rPr lang="en-US" dirty="0">
                <a:latin typeface="Arial Narrow"/>
                <a:ea typeface="Times New Roman"/>
                <a:cs typeface="Arial Narrow"/>
              </a:rPr>
              <a:t>ago </a:t>
            </a:r>
            <a:br>
              <a:rPr lang="en-US" dirty="0">
                <a:latin typeface="Arial Narrow"/>
                <a:ea typeface="Times New Roman"/>
                <a:cs typeface="Arial Narrow"/>
              </a:rPr>
            </a:br>
            <a:r>
              <a:rPr lang="en-US" dirty="0">
                <a:latin typeface="Arial Narrow"/>
                <a:ea typeface="Times New Roman"/>
                <a:cs typeface="Arial Narrow"/>
              </a:rPr>
              <a:t>     was this shell part of a living organism?</a:t>
            </a:r>
            <a:endParaRPr lang="en-US" dirty="0">
              <a:latin typeface="Arial Narrow"/>
              <a:ea typeface="Times New Roman"/>
              <a:cs typeface="Times New Roman"/>
            </a:endParaRPr>
          </a:p>
          <a:p>
            <a:pPr marL="0" marR="0" algn="l">
              <a:spcBef>
                <a:spcPts val="0"/>
              </a:spcBef>
              <a:spcAft>
                <a:spcPts val="0"/>
              </a:spcAft>
            </a:pPr>
            <a:r>
              <a:rPr lang="en-US" sz="4800" dirty="0">
                <a:latin typeface="Arial Narrow"/>
                <a:ea typeface="Times New Roman"/>
                <a:cs typeface="Arial Narrow"/>
              </a:rPr>
              <a:t>       </a:t>
            </a:r>
          </a:p>
          <a:p>
            <a:pPr marL="0" marR="0" algn="l">
              <a:spcBef>
                <a:spcPts val="0"/>
              </a:spcBef>
              <a:spcAft>
                <a:spcPts val="0"/>
              </a:spcAft>
            </a:pPr>
            <a:r>
              <a:rPr lang="en-US" sz="4400" dirty="0">
                <a:latin typeface="Arial Narrow"/>
                <a:ea typeface="Times New Roman"/>
                <a:cs typeface="Arial Narrow"/>
              </a:rPr>
              <a:t>     (1) 5,700 years ago 		</a:t>
            </a:r>
          </a:p>
          <a:p>
            <a:pPr algn="l">
              <a:spcBef>
                <a:spcPts val="0"/>
              </a:spcBef>
              <a:spcAft>
                <a:spcPts val="0"/>
              </a:spcAft>
            </a:pPr>
            <a:r>
              <a:rPr lang="en-US" sz="4400" dirty="0">
                <a:latin typeface="Arial Narrow"/>
                <a:ea typeface="Times New Roman"/>
                <a:cs typeface="Arial Narrow"/>
              </a:rPr>
              <a:t>     (2) 11,400 years ago 	</a:t>
            </a:r>
            <a:br>
              <a:rPr lang="en-US" sz="4400" dirty="0">
                <a:latin typeface="Arial Narrow"/>
                <a:ea typeface="Times New Roman"/>
                <a:cs typeface="Arial Narrow"/>
              </a:rPr>
            </a:br>
            <a:r>
              <a:rPr lang="en-US" sz="4400" dirty="0">
                <a:latin typeface="Arial Narrow"/>
                <a:ea typeface="Times New Roman"/>
                <a:cs typeface="Arial Narrow"/>
              </a:rPr>
              <a:t>     (3) 17,100 years ago</a:t>
            </a:r>
            <a:endParaRPr lang="en-US" sz="4400" dirty="0">
              <a:latin typeface="Arial Narrow"/>
              <a:ea typeface="Times New Roman"/>
              <a:cs typeface="Times New Roman"/>
            </a:endParaRPr>
          </a:p>
          <a:p>
            <a:pPr marL="0" marR="0" algn="l">
              <a:spcBef>
                <a:spcPts val="0"/>
              </a:spcBef>
              <a:spcAft>
                <a:spcPts val="0"/>
              </a:spcAft>
            </a:pPr>
            <a:r>
              <a:rPr lang="en-US" sz="4400" dirty="0">
                <a:latin typeface="Arial Narrow"/>
                <a:ea typeface="Times New Roman"/>
                <a:cs typeface="Arial Narrow"/>
              </a:rPr>
              <a:t>     (4) 22,800 years ago</a:t>
            </a:r>
            <a:endParaRPr lang="en-US" sz="4400" dirty="0">
              <a:latin typeface="Arial Narrow"/>
              <a:ea typeface="Times New Roman"/>
              <a:cs typeface="Times New Roman"/>
            </a:endParaRPr>
          </a:p>
          <a:p>
            <a:pPr marL="0" marR="0">
              <a:spcBef>
                <a:spcPts val="0"/>
              </a:spcBef>
              <a:spcAft>
                <a:spcPts val="0"/>
              </a:spcAft>
            </a:pPr>
            <a:r>
              <a:rPr lang="en-US" sz="4400" dirty="0">
                <a:latin typeface="Arial Narrow"/>
                <a:ea typeface="Times New Roman"/>
                <a:cs typeface="Times New Roman"/>
              </a:rPr>
              <a:t> </a:t>
            </a:r>
          </a:p>
          <a:p>
            <a:pPr marL="0" marR="0" algn="l">
              <a:spcBef>
                <a:spcPts val="0"/>
              </a:spcBef>
              <a:spcAft>
                <a:spcPts val="0"/>
              </a:spcAft>
            </a:pPr>
            <a:r>
              <a:rPr lang="en-US" dirty="0">
                <a:solidFill>
                  <a:srgbClr val="161616"/>
                </a:solidFill>
                <a:latin typeface="Arial Narrow"/>
                <a:ea typeface="Times New Roman"/>
                <a:cs typeface="NewCaledonia"/>
              </a:rPr>
              <a:t> </a:t>
            </a:r>
            <a:endParaRPr lang="en-US" dirty="0">
              <a:latin typeface="Arial Narrow"/>
              <a:ea typeface="Times New Roman"/>
              <a:cs typeface="Times New Roman"/>
            </a:endParaRPr>
          </a:p>
          <a:p>
            <a:pPr algn="l"/>
            <a:endParaRPr lang="en-US" dirty="0"/>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0" y="3570747"/>
            <a:ext cx="3505200" cy="2204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3304273"/>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8402300"/>
          </a:xfrm>
          <a:prstGeom prst="rect">
            <a:avLst/>
          </a:prstGeom>
          <a:noFill/>
        </p:spPr>
        <p:txBody>
          <a:bodyPr wrap="square" rtlCol="0">
            <a:spAutoFit/>
          </a:bodyPr>
          <a:lstStyle/>
          <a:p>
            <a:pPr marL="0" marR="0" algn="l">
              <a:spcBef>
                <a:spcPts val="0"/>
              </a:spcBef>
              <a:spcAft>
                <a:spcPts val="0"/>
              </a:spcAft>
            </a:pPr>
            <a:r>
              <a:rPr lang="en-US" dirty="0">
                <a:latin typeface="Arial Narrow"/>
                <a:ea typeface="SimSun"/>
                <a:cs typeface="Arial Narrow"/>
              </a:rPr>
              <a:t>6.   Fossil pollen has been recovered from</a:t>
            </a:r>
            <a:br>
              <a:rPr lang="en-US" dirty="0">
                <a:latin typeface="Arial Narrow"/>
                <a:ea typeface="SimSun"/>
                <a:cs typeface="Arial Narrow"/>
              </a:rPr>
            </a:br>
            <a:r>
              <a:rPr lang="en-US" dirty="0">
                <a:latin typeface="Arial Narrow"/>
                <a:ea typeface="SimSun"/>
                <a:cs typeface="Arial Narrow"/>
              </a:rPr>
              <a:t>      sediments deposited in late-Pleistocene </a:t>
            </a:r>
            <a:br>
              <a:rPr lang="en-US" dirty="0">
                <a:latin typeface="Arial Narrow"/>
                <a:ea typeface="SimSun"/>
                <a:cs typeface="Arial Narrow"/>
              </a:rPr>
            </a:br>
            <a:r>
              <a:rPr lang="en-US" dirty="0">
                <a:latin typeface="Arial Narrow"/>
                <a:ea typeface="SimSun"/>
                <a:cs typeface="Arial Narrow"/>
              </a:rPr>
              <a:t>      lakes. </a:t>
            </a:r>
            <a:br>
              <a:rPr lang="en-US" dirty="0">
                <a:latin typeface="Arial Narrow"/>
                <a:ea typeface="SimSun"/>
                <a:cs typeface="Arial Narrow"/>
              </a:rPr>
            </a:br>
            <a:r>
              <a:rPr lang="en-US" sz="2000" dirty="0">
                <a:latin typeface="Arial Narrow"/>
                <a:ea typeface="SimSun"/>
                <a:cs typeface="Arial Narrow"/>
              </a:rPr>
              <a:t>    </a:t>
            </a:r>
            <a:br>
              <a:rPr lang="en-US" sz="2000" dirty="0">
                <a:latin typeface="Arial Narrow"/>
                <a:ea typeface="SimSun"/>
                <a:cs typeface="Arial Narrow"/>
              </a:rPr>
            </a:br>
            <a:r>
              <a:rPr lang="en-US" dirty="0">
                <a:latin typeface="Arial Narrow"/>
                <a:ea typeface="SimSun"/>
                <a:cs typeface="Arial Narrow"/>
              </a:rPr>
              <a:t>      The pollen’s geologic age can most </a:t>
            </a:r>
            <a:br>
              <a:rPr lang="en-US" dirty="0">
                <a:latin typeface="Arial Narrow"/>
                <a:ea typeface="SimSun"/>
                <a:cs typeface="Arial Narrow"/>
              </a:rPr>
            </a:br>
            <a:r>
              <a:rPr lang="en-US" dirty="0">
                <a:latin typeface="Arial Narrow"/>
                <a:ea typeface="SimSun"/>
                <a:cs typeface="Arial Narrow"/>
              </a:rPr>
              <a:t>      accurately be measured by using</a:t>
            </a:r>
            <a:endParaRPr lang="en-US" dirty="0">
              <a:latin typeface="Arial Narrow"/>
              <a:ea typeface="Times New Roman"/>
              <a:cs typeface="Times New Roman"/>
            </a:endParaRPr>
          </a:p>
          <a:p>
            <a:pPr marL="0" marR="0" algn="l">
              <a:spcBef>
                <a:spcPts val="0"/>
              </a:spcBef>
              <a:spcAft>
                <a:spcPts val="0"/>
              </a:spcAft>
            </a:pPr>
            <a:r>
              <a:rPr lang="en-US" sz="2000" dirty="0">
                <a:latin typeface="Arial Narrow"/>
                <a:ea typeface="SimSun"/>
                <a:cs typeface="Arial Narrow"/>
              </a:rPr>
              <a:t>     </a:t>
            </a:r>
            <a:br>
              <a:rPr lang="en-US" sz="1200" dirty="0">
                <a:latin typeface="Arial Narrow"/>
                <a:ea typeface="SimSun"/>
                <a:cs typeface="Arial Narrow"/>
              </a:rPr>
            </a:br>
            <a:r>
              <a:rPr lang="en-US" dirty="0">
                <a:latin typeface="Arial Narrow"/>
                <a:ea typeface="SimSun"/>
                <a:cs typeface="Arial Narrow"/>
              </a:rPr>
              <a:t>      (1) rubidium-87 </a:t>
            </a:r>
            <a:br>
              <a:rPr lang="en-US" dirty="0">
                <a:latin typeface="Arial Narrow"/>
                <a:ea typeface="SimSun"/>
                <a:cs typeface="Arial Narrow"/>
              </a:rPr>
            </a:br>
            <a:r>
              <a:rPr lang="en-US" dirty="0">
                <a:latin typeface="Arial Narrow"/>
                <a:ea typeface="SimSun"/>
                <a:cs typeface="Arial Narrow"/>
              </a:rPr>
              <a:t>      (2) potassium-40 					</a:t>
            </a:r>
            <a:br>
              <a:rPr lang="en-US" dirty="0">
                <a:latin typeface="Arial Narrow"/>
                <a:ea typeface="SimSun"/>
                <a:cs typeface="Arial Narrow"/>
              </a:rPr>
            </a:br>
            <a:r>
              <a:rPr lang="en-US" dirty="0">
                <a:latin typeface="Arial Narrow"/>
                <a:ea typeface="SimSun"/>
                <a:cs typeface="Arial Narrow"/>
              </a:rPr>
              <a:t>      (3) oxygen-18</a:t>
            </a:r>
            <a:endParaRPr lang="en-US" dirty="0">
              <a:latin typeface="Arial Narrow"/>
              <a:ea typeface="Times New Roman"/>
              <a:cs typeface="Times New Roman"/>
            </a:endParaRPr>
          </a:p>
          <a:p>
            <a:pPr marL="0" marR="0" algn="l">
              <a:spcBef>
                <a:spcPts val="0"/>
              </a:spcBef>
              <a:spcAft>
                <a:spcPts val="0"/>
              </a:spcAft>
            </a:pPr>
            <a:r>
              <a:rPr lang="en-US" dirty="0">
                <a:latin typeface="Arial Narrow"/>
                <a:ea typeface="SimSun"/>
                <a:cs typeface="Arial Narrow"/>
              </a:rPr>
              <a:t>      (4) carbon-14</a:t>
            </a:r>
            <a:endParaRPr lang="en-US" dirty="0">
              <a:latin typeface="Arial Narrow"/>
              <a:ea typeface="Times New Roman"/>
              <a:cs typeface="Times New Roman"/>
            </a:endParaRPr>
          </a:p>
          <a:p>
            <a:pPr marL="0" marR="0" algn="l">
              <a:spcBef>
                <a:spcPts val="0"/>
              </a:spcBef>
              <a:spcAft>
                <a:spcPts val="0"/>
              </a:spcAft>
            </a:pPr>
            <a:r>
              <a:rPr lang="en-US" sz="4400" dirty="0">
                <a:latin typeface="Arial Narrow"/>
                <a:ea typeface="Times New Roman"/>
                <a:cs typeface="Times New Roman"/>
              </a:rPr>
              <a:t> </a:t>
            </a:r>
          </a:p>
          <a:p>
            <a:pPr marL="0" marR="0" algn="l">
              <a:spcBef>
                <a:spcPts val="0"/>
              </a:spcBef>
              <a:spcAft>
                <a:spcPts val="0"/>
              </a:spcAft>
            </a:pPr>
            <a:r>
              <a:rPr lang="en-US" dirty="0">
                <a:solidFill>
                  <a:srgbClr val="161616"/>
                </a:solidFill>
                <a:latin typeface="Arial Narrow"/>
                <a:ea typeface="Times New Roman"/>
                <a:cs typeface="NewCaledonia"/>
              </a:rPr>
              <a:t> </a:t>
            </a:r>
            <a:endParaRPr lang="en-US" dirty="0">
              <a:latin typeface="Arial Narrow"/>
              <a:ea typeface="Times New Roman"/>
              <a:cs typeface="Times New Roman"/>
            </a:endParaRPr>
          </a:p>
          <a:p>
            <a:pPr algn="l"/>
            <a:endParaRPr lang="en-US" dirty="0"/>
          </a:p>
        </p:txBody>
      </p:sp>
    </p:spTree>
    <p:extLst>
      <p:ext uri="{BB962C8B-B14F-4D97-AF65-F5344CB8AC3E}">
        <p14:creationId xmlns:p14="http://schemas.microsoft.com/office/powerpoint/2010/main" val="405847048"/>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pic>
        <p:nvPicPr>
          <p:cNvPr id="164866" name="Picture 2" descr="radioactive decay d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95325"/>
            <a:ext cx="8686800" cy="54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4598260"/>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grpSp>
        <p:nvGrpSpPr>
          <p:cNvPr id="79874" name="Group 2"/>
          <p:cNvGrpSpPr>
            <a:grpSpLocks/>
          </p:cNvGrpSpPr>
          <p:nvPr/>
        </p:nvGrpSpPr>
        <p:grpSpPr bwMode="auto">
          <a:xfrm>
            <a:off x="0" y="304800"/>
            <a:ext cx="9144000" cy="6248400"/>
            <a:chOff x="0" y="0"/>
            <a:chExt cx="5760" cy="3936"/>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1"/>
          <p:cNvSpPr/>
          <p:nvPr/>
        </p:nvSpPr>
        <p:spPr bwMode="auto">
          <a:xfrm>
            <a:off x="661146" y="4648200"/>
            <a:ext cx="786653"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6" name="Rectangle 5"/>
          <p:cNvSpPr/>
          <p:nvPr/>
        </p:nvSpPr>
        <p:spPr bwMode="auto">
          <a:xfrm>
            <a:off x="152400" y="1516794"/>
            <a:ext cx="224118" cy="3398106"/>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7" name="Freeform 6"/>
          <p:cNvSpPr/>
          <p:nvPr/>
        </p:nvSpPr>
        <p:spPr bwMode="auto">
          <a:xfrm>
            <a:off x="358655" y="1512245"/>
            <a:ext cx="7436223" cy="3665363"/>
          </a:xfrm>
          <a:custGeom>
            <a:avLst/>
            <a:gdLst>
              <a:gd name="connsiteX0" fmla="*/ 0 w 7436223"/>
              <a:gd name="connsiteY0" fmla="*/ 6013 h 3860887"/>
              <a:gd name="connsiteX1" fmla="*/ 389964 w 7436223"/>
              <a:gd name="connsiteY1" fmla="*/ 19460 h 3860887"/>
              <a:gd name="connsiteX2" fmla="*/ 605117 w 7436223"/>
              <a:gd name="connsiteY2" fmla="*/ 167377 h 3860887"/>
              <a:gd name="connsiteX3" fmla="*/ 699247 w 7436223"/>
              <a:gd name="connsiteY3" fmla="*/ 476660 h 3860887"/>
              <a:gd name="connsiteX4" fmla="*/ 1237129 w 7436223"/>
              <a:gd name="connsiteY4" fmla="*/ 3623271 h 3860887"/>
              <a:gd name="connsiteX5" fmla="*/ 1748117 w 7436223"/>
              <a:gd name="connsiteY5" fmla="*/ 3636719 h 3860887"/>
              <a:gd name="connsiteX6" fmla="*/ 7436223 w 7436223"/>
              <a:gd name="connsiteY6" fmla="*/ 3636719 h 3860887"/>
              <a:gd name="connsiteX0" fmla="*/ 0 w 7436223"/>
              <a:gd name="connsiteY0" fmla="*/ 6013 h 3680546"/>
              <a:gd name="connsiteX1" fmla="*/ 389964 w 7436223"/>
              <a:gd name="connsiteY1" fmla="*/ 19460 h 3680546"/>
              <a:gd name="connsiteX2" fmla="*/ 605117 w 7436223"/>
              <a:gd name="connsiteY2" fmla="*/ 167377 h 3680546"/>
              <a:gd name="connsiteX3" fmla="*/ 699247 w 7436223"/>
              <a:gd name="connsiteY3" fmla="*/ 476660 h 3680546"/>
              <a:gd name="connsiteX4" fmla="*/ 1129553 w 7436223"/>
              <a:gd name="connsiteY4" fmla="*/ 3045048 h 3680546"/>
              <a:gd name="connsiteX5" fmla="*/ 1748117 w 7436223"/>
              <a:gd name="connsiteY5" fmla="*/ 3636719 h 3680546"/>
              <a:gd name="connsiteX6" fmla="*/ 7436223 w 7436223"/>
              <a:gd name="connsiteY6" fmla="*/ 3636719 h 3680546"/>
              <a:gd name="connsiteX0" fmla="*/ 0 w 7436223"/>
              <a:gd name="connsiteY0" fmla="*/ 6013 h 3731346"/>
              <a:gd name="connsiteX1" fmla="*/ 389964 w 7436223"/>
              <a:gd name="connsiteY1" fmla="*/ 19460 h 3731346"/>
              <a:gd name="connsiteX2" fmla="*/ 605117 w 7436223"/>
              <a:gd name="connsiteY2" fmla="*/ 167377 h 3731346"/>
              <a:gd name="connsiteX3" fmla="*/ 699247 w 7436223"/>
              <a:gd name="connsiteY3" fmla="*/ 476660 h 3731346"/>
              <a:gd name="connsiteX4" fmla="*/ 1048871 w 7436223"/>
              <a:gd name="connsiteY4" fmla="*/ 2359248 h 3731346"/>
              <a:gd name="connsiteX5" fmla="*/ 1748117 w 7436223"/>
              <a:gd name="connsiteY5" fmla="*/ 3636719 h 3731346"/>
              <a:gd name="connsiteX6" fmla="*/ 7436223 w 7436223"/>
              <a:gd name="connsiteY6" fmla="*/ 3636719 h 3731346"/>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2595282 w 7436223"/>
              <a:gd name="connsiteY5" fmla="*/ 3663613 h 3751738"/>
              <a:gd name="connsiteX6" fmla="*/ 7436223 w 7436223"/>
              <a:gd name="connsiteY6" fmla="*/ 3636719 h 3751738"/>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1573305 w 7436223"/>
              <a:gd name="connsiteY5" fmla="*/ 3179519 h 3751738"/>
              <a:gd name="connsiteX6" fmla="*/ 2595282 w 7436223"/>
              <a:gd name="connsiteY6" fmla="*/ 3663613 h 3751738"/>
              <a:gd name="connsiteX7" fmla="*/ 7436223 w 7436223"/>
              <a:gd name="connsiteY7" fmla="*/ 3636719 h 3751738"/>
              <a:gd name="connsiteX0" fmla="*/ 0 w 7436223"/>
              <a:gd name="connsiteY0" fmla="*/ 6013 h 3750931"/>
              <a:gd name="connsiteX1" fmla="*/ 389964 w 7436223"/>
              <a:gd name="connsiteY1" fmla="*/ 19460 h 3750931"/>
              <a:gd name="connsiteX2" fmla="*/ 605117 w 7436223"/>
              <a:gd name="connsiteY2" fmla="*/ 167377 h 3750931"/>
              <a:gd name="connsiteX3" fmla="*/ 699247 w 7436223"/>
              <a:gd name="connsiteY3" fmla="*/ 476660 h 3750931"/>
              <a:gd name="connsiteX4" fmla="*/ 1048871 w 7436223"/>
              <a:gd name="connsiteY4" fmla="*/ 2359248 h 3750931"/>
              <a:gd name="connsiteX5" fmla="*/ 1317810 w 7436223"/>
              <a:gd name="connsiteY5" fmla="*/ 3650166 h 3750931"/>
              <a:gd name="connsiteX6" fmla="*/ 2595282 w 7436223"/>
              <a:gd name="connsiteY6" fmla="*/ 3663613 h 3750931"/>
              <a:gd name="connsiteX7" fmla="*/ 7436223 w 7436223"/>
              <a:gd name="connsiteY7" fmla="*/ 3636719 h 3750931"/>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1531 h 3664173"/>
              <a:gd name="connsiteX1" fmla="*/ 389964 w 7436223"/>
              <a:gd name="connsiteY1" fmla="*/ 14978 h 3664173"/>
              <a:gd name="connsiteX2" fmla="*/ 437029 w 7436223"/>
              <a:gd name="connsiteY2" fmla="*/ 17920 h 3664173"/>
              <a:gd name="connsiteX3" fmla="*/ 605117 w 7436223"/>
              <a:gd name="connsiteY3" fmla="*/ 162895 h 3664173"/>
              <a:gd name="connsiteX4" fmla="*/ 699247 w 7436223"/>
              <a:gd name="connsiteY4" fmla="*/ 472178 h 3664173"/>
              <a:gd name="connsiteX5" fmla="*/ 1048871 w 7436223"/>
              <a:gd name="connsiteY5" fmla="*/ 2354766 h 3664173"/>
              <a:gd name="connsiteX6" fmla="*/ 1317810 w 7436223"/>
              <a:gd name="connsiteY6" fmla="*/ 3645684 h 3664173"/>
              <a:gd name="connsiteX7" fmla="*/ 2595282 w 7436223"/>
              <a:gd name="connsiteY7" fmla="*/ 3659131 h 3664173"/>
              <a:gd name="connsiteX8" fmla="*/ 7436223 w 7436223"/>
              <a:gd name="connsiteY8" fmla="*/ 3632237 h 3664173"/>
              <a:gd name="connsiteX0" fmla="*/ 0 w 7436223"/>
              <a:gd name="connsiteY0" fmla="*/ 2240 h 3664882"/>
              <a:gd name="connsiteX1" fmla="*/ 368533 w 7436223"/>
              <a:gd name="connsiteY1" fmla="*/ 8543 h 3664882"/>
              <a:gd name="connsiteX2" fmla="*/ 437029 w 7436223"/>
              <a:gd name="connsiteY2" fmla="*/ 18629 h 3664882"/>
              <a:gd name="connsiteX3" fmla="*/ 605117 w 7436223"/>
              <a:gd name="connsiteY3" fmla="*/ 163604 h 3664882"/>
              <a:gd name="connsiteX4" fmla="*/ 699247 w 7436223"/>
              <a:gd name="connsiteY4" fmla="*/ 472887 h 3664882"/>
              <a:gd name="connsiteX5" fmla="*/ 1048871 w 7436223"/>
              <a:gd name="connsiteY5" fmla="*/ 2355475 h 3664882"/>
              <a:gd name="connsiteX6" fmla="*/ 1317810 w 7436223"/>
              <a:gd name="connsiteY6" fmla="*/ 3646393 h 3664882"/>
              <a:gd name="connsiteX7" fmla="*/ 2595282 w 7436223"/>
              <a:gd name="connsiteY7" fmla="*/ 3659840 h 3664882"/>
              <a:gd name="connsiteX8" fmla="*/ 7436223 w 7436223"/>
              <a:gd name="connsiteY8" fmla="*/ 3632946 h 3664882"/>
              <a:gd name="connsiteX0" fmla="*/ 0 w 7436223"/>
              <a:gd name="connsiteY0" fmla="*/ 2463 h 3665105"/>
              <a:gd name="connsiteX1" fmla="*/ 368533 w 7436223"/>
              <a:gd name="connsiteY1" fmla="*/ 8766 h 3665105"/>
              <a:gd name="connsiteX2" fmla="*/ 487035 w 7436223"/>
              <a:gd name="connsiteY2" fmla="*/ 28377 h 3665105"/>
              <a:gd name="connsiteX3" fmla="*/ 605117 w 7436223"/>
              <a:gd name="connsiteY3" fmla="*/ 163827 h 3665105"/>
              <a:gd name="connsiteX4" fmla="*/ 699247 w 7436223"/>
              <a:gd name="connsiteY4" fmla="*/ 473110 h 3665105"/>
              <a:gd name="connsiteX5" fmla="*/ 1048871 w 7436223"/>
              <a:gd name="connsiteY5" fmla="*/ 2355698 h 3665105"/>
              <a:gd name="connsiteX6" fmla="*/ 1317810 w 7436223"/>
              <a:gd name="connsiteY6" fmla="*/ 3646616 h 3665105"/>
              <a:gd name="connsiteX7" fmla="*/ 2595282 w 7436223"/>
              <a:gd name="connsiteY7" fmla="*/ 3660063 h 3665105"/>
              <a:gd name="connsiteX8" fmla="*/ 7436223 w 7436223"/>
              <a:gd name="connsiteY8" fmla="*/ 3633169 h 3665105"/>
              <a:gd name="connsiteX0" fmla="*/ 0 w 7436223"/>
              <a:gd name="connsiteY0" fmla="*/ 9505 h 3672147"/>
              <a:gd name="connsiteX1" fmla="*/ 380439 w 7436223"/>
              <a:gd name="connsiteY1" fmla="*/ 1520 h 3672147"/>
              <a:gd name="connsiteX2" fmla="*/ 487035 w 7436223"/>
              <a:gd name="connsiteY2" fmla="*/ 35419 h 3672147"/>
              <a:gd name="connsiteX3" fmla="*/ 605117 w 7436223"/>
              <a:gd name="connsiteY3" fmla="*/ 170869 h 3672147"/>
              <a:gd name="connsiteX4" fmla="*/ 699247 w 7436223"/>
              <a:gd name="connsiteY4" fmla="*/ 480152 h 3672147"/>
              <a:gd name="connsiteX5" fmla="*/ 1048871 w 7436223"/>
              <a:gd name="connsiteY5" fmla="*/ 2362740 h 3672147"/>
              <a:gd name="connsiteX6" fmla="*/ 1317810 w 7436223"/>
              <a:gd name="connsiteY6" fmla="*/ 3653658 h 3672147"/>
              <a:gd name="connsiteX7" fmla="*/ 2595282 w 7436223"/>
              <a:gd name="connsiteY7" fmla="*/ 3667105 h 3672147"/>
              <a:gd name="connsiteX8" fmla="*/ 7436223 w 7436223"/>
              <a:gd name="connsiteY8" fmla="*/ 3640211 h 3672147"/>
              <a:gd name="connsiteX0" fmla="*/ 0 w 7436223"/>
              <a:gd name="connsiteY0" fmla="*/ 4567 h 3667209"/>
              <a:gd name="connsiteX1" fmla="*/ 382820 w 7436223"/>
              <a:gd name="connsiteY1" fmla="*/ 3726 h 3667209"/>
              <a:gd name="connsiteX2" fmla="*/ 487035 w 7436223"/>
              <a:gd name="connsiteY2" fmla="*/ 30481 h 3667209"/>
              <a:gd name="connsiteX3" fmla="*/ 605117 w 7436223"/>
              <a:gd name="connsiteY3" fmla="*/ 165931 h 3667209"/>
              <a:gd name="connsiteX4" fmla="*/ 699247 w 7436223"/>
              <a:gd name="connsiteY4" fmla="*/ 475214 h 3667209"/>
              <a:gd name="connsiteX5" fmla="*/ 1048871 w 7436223"/>
              <a:gd name="connsiteY5" fmla="*/ 2357802 h 3667209"/>
              <a:gd name="connsiteX6" fmla="*/ 1317810 w 7436223"/>
              <a:gd name="connsiteY6" fmla="*/ 3648720 h 3667209"/>
              <a:gd name="connsiteX7" fmla="*/ 2595282 w 7436223"/>
              <a:gd name="connsiteY7" fmla="*/ 3662167 h 3667209"/>
              <a:gd name="connsiteX8" fmla="*/ 7436223 w 7436223"/>
              <a:gd name="connsiteY8" fmla="*/ 3635273 h 3667209"/>
              <a:gd name="connsiteX0" fmla="*/ 0 w 7436223"/>
              <a:gd name="connsiteY0" fmla="*/ 5162 h 3667804"/>
              <a:gd name="connsiteX1" fmla="*/ 382820 w 7436223"/>
              <a:gd name="connsiteY1" fmla="*/ 4321 h 3667804"/>
              <a:gd name="connsiteX2" fmla="*/ 487035 w 7436223"/>
              <a:gd name="connsiteY2" fmla="*/ 40601 h 3667804"/>
              <a:gd name="connsiteX3" fmla="*/ 605117 w 7436223"/>
              <a:gd name="connsiteY3" fmla="*/ 166526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10126 h 3672768"/>
              <a:gd name="connsiteX1" fmla="*/ 382820 w 7436223"/>
              <a:gd name="connsiteY1" fmla="*/ 9285 h 3672768"/>
              <a:gd name="connsiteX2" fmla="*/ 487035 w 7436223"/>
              <a:gd name="connsiteY2" fmla="*/ 45565 h 3672768"/>
              <a:gd name="connsiteX3" fmla="*/ 699247 w 7436223"/>
              <a:gd name="connsiteY3" fmla="*/ 480773 h 3672768"/>
              <a:gd name="connsiteX4" fmla="*/ 1048871 w 7436223"/>
              <a:gd name="connsiteY4" fmla="*/ 2363361 h 3672768"/>
              <a:gd name="connsiteX5" fmla="*/ 1317810 w 7436223"/>
              <a:gd name="connsiteY5" fmla="*/ 3654279 h 3672768"/>
              <a:gd name="connsiteX6" fmla="*/ 2595282 w 7436223"/>
              <a:gd name="connsiteY6" fmla="*/ 3667726 h 3672768"/>
              <a:gd name="connsiteX7" fmla="*/ 7436223 w 7436223"/>
              <a:gd name="connsiteY7" fmla="*/ 3640832 h 3672768"/>
              <a:gd name="connsiteX0" fmla="*/ 0 w 7436223"/>
              <a:gd name="connsiteY0" fmla="*/ 11572 h 3674214"/>
              <a:gd name="connsiteX1" fmla="*/ 382820 w 7436223"/>
              <a:gd name="connsiteY1" fmla="*/ 10731 h 3674214"/>
              <a:gd name="connsiteX2" fmla="*/ 584666 w 7436223"/>
              <a:gd name="connsiteY2" fmla="*/ 137498 h 3674214"/>
              <a:gd name="connsiteX3" fmla="*/ 699247 w 7436223"/>
              <a:gd name="connsiteY3" fmla="*/ 482219 h 3674214"/>
              <a:gd name="connsiteX4" fmla="*/ 1048871 w 7436223"/>
              <a:gd name="connsiteY4" fmla="*/ 2364807 h 3674214"/>
              <a:gd name="connsiteX5" fmla="*/ 1317810 w 7436223"/>
              <a:gd name="connsiteY5" fmla="*/ 3655725 h 3674214"/>
              <a:gd name="connsiteX6" fmla="*/ 2595282 w 7436223"/>
              <a:gd name="connsiteY6" fmla="*/ 3669172 h 3674214"/>
              <a:gd name="connsiteX7" fmla="*/ 7436223 w 7436223"/>
              <a:gd name="connsiteY7" fmla="*/ 3642278 h 3674214"/>
              <a:gd name="connsiteX0" fmla="*/ 0 w 7436223"/>
              <a:gd name="connsiteY0" fmla="*/ 11051 h 3673693"/>
              <a:gd name="connsiteX1" fmla="*/ 382820 w 7436223"/>
              <a:gd name="connsiteY1" fmla="*/ 10210 h 3673693"/>
              <a:gd name="connsiteX2" fmla="*/ 567997 w 7436223"/>
              <a:gd name="connsiteY2" fmla="*/ 129834 h 3673693"/>
              <a:gd name="connsiteX3" fmla="*/ 699247 w 7436223"/>
              <a:gd name="connsiteY3" fmla="*/ 481698 h 3673693"/>
              <a:gd name="connsiteX4" fmla="*/ 1048871 w 7436223"/>
              <a:gd name="connsiteY4" fmla="*/ 2364286 h 3673693"/>
              <a:gd name="connsiteX5" fmla="*/ 1317810 w 7436223"/>
              <a:gd name="connsiteY5" fmla="*/ 3655204 h 3673693"/>
              <a:gd name="connsiteX6" fmla="*/ 2595282 w 7436223"/>
              <a:gd name="connsiteY6" fmla="*/ 3668651 h 3673693"/>
              <a:gd name="connsiteX7" fmla="*/ 7436223 w 7436223"/>
              <a:gd name="connsiteY7" fmla="*/ 3641757 h 3673693"/>
              <a:gd name="connsiteX0" fmla="*/ 0 w 7436223"/>
              <a:gd name="connsiteY0" fmla="*/ 10011 h 3672653"/>
              <a:gd name="connsiteX1" fmla="*/ 382820 w 7436223"/>
              <a:gd name="connsiteY1" fmla="*/ 9170 h 3672653"/>
              <a:gd name="connsiteX2" fmla="*/ 553710 w 7436223"/>
              <a:gd name="connsiteY2" fmla="*/ 114506 h 3672653"/>
              <a:gd name="connsiteX3" fmla="*/ 699247 w 7436223"/>
              <a:gd name="connsiteY3" fmla="*/ 480658 h 3672653"/>
              <a:gd name="connsiteX4" fmla="*/ 1048871 w 7436223"/>
              <a:gd name="connsiteY4" fmla="*/ 2363246 h 3672653"/>
              <a:gd name="connsiteX5" fmla="*/ 1317810 w 7436223"/>
              <a:gd name="connsiteY5" fmla="*/ 3654164 h 3672653"/>
              <a:gd name="connsiteX6" fmla="*/ 2595282 w 7436223"/>
              <a:gd name="connsiteY6" fmla="*/ 3667611 h 3672653"/>
              <a:gd name="connsiteX7" fmla="*/ 7436223 w 7436223"/>
              <a:gd name="connsiteY7" fmla="*/ 3640717 h 3672653"/>
              <a:gd name="connsiteX0" fmla="*/ 0 w 7436223"/>
              <a:gd name="connsiteY0" fmla="*/ 5953 h 3668595"/>
              <a:gd name="connsiteX1" fmla="*/ 382820 w 7436223"/>
              <a:gd name="connsiteY1" fmla="*/ 5112 h 3668595"/>
              <a:gd name="connsiteX2" fmla="*/ 553710 w 7436223"/>
              <a:gd name="connsiteY2" fmla="*/ 110448 h 3668595"/>
              <a:gd name="connsiteX3" fmla="*/ 699247 w 7436223"/>
              <a:gd name="connsiteY3" fmla="*/ 476600 h 3668595"/>
              <a:gd name="connsiteX4" fmla="*/ 1048871 w 7436223"/>
              <a:gd name="connsiteY4" fmla="*/ 2359188 h 3668595"/>
              <a:gd name="connsiteX5" fmla="*/ 1317810 w 7436223"/>
              <a:gd name="connsiteY5" fmla="*/ 3650106 h 3668595"/>
              <a:gd name="connsiteX6" fmla="*/ 2595282 w 7436223"/>
              <a:gd name="connsiteY6" fmla="*/ 3663553 h 3668595"/>
              <a:gd name="connsiteX7" fmla="*/ 7436223 w 7436223"/>
              <a:gd name="connsiteY7" fmla="*/ 3636659 h 3668595"/>
              <a:gd name="connsiteX0" fmla="*/ 0 w 7436223"/>
              <a:gd name="connsiteY0" fmla="*/ 9837 h 3672479"/>
              <a:gd name="connsiteX1" fmla="*/ 382820 w 7436223"/>
              <a:gd name="connsiteY1" fmla="*/ 8996 h 3672479"/>
              <a:gd name="connsiteX2" fmla="*/ 563235 w 7436223"/>
              <a:gd name="connsiteY2" fmla="*/ 111951 h 3672479"/>
              <a:gd name="connsiteX3" fmla="*/ 699247 w 7436223"/>
              <a:gd name="connsiteY3" fmla="*/ 480484 h 3672479"/>
              <a:gd name="connsiteX4" fmla="*/ 1048871 w 7436223"/>
              <a:gd name="connsiteY4" fmla="*/ 2363072 h 3672479"/>
              <a:gd name="connsiteX5" fmla="*/ 1317810 w 7436223"/>
              <a:gd name="connsiteY5" fmla="*/ 3653990 h 3672479"/>
              <a:gd name="connsiteX6" fmla="*/ 2595282 w 7436223"/>
              <a:gd name="connsiteY6" fmla="*/ 3667437 h 3672479"/>
              <a:gd name="connsiteX7" fmla="*/ 7436223 w 7436223"/>
              <a:gd name="connsiteY7"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65617 w 7436223"/>
              <a:gd name="connsiteY3" fmla="*/ 116715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27517 w 7436223"/>
              <a:gd name="connsiteY3" fmla="*/ 85758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4712 h 3667354"/>
              <a:gd name="connsiteX1" fmla="*/ 382820 w 7436223"/>
              <a:gd name="connsiteY1" fmla="*/ 3871 h 3667354"/>
              <a:gd name="connsiteX2" fmla="*/ 463223 w 7436223"/>
              <a:gd name="connsiteY2" fmla="*/ 33007 h 3667354"/>
              <a:gd name="connsiteX3" fmla="*/ 527517 w 7436223"/>
              <a:gd name="connsiteY3" fmla="*/ 80633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672773 w 7436223"/>
              <a:gd name="connsiteY6" fmla="*/ 346906 h 3666927"/>
              <a:gd name="connsiteX7" fmla="*/ 1048871 w 7436223"/>
              <a:gd name="connsiteY7" fmla="*/ 2357520 h 3666927"/>
              <a:gd name="connsiteX8" fmla="*/ 1317810 w 7436223"/>
              <a:gd name="connsiteY8" fmla="*/ 3648438 h 3666927"/>
              <a:gd name="connsiteX9" fmla="*/ 2595282 w 7436223"/>
              <a:gd name="connsiteY9" fmla="*/ 3661885 h 3666927"/>
              <a:gd name="connsiteX10" fmla="*/ 7436223 w 7436223"/>
              <a:gd name="connsiteY10"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672773 w 7436223"/>
              <a:gd name="connsiteY5" fmla="*/ 346906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18130 h 3680772"/>
              <a:gd name="connsiteX1" fmla="*/ 382820 w 7436223"/>
              <a:gd name="connsiteY1" fmla="*/ 17289 h 3680772"/>
              <a:gd name="connsiteX2" fmla="*/ 432267 w 7436223"/>
              <a:gd name="connsiteY2" fmla="*/ 27376 h 3680772"/>
              <a:gd name="connsiteX3" fmla="*/ 680197 w 7436223"/>
              <a:gd name="connsiteY3" fmla="*/ 353045 h 3680772"/>
              <a:gd name="connsiteX4" fmla="*/ 1048871 w 7436223"/>
              <a:gd name="connsiteY4" fmla="*/ 2371365 h 3680772"/>
              <a:gd name="connsiteX5" fmla="*/ 1317810 w 7436223"/>
              <a:gd name="connsiteY5" fmla="*/ 3662283 h 3680772"/>
              <a:gd name="connsiteX6" fmla="*/ 2595282 w 7436223"/>
              <a:gd name="connsiteY6" fmla="*/ 3675730 h 3680772"/>
              <a:gd name="connsiteX7" fmla="*/ 7436223 w 7436223"/>
              <a:gd name="connsiteY7" fmla="*/ 3648836 h 3680772"/>
              <a:gd name="connsiteX0" fmla="*/ 0 w 7436223"/>
              <a:gd name="connsiteY0" fmla="*/ 26972 h 3689614"/>
              <a:gd name="connsiteX1" fmla="*/ 382820 w 7436223"/>
              <a:gd name="connsiteY1" fmla="*/ 26131 h 3689614"/>
              <a:gd name="connsiteX2" fmla="*/ 680197 w 7436223"/>
              <a:gd name="connsiteY2" fmla="*/ 361887 h 3689614"/>
              <a:gd name="connsiteX3" fmla="*/ 1048871 w 7436223"/>
              <a:gd name="connsiteY3" fmla="*/ 2380207 h 3689614"/>
              <a:gd name="connsiteX4" fmla="*/ 1317810 w 7436223"/>
              <a:gd name="connsiteY4" fmla="*/ 3671125 h 3689614"/>
              <a:gd name="connsiteX5" fmla="*/ 2595282 w 7436223"/>
              <a:gd name="connsiteY5" fmla="*/ 3684572 h 3689614"/>
              <a:gd name="connsiteX6" fmla="*/ 7436223 w 7436223"/>
              <a:gd name="connsiteY6" fmla="*/ 3657678 h 3689614"/>
              <a:gd name="connsiteX0" fmla="*/ 0 w 7436223"/>
              <a:gd name="connsiteY0" fmla="*/ 49335 h 3711977"/>
              <a:gd name="connsiteX1" fmla="*/ 511408 w 7436223"/>
              <a:gd name="connsiteY1" fmla="*/ 19919 h 3711977"/>
              <a:gd name="connsiteX2" fmla="*/ 680197 w 7436223"/>
              <a:gd name="connsiteY2" fmla="*/ 384250 h 3711977"/>
              <a:gd name="connsiteX3" fmla="*/ 1048871 w 7436223"/>
              <a:gd name="connsiteY3" fmla="*/ 2402570 h 3711977"/>
              <a:gd name="connsiteX4" fmla="*/ 1317810 w 7436223"/>
              <a:gd name="connsiteY4" fmla="*/ 3693488 h 3711977"/>
              <a:gd name="connsiteX5" fmla="*/ 2595282 w 7436223"/>
              <a:gd name="connsiteY5" fmla="*/ 3706935 h 3711977"/>
              <a:gd name="connsiteX6" fmla="*/ 7436223 w 7436223"/>
              <a:gd name="connsiteY6" fmla="*/ 3680041 h 3711977"/>
              <a:gd name="connsiteX0" fmla="*/ 0 w 7436223"/>
              <a:gd name="connsiteY0" fmla="*/ 55476 h 3718118"/>
              <a:gd name="connsiteX1" fmla="*/ 511408 w 7436223"/>
              <a:gd name="connsiteY1" fmla="*/ 26060 h 3718118"/>
              <a:gd name="connsiteX2" fmla="*/ 680197 w 7436223"/>
              <a:gd name="connsiteY2" fmla="*/ 390391 h 3718118"/>
              <a:gd name="connsiteX3" fmla="*/ 1048871 w 7436223"/>
              <a:gd name="connsiteY3" fmla="*/ 2408711 h 3718118"/>
              <a:gd name="connsiteX4" fmla="*/ 1317810 w 7436223"/>
              <a:gd name="connsiteY4" fmla="*/ 3699629 h 3718118"/>
              <a:gd name="connsiteX5" fmla="*/ 2595282 w 7436223"/>
              <a:gd name="connsiteY5" fmla="*/ 3713076 h 3718118"/>
              <a:gd name="connsiteX6" fmla="*/ 7436223 w 7436223"/>
              <a:gd name="connsiteY6" fmla="*/ 3686182 h 3718118"/>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3606 h 3666248"/>
              <a:gd name="connsiteX1" fmla="*/ 680197 w 7436223"/>
              <a:gd name="connsiteY1" fmla="*/ 338521 h 3666248"/>
              <a:gd name="connsiteX2" fmla="*/ 1048871 w 7436223"/>
              <a:gd name="connsiteY2" fmla="*/ 2356841 h 3666248"/>
              <a:gd name="connsiteX3" fmla="*/ 1317810 w 7436223"/>
              <a:gd name="connsiteY3" fmla="*/ 3647759 h 3666248"/>
              <a:gd name="connsiteX4" fmla="*/ 2595282 w 7436223"/>
              <a:gd name="connsiteY4" fmla="*/ 3661206 h 3666248"/>
              <a:gd name="connsiteX5" fmla="*/ 7436223 w 7436223"/>
              <a:gd name="connsiteY5" fmla="*/ 3634312 h 3666248"/>
              <a:gd name="connsiteX0" fmla="*/ 0 w 7436223"/>
              <a:gd name="connsiteY0" fmla="*/ 0 h 3662642"/>
              <a:gd name="connsiteX1" fmla="*/ 432267 w 7436223"/>
              <a:gd name="connsiteY1" fmla="*/ 54490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9341 h 3671983"/>
              <a:gd name="connsiteX1" fmla="*/ 429886 w 7436223"/>
              <a:gd name="connsiteY1" fmla="*/ 28112 h 3671983"/>
              <a:gd name="connsiteX2" fmla="*/ 680197 w 7436223"/>
              <a:gd name="connsiteY2" fmla="*/ 344256 h 3671983"/>
              <a:gd name="connsiteX3" fmla="*/ 1048871 w 7436223"/>
              <a:gd name="connsiteY3" fmla="*/ 2362576 h 3671983"/>
              <a:gd name="connsiteX4" fmla="*/ 1317810 w 7436223"/>
              <a:gd name="connsiteY4" fmla="*/ 3653494 h 3671983"/>
              <a:gd name="connsiteX5" fmla="*/ 2595282 w 7436223"/>
              <a:gd name="connsiteY5" fmla="*/ 3666941 h 3671983"/>
              <a:gd name="connsiteX6" fmla="*/ 7436223 w 7436223"/>
              <a:gd name="connsiteY6" fmla="*/ 3640047 h 3671983"/>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7855 h 3670497"/>
              <a:gd name="connsiteX1" fmla="*/ 344161 w 7436223"/>
              <a:gd name="connsiteY1" fmla="*/ 12339 h 3670497"/>
              <a:gd name="connsiteX2" fmla="*/ 680197 w 7436223"/>
              <a:gd name="connsiteY2" fmla="*/ 342770 h 3670497"/>
              <a:gd name="connsiteX3" fmla="*/ 1048871 w 7436223"/>
              <a:gd name="connsiteY3" fmla="*/ 2361090 h 3670497"/>
              <a:gd name="connsiteX4" fmla="*/ 1317810 w 7436223"/>
              <a:gd name="connsiteY4" fmla="*/ 3652008 h 3670497"/>
              <a:gd name="connsiteX5" fmla="*/ 2595282 w 7436223"/>
              <a:gd name="connsiteY5" fmla="*/ 3665455 h 3670497"/>
              <a:gd name="connsiteX6" fmla="*/ 7436223 w 7436223"/>
              <a:gd name="connsiteY6" fmla="*/ 3638561 h 3670497"/>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6555 h 3669197"/>
              <a:gd name="connsiteX1" fmla="*/ 344161 w 7436223"/>
              <a:gd name="connsiteY1" fmla="*/ 11039 h 3669197"/>
              <a:gd name="connsiteX2" fmla="*/ 680197 w 7436223"/>
              <a:gd name="connsiteY2" fmla="*/ 341470 h 3669197"/>
              <a:gd name="connsiteX3" fmla="*/ 1048871 w 7436223"/>
              <a:gd name="connsiteY3" fmla="*/ 2359790 h 3669197"/>
              <a:gd name="connsiteX4" fmla="*/ 1317810 w 7436223"/>
              <a:gd name="connsiteY4" fmla="*/ 3650708 h 3669197"/>
              <a:gd name="connsiteX5" fmla="*/ 2595282 w 7436223"/>
              <a:gd name="connsiteY5" fmla="*/ 3664155 h 3669197"/>
              <a:gd name="connsiteX6" fmla="*/ 7436223 w 7436223"/>
              <a:gd name="connsiteY6" fmla="*/ 3637261 h 3669197"/>
              <a:gd name="connsiteX0" fmla="*/ 0 w 7436223"/>
              <a:gd name="connsiteY0" fmla="*/ 12725 h 3675367"/>
              <a:gd name="connsiteX1" fmla="*/ 344161 w 7436223"/>
              <a:gd name="connsiteY1" fmla="*/ 10066 h 3675367"/>
              <a:gd name="connsiteX2" fmla="*/ 680197 w 7436223"/>
              <a:gd name="connsiteY2" fmla="*/ 347640 h 3675367"/>
              <a:gd name="connsiteX3" fmla="*/ 1048871 w 7436223"/>
              <a:gd name="connsiteY3" fmla="*/ 2365960 h 3675367"/>
              <a:gd name="connsiteX4" fmla="*/ 1317810 w 7436223"/>
              <a:gd name="connsiteY4" fmla="*/ 3656878 h 3675367"/>
              <a:gd name="connsiteX5" fmla="*/ 2595282 w 7436223"/>
              <a:gd name="connsiteY5" fmla="*/ 3670325 h 3675367"/>
              <a:gd name="connsiteX6" fmla="*/ 7436223 w 7436223"/>
              <a:gd name="connsiteY6" fmla="*/ 3643431 h 3675367"/>
              <a:gd name="connsiteX0" fmla="*/ 0 w 7436223"/>
              <a:gd name="connsiteY0" fmla="*/ 6505 h 3669147"/>
              <a:gd name="connsiteX1" fmla="*/ 344161 w 7436223"/>
              <a:gd name="connsiteY1" fmla="*/ 3846 h 3669147"/>
              <a:gd name="connsiteX2" fmla="*/ 680197 w 7436223"/>
              <a:gd name="connsiteY2" fmla="*/ 341420 h 3669147"/>
              <a:gd name="connsiteX3" fmla="*/ 1048871 w 7436223"/>
              <a:gd name="connsiteY3" fmla="*/ 2359740 h 3669147"/>
              <a:gd name="connsiteX4" fmla="*/ 1317810 w 7436223"/>
              <a:gd name="connsiteY4" fmla="*/ 3650658 h 3669147"/>
              <a:gd name="connsiteX5" fmla="*/ 2595282 w 7436223"/>
              <a:gd name="connsiteY5" fmla="*/ 3664105 h 3669147"/>
              <a:gd name="connsiteX6" fmla="*/ 7436223 w 7436223"/>
              <a:gd name="connsiteY6" fmla="*/ 3637211 h 3669147"/>
              <a:gd name="connsiteX0" fmla="*/ 0 w 7436223"/>
              <a:gd name="connsiteY0" fmla="*/ 2721 h 3665363"/>
              <a:gd name="connsiteX1" fmla="*/ 344161 w 7436223"/>
              <a:gd name="connsiteY1" fmla="*/ 62 h 3665363"/>
              <a:gd name="connsiteX2" fmla="*/ 680197 w 7436223"/>
              <a:gd name="connsiteY2" fmla="*/ 337636 h 3665363"/>
              <a:gd name="connsiteX3" fmla="*/ 1048871 w 7436223"/>
              <a:gd name="connsiteY3" fmla="*/ 2355956 h 3665363"/>
              <a:gd name="connsiteX4" fmla="*/ 1317810 w 7436223"/>
              <a:gd name="connsiteY4" fmla="*/ 3646874 h 3665363"/>
              <a:gd name="connsiteX5" fmla="*/ 2595282 w 7436223"/>
              <a:gd name="connsiteY5" fmla="*/ 3660321 h 3665363"/>
              <a:gd name="connsiteX6" fmla="*/ 7436223 w 7436223"/>
              <a:gd name="connsiteY6" fmla="*/ 3633427 h 366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36223" h="3665363">
                <a:moveTo>
                  <a:pt x="0" y="2721"/>
                </a:moveTo>
                <a:cubicBezTo>
                  <a:pt x="72045" y="11803"/>
                  <a:pt x="214128" y="-989"/>
                  <a:pt x="344161" y="62"/>
                </a:cubicBezTo>
                <a:cubicBezTo>
                  <a:pt x="347989" y="8256"/>
                  <a:pt x="562745" y="-55013"/>
                  <a:pt x="680197" y="337636"/>
                </a:cubicBezTo>
                <a:cubicBezTo>
                  <a:pt x="797649" y="730285"/>
                  <a:pt x="942602" y="1804416"/>
                  <a:pt x="1048871" y="2355956"/>
                </a:cubicBezTo>
                <a:cubicBezTo>
                  <a:pt x="1156377" y="2906211"/>
                  <a:pt x="1140758" y="3402585"/>
                  <a:pt x="1317810" y="3646874"/>
                </a:cubicBezTo>
                <a:cubicBezTo>
                  <a:pt x="1710015" y="3676009"/>
                  <a:pt x="1575547" y="3662562"/>
                  <a:pt x="2595282" y="3660321"/>
                </a:cubicBezTo>
                <a:lnTo>
                  <a:pt x="7436223" y="3633427"/>
                </a:lnTo>
              </a:path>
            </a:pathLst>
          </a:cu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0" name="Rectangle 9"/>
          <p:cNvSpPr/>
          <p:nvPr/>
        </p:nvSpPr>
        <p:spPr bwMode="auto">
          <a:xfrm>
            <a:off x="2819400" y="5181600"/>
            <a:ext cx="1295400" cy="2667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3" name="Rectangle 12"/>
          <p:cNvSpPr/>
          <p:nvPr/>
        </p:nvSpPr>
        <p:spPr bwMode="auto">
          <a:xfrm>
            <a:off x="2819400" y="1535844"/>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4" name="Rectangle 13"/>
          <p:cNvSpPr/>
          <p:nvPr/>
        </p:nvSpPr>
        <p:spPr bwMode="auto">
          <a:xfrm>
            <a:off x="2819400" y="2743200"/>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 name="Rectangle 2"/>
          <p:cNvSpPr/>
          <p:nvPr/>
        </p:nvSpPr>
        <p:spPr>
          <a:xfrm>
            <a:off x="4168085" y="937853"/>
            <a:ext cx="416615" cy="769441"/>
          </a:xfrm>
          <a:prstGeom prst="rect">
            <a:avLst/>
          </a:prstGeom>
          <a:noFill/>
        </p:spPr>
        <p:txBody>
          <a:bodyPr wrap="square" lIns="91440" tIns="45720" rIns="91440" bIns="45720">
            <a:spAutoFit/>
          </a:bodyPr>
          <a:lstStyle/>
          <a:p>
            <a:r>
              <a:rPr lang="en-US" sz="4400" b="0" dirty="0">
                <a:ln w="18415" cmpd="sng">
                  <a:solidFill>
                    <a:srgbClr val="000000"/>
                  </a:solidFill>
                  <a:prstDash val="solid"/>
                </a:ln>
                <a:solidFill>
                  <a:srgbClr val="FF0000"/>
                </a:solidFill>
                <a:effectLst>
                  <a:outerShdw blurRad="63500" dir="3600000" algn="tl" rotWithShape="0">
                    <a:srgbClr val="000000">
                      <a:alpha val="70000"/>
                    </a:srgbClr>
                  </a:outerShdw>
                </a:effectLst>
              </a:rPr>
              <a:t>x</a:t>
            </a:r>
          </a:p>
        </p:txBody>
      </p:sp>
      <p:sp>
        <p:nvSpPr>
          <p:cNvPr id="15" name="Rectangle 14"/>
          <p:cNvSpPr/>
          <p:nvPr/>
        </p:nvSpPr>
        <p:spPr>
          <a:xfrm>
            <a:off x="4177610" y="2616732"/>
            <a:ext cx="416615" cy="769441"/>
          </a:xfrm>
          <a:prstGeom prst="rect">
            <a:avLst/>
          </a:prstGeom>
          <a:noFill/>
        </p:spPr>
        <p:txBody>
          <a:bodyPr wrap="square" lIns="91440" tIns="45720" rIns="91440" bIns="45720">
            <a:spAutoFit/>
          </a:bodyPr>
          <a:lstStyle/>
          <a:p>
            <a:r>
              <a:rPr lang="en-US" sz="4400" b="0" dirty="0">
                <a:ln w="18415" cmpd="sng">
                  <a:solidFill>
                    <a:srgbClr val="000000"/>
                  </a:solidFill>
                  <a:prstDash val="solid"/>
                </a:ln>
                <a:solidFill>
                  <a:srgbClr val="FF0000"/>
                </a:solidFill>
                <a:effectLst>
                  <a:outerShdw blurRad="63500" dir="3600000" algn="tl" rotWithShape="0">
                    <a:srgbClr val="000000">
                      <a:alpha val="70000"/>
                    </a:srgbClr>
                  </a:outerShdw>
                </a:effectLst>
              </a:rPr>
              <a:t>x</a:t>
            </a:r>
          </a:p>
        </p:txBody>
      </p:sp>
      <p:sp>
        <p:nvSpPr>
          <p:cNvPr id="16" name="Rectangle 15"/>
          <p:cNvSpPr/>
          <p:nvPr/>
        </p:nvSpPr>
        <p:spPr bwMode="auto">
          <a:xfrm>
            <a:off x="13447" y="5524500"/>
            <a:ext cx="1295400" cy="26670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7" name="Rectangle 16"/>
          <p:cNvSpPr/>
          <p:nvPr/>
        </p:nvSpPr>
        <p:spPr bwMode="auto">
          <a:xfrm>
            <a:off x="5105400" y="828675"/>
            <a:ext cx="833718" cy="13335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8" name="Rectangle 17"/>
          <p:cNvSpPr/>
          <p:nvPr/>
        </p:nvSpPr>
        <p:spPr bwMode="auto">
          <a:xfrm>
            <a:off x="6400800" y="2911288"/>
            <a:ext cx="1524000"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9" name="Rectangle 18"/>
          <p:cNvSpPr/>
          <p:nvPr/>
        </p:nvSpPr>
        <p:spPr bwMode="auto">
          <a:xfrm>
            <a:off x="6405282" y="36576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0" name="Rectangle 19"/>
          <p:cNvSpPr/>
          <p:nvPr/>
        </p:nvSpPr>
        <p:spPr bwMode="auto">
          <a:xfrm>
            <a:off x="6405282" y="43815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1" name="Rectangle 20"/>
          <p:cNvSpPr/>
          <p:nvPr/>
        </p:nvSpPr>
        <p:spPr bwMode="auto">
          <a:xfrm>
            <a:off x="6405282" y="5182157"/>
            <a:ext cx="1519518"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4" name="Freeform 23"/>
          <p:cNvSpPr/>
          <p:nvPr/>
        </p:nvSpPr>
        <p:spPr bwMode="auto">
          <a:xfrm>
            <a:off x="736979" y="1296537"/>
            <a:ext cx="2101755" cy="1552885"/>
          </a:xfrm>
          <a:custGeom>
            <a:avLst/>
            <a:gdLst>
              <a:gd name="connsiteX0" fmla="*/ 0 w 2101755"/>
              <a:gd name="connsiteY0" fmla="*/ 0 h 1542995"/>
              <a:gd name="connsiteX1" fmla="*/ 313899 w 2101755"/>
              <a:gd name="connsiteY1" fmla="*/ 177421 h 1542995"/>
              <a:gd name="connsiteX2" fmla="*/ 491320 w 2101755"/>
              <a:gd name="connsiteY2" fmla="*/ 559559 h 1542995"/>
              <a:gd name="connsiteX3" fmla="*/ 818866 w 2101755"/>
              <a:gd name="connsiteY3" fmla="*/ 1378424 h 1542995"/>
              <a:gd name="connsiteX4" fmla="*/ 1050878 w 2101755"/>
              <a:gd name="connsiteY4" fmla="*/ 1528550 h 1542995"/>
              <a:gd name="connsiteX5" fmla="*/ 2101755 w 2101755"/>
              <a:gd name="connsiteY5" fmla="*/ 1528550 h 1542995"/>
              <a:gd name="connsiteX0" fmla="*/ 0 w 2101755"/>
              <a:gd name="connsiteY0" fmla="*/ 0 h 1551301"/>
              <a:gd name="connsiteX1" fmla="*/ 313899 w 2101755"/>
              <a:gd name="connsiteY1" fmla="*/ 177421 h 1551301"/>
              <a:gd name="connsiteX2" fmla="*/ 491320 w 2101755"/>
              <a:gd name="connsiteY2" fmla="*/ 559559 h 1551301"/>
              <a:gd name="connsiteX3" fmla="*/ 818866 w 2101755"/>
              <a:gd name="connsiteY3" fmla="*/ 1378424 h 1551301"/>
              <a:gd name="connsiteX4" fmla="*/ 1158034 w 2101755"/>
              <a:gd name="connsiteY4" fmla="*/ 1540456 h 1551301"/>
              <a:gd name="connsiteX5" fmla="*/ 2101755 w 2101755"/>
              <a:gd name="connsiteY5" fmla="*/ 1528550 h 1551301"/>
              <a:gd name="connsiteX0" fmla="*/ 0 w 2101755"/>
              <a:gd name="connsiteY0" fmla="*/ 0 h 1552885"/>
              <a:gd name="connsiteX1" fmla="*/ 313899 w 2101755"/>
              <a:gd name="connsiteY1" fmla="*/ 177421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 name="connsiteX0" fmla="*/ 0 w 2101755"/>
              <a:gd name="connsiteY0" fmla="*/ 0 h 1552885"/>
              <a:gd name="connsiteX1" fmla="*/ 309136 w 2101755"/>
              <a:gd name="connsiteY1" fmla="*/ 194090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1755" h="1552885">
                <a:moveTo>
                  <a:pt x="0" y="0"/>
                </a:moveTo>
                <a:cubicBezTo>
                  <a:pt x="116006" y="42080"/>
                  <a:pt x="227249" y="100830"/>
                  <a:pt x="309136" y="194090"/>
                </a:cubicBezTo>
                <a:cubicBezTo>
                  <a:pt x="391023" y="287350"/>
                  <a:pt x="407159" y="365742"/>
                  <a:pt x="491320" y="559559"/>
                </a:cubicBezTo>
                <a:cubicBezTo>
                  <a:pt x="575481" y="753376"/>
                  <a:pt x="702984" y="1193509"/>
                  <a:pt x="814103" y="1356992"/>
                </a:cubicBezTo>
                <a:cubicBezTo>
                  <a:pt x="925222" y="1520475"/>
                  <a:pt x="943425" y="1511863"/>
                  <a:pt x="1158034" y="1540456"/>
                </a:cubicBezTo>
                <a:cubicBezTo>
                  <a:pt x="1372643" y="1569049"/>
                  <a:pt x="1683224" y="1541060"/>
                  <a:pt x="2101755" y="1528550"/>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5" name="Freeform 24"/>
          <p:cNvSpPr/>
          <p:nvPr/>
        </p:nvSpPr>
        <p:spPr bwMode="auto">
          <a:xfrm>
            <a:off x="750627" y="1105469"/>
            <a:ext cx="2088107" cy="514152"/>
          </a:xfrm>
          <a:custGeom>
            <a:avLst/>
            <a:gdLst>
              <a:gd name="connsiteX0" fmla="*/ 0 w 2088107"/>
              <a:gd name="connsiteY0" fmla="*/ 0 h 512300"/>
              <a:gd name="connsiteX1" fmla="*/ 491319 w 2088107"/>
              <a:gd name="connsiteY1" fmla="*/ 327546 h 512300"/>
              <a:gd name="connsiteX2" fmla="*/ 1023582 w 2088107"/>
              <a:gd name="connsiteY2" fmla="*/ 491319 h 512300"/>
              <a:gd name="connsiteX3" fmla="*/ 2088107 w 2088107"/>
              <a:gd name="connsiteY3" fmla="*/ 504967 h 512300"/>
              <a:gd name="connsiteX0" fmla="*/ 0 w 2088107"/>
              <a:gd name="connsiteY0" fmla="*/ 0 h 514152"/>
              <a:gd name="connsiteX1" fmla="*/ 507988 w 2088107"/>
              <a:gd name="connsiteY1" fmla="*/ 296589 h 514152"/>
              <a:gd name="connsiteX2" fmla="*/ 1023582 w 2088107"/>
              <a:gd name="connsiteY2" fmla="*/ 491319 h 514152"/>
              <a:gd name="connsiteX3" fmla="*/ 2088107 w 2088107"/>
              <a:gd name="connsiteY3" fmla="*/ 504967 h 514152"/>
              <a:gd name="connsiteX0" fmla="*/ 0 w 2088107"/>
              <a:gd name="connsiteY0" fmla="*/ 0 h 514152"/>
              <a:gd name="connsiteX1" fmla="*/ 163773 w 2088107"/>
              <a:gd name="connsiteY1" fmla="*/ 108969 h 514152"/>
              <a:gd name="connsiteX2" fmla="*/ 507988 w 2088107"/>
              <a:gd name="connsiteY2" fmla="*/ 296589 h 514152"/>
              <a:gd name="connsiteX3" fmla="*/ 1023582 w 2088107"/>
              <a:gd name="connsiteY3" fmla="*/ 491319 h 514152"/>
              <a:gd name="connsiteX4" fmla="*/ 2088107 w 2088107"/>
              <a:gd name="connsiteY4" fmla="*/ 504967 h 514152"/>
              <a:gd name="connsiteX0" fmla="*/ 0 w 2088107"/>
              <a:gd name="connsiteY0" fmla="*/ 0 h 514152"/>
              <a:gd name="connsiteX1" fmla="*/ 185204 w 2088107"/>
              <a:gd name="connsiteY1" fmla="*/ 78012 h 514152"/>
              <a:gd name="connsiteX2" fmla="*/ 507988 w 2088107"/>
              <a:gd name="connsiteY2" fmla="*/ 296589 h 514152"/>
              <a:gd name="connsiteX3" fmla="*/ 1023582 w 2088107"/>
              <a:gd name="connsiteY3" fmla="*/ 491319 h 514152"/>
              <a:gd name="connsiteX4" fmla="*/ 2088107 w 2088107"/>
              <a:gd name="connsiteY4" fmla="*/ 504967 h 514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107" h="514152">
                <a:moveTo>
                  <a:pt x="0" y="0"/>
                </a:moveTo>
                <a:cubicBezTo>
                  <a:pt x="27296" y="18162"/>
                  <a:pt x="100539" y="28581"/>
                  <a:pt x="185204" y="78012"/>
                </a:cubicBezTo>
                <a:cubicBezTo>
                  <a:pt x="269869" y="127444"/>
                  <a:pt x="368259" y="227705"/>
                  <a:pt x="507988" y="296589"/>
                </a:cubicBezTo>
                <a:cubicBezTo>
                  <a:pt x="647717" y="365473"/>
                  <a:pt x="760229" y="456589"/>
                  <a:pt x="1023582" y="491319"/>
                </a:cubicBezTo>
                <a:cubicBezTo>
                  <a:pt x="1286935" y="526049"/>
                  <a:pt x="1688910" y="512928"/>
                  <a:pt x="2088107" y="504967"/>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6" name="Rectangle 25"/>
          <p:cNvSpPr/>
          <p:nvPr/>
        </p:nvSpPr>
        <p:spPr bwMode="auto">
          <a:xfrm>
            <a:off x="2524125" y="914400"/>
            <a:ext cx="487362"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7" name="Rectangle 26"/>
          <p:cNvSpPr/>
          <p:nvPr/>
        </p:nvSpPr>
        <p:spPr bwMode="auto">
          <a:xfrm>
            <a:off x="2676525" y="1066799"/>
            <a:ext cx="243681" cy="609601"/>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8" name="Rectangle 27"/>
          <p:cNvSpPr/>
          <p:nvPr/>
        </p:nvSpPr>
        <p:spPr bwMode="auto">
          <a:xfrm>
            <a:off x="2696368" y="2057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9" name="Rectangle 28"/>
          <p:cNvSpPr/>
          <p:nvPr/>
        </p:nvSpPr>
        <p:spPr bwMode="auto">
          <a:xfrm>
            <a:off x="2696368" y="2362200"/>
            <a:ext cx="152400" cy="1524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0" name="Rectangle 29"/>
          <p:cNvSpPr/>
          <p:nvPr/>
        </p:nvSpPr>
        <p:spPr bwMode="auto">
          <a:xfrm>
            <a:off x="2689225" y="2819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1" name="Rectangle 30"/>
          <p:cNvSpPr/>
          <p:nvPr/>
        </p:nvSpPr>
        <p:spPr bwMode="auto">
          <a:xfrm>
            <a:off x="2696368" y="32003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2" name="Rectangle 31"/>
          <p:cNvSpPr/>
          <p:nvPr/>
        </p:nvSpPr>
        <p:spPr bwMode="auto">
          <a:xfrm>
            <a:off x="2691606" y="33527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3" name="Rectangle 32"/>
          <p:cNvSpPr/>
          <p:nvPr/>
        </p:nvSpPr>
        <p:spPr bwMode="auto">
          <a:xfrm>
            <a:off x="2682081" y="36576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4" name="Rectangle 33"/>
          <p:cNvSpPr/>
          <p:nvPr/>
        </p:nvSpPr>
        <p:spPr bwMode="auto">
          <a:xfrm>
            <a:off x="2696368" y="41148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5" name="Rectangle 34"/>
          <p:cNvSpPr/>
          <p:nvPr/>
        </p:nvSpPr>
        <p:spPr bwMode="auto">
          <a:xfrm>
            <a:off x="2701131" y="4352925"/>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6" name="Rectangle 35"/>
          <p:cNvSpPr/>
          <p:nvPr/>
        </p:nvSpPr>
        <p:spPr bwMode="auto">
          <a:xfrm>
            <a:off x="2691606" y="4724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7" name="Rectangle 36"/>
          <p:cNvSpPr/>
          <p:nvPr/>
        </p:nvSpPr>
        <p:spPr bwMode="auto">
          <a:xfrm>
            <a:off x="2710656" y="5101408"/>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Tree>
    <p:extLst>
      <p:ext uri="{BB962C8B-B14F-4D97-AF65-F5344CB8AC3E}">
        <p14:creationId xmlns:p14="http://schemas.microsoft.com/office/powerpoint/2010/main" val="2453731481"/>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3662541"/>
          </a:xfrm>
          <a:prstGeom prst="rect">
            <a:avLst/>
          </a:prstGeom>
          <a:noFill/>
        </p:spPr>
        <p:txBody>
          <a:bodyPr wrap="square" rtlCol="0">
            <a:spAutoFit/>
          </a:bodyPr>
          <a:lstStyle/>
          <a:p>
            <a:pPr algn="l"/>
            <a:r>
              <a:rPr lang="en-US" sz="4400" dirty="0">
                <a:latin typeface="Arial Narrow" panose="020B0606020202030204" pitchFamily="34" charset="0"/>
              </a:rPr>
              <a:t>7.  Which graph best shows the    </a:t>
            </a:r>
            <a:br>
              <a:rPr lang="en-US" sz="4400" dirty="0">
                <a:latin typeface="Arial Narrow" panose="020B0606020202030204" pitchFamily="34" charset="0"/>
              </a:rPr>
            </a:br>
            <a:r>
              <a:rPr lang="en-US" sz="4400" dirty="0">
                <a:latin typeface="Arial Narrow" panose="020B0606020202030204" pitchFamily="34" charset="0"/>
              </a:rPr>
              <a:t>      radioactive decay of carbon-14?</a:t>
            </a:r>
          </a:p>
          <a:p>
            <a:pPr marL="0" marR="0" algn="l">
              <a:spcBef>
                <a:spcPts val="0"/>
              </a:spcBef>
              <a:spcAft>
                <a:spcPts val="0"/>
              </a:spcAft>
            </a:pPr>
            <a:r>
              <a:rPr lang="en-US" sz="2000" dirty="0">
                <a:latin typeface="Arial Narrow"/>
                <a:ea typeface="SimSun"/>
                <a:cs typeface="Arial Narrow"/>
              </a:rPr>
              <a:t>     </a:t>
            </a:r>
            <a:br>
              <a:rPr lang="en-US" sz="1200" dirty="0">
                <a:latin typeface="Arial Narrow"/>
                <a:ea typeface="SimSun"/>
                <a:cs typeface="Arial Narrow"/>
              </a:rPr>
            </a:br>
            <a:r>
              <a:rPr lang="en-US" sz="4400" dirty="0">
                <a:latin typeface="Arial Narrow"/>
                <a:ea typeface="Times New Roman"/>
                <a:cs typeface="Times New Roman"/>
              </a:rPr>
              <a:t> </a:t>
            </a:r>
          </a:p>
          <a:p>
            <a:pPr marL="0" marR="0" algn="l">
              <a:spcBef>
                <a:spcPts val="0"/>
              </a:spcBef>
              <a:spcAft>
                <a:spcPts val="0"/>
              </a:spcAft>
            </a:pPr>
            <a:r>
              <a:rPr lang="en-US" dirty="0">
                <a:solidFill>
                  <a:srgbClr val="161616"/>
                </a:solidFill>
                <a:latin typeface="Arial Narrow"/>
                <a:ea typeface="Times New Roman"/>
                <a:cs typeface="NewCaledonia"/>
              </a:rPr>
              <a:t> </a:t>
            </a:r>
            <a:endParaRPr lang="en-US" dirty="0">
              <a:latin typeface="Arial Narrow"/>
              <a:ea typeface="Times New Roman"/>
              <a:cs typeface="Times New Roman"/>
            </a:endParaRPr>
          </a:p>
          <a:p>
            <a:pPr algn="l"/>
            <a:endParaRPr lang="en-US" dirty="0"/>
          </a:p>
        </p:txBody>
      </p:sp>
      <p:grpSp>
        <p:nvGrpSpPr>
          <p:cNvPr id="3" name="Group 2"/>
          <p:cNvGrpSpPr>
            <a:grpSpLocks/>
          </p:cNvGrpSpPr>
          <p:nvPr/>
        </p:nvGrpSpPr>
        <p:grpSpPr bwMode="auto">
          <a:xfrm>
            <a:off x="104183" y="1812220"/>
            <a:ext cx="9039817" cy="2683580"/>
            <a:chOff x="1560" y="13248"/>
            <a:chExt cx="6643" cy="1800"/>
          </a:xfrm>
        </p:grpSpPr>
        <p:pic>
          <p:nvPicPr>
            <p:cNvPr id="185347" name="Picture 3"/>
            <p:cNvPicPr>
              <a:picLocks noChangeAspect="1" noChangeArrowheads="1"/>
            </p:cNvPicPr>
            <p:nvPr/>
          </p:nvPicPr>
          <p:blipFill>
            <a:blip r:embed="rId2">
              <a:extLst>
                <a:ext uri="{28A0092B-C50C-407E-A947-70E740481C1C}">
                  <a14:useLocalDpi xmlns:a14="http://schemas.microsoft.com/office/drawing/2010/main" val="0"/>
                </a:ext>
              </a:extLst>
            </a:blip>
            <a:srcRect l="49199" r="-7343" b="39999"/>
            <a:stretch>
              <a:fillRect/>
            </a:stretch>
          </p:blipFill>
          <p:spPr bwMode="auto">
            <a:xfrm>
              <a:off x="5040" y="13428"/>
              <a:ext cx="1560" cy="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8" name="Picture 4"/>
            <p:cNvPicPr>
              <a:picLocks noChangeAspect="1" noChangeArrowheads="1"/>
            </p:cNvPicPr>
            <p:nvPr/>
          </p:nvPicPr>
          <p:blipFill>
            <a:blip r:embed="rId3">
              <a:extLst>
                <a:ext uri="{28A0092B-C50C-407E-A947-70E740481C1C}">
                  <a14:useLocalDpi xmlns:a14="http://schemas.microsoft.com/office/drawing/2010/main" val="0"/>
                </a:ext>
              </a:extLst>
            </a:blip>
            <a:srcRect t="44444" r="50801"/>
            <a:stretch>
              <a:fillRect/>
            </a:stretch>
          </p:blipFill>
          <p:spPr bwMode="auto">
            <a:xfrm>
              <a:off x="3480" y="13428"/>
              <a:ext cx="1320" cy="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9" name="Picture 5"/>
            <p:cNvPicPr>
              <a:picLocks noChangeAspect="1" noChangeArrowheads="1"/>
            </p:cNvPicPr>
            <p:nvPr/>
          </p:nvPicPr>
          <p:blipFill>
            <a:blip r:embed="rId3">
              <a:extLst>
                <a:ext uri="{28A0092B-C50C-407E-A947-70E740481C1C}">
                  <a14:useLocalDpi xmlns:a14="http://schemas.microsoft.com/office/drawing/2010/main" val="0"/>
                </a:ext>
              </a:extLst>
            </a:blip>
            <a:srcRect r="50801" b="46666"/>
            <a:stretch>
              <a:fillRect/>
            </a:stretch>
          </p:blipFill>
          <p:spPr bwMode="auto">
            <a:xfrm>
              <a:off x="1800" y="13428"/>
              <a:ext cx="1320"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0" name="Picture 6"/>
            <p:cNvPicPr>
              <a:picLocks noChangeAspect="1" noChangeArrowheads="1"/>
            </p:cNvPicPr>
            <p:nvPr/>
          </p:nvPicPr>
          <p:blipFill>
            <a:blip r:embed="rId3">
              <a:extLst>
                <a:ext uri="{28A0092B-C50C-407E-A947-70E740481C1C}">
                  <a14:useLocalDpi xmlns:a14="http://schemas.microsoft.com/office/drawing/2010/main" val="0"/>
                </a:ext>
              </a:extLst>
            </a:blip>
            <a:srcRect l="49199" t="46666"/>
            <a:stretch>
              <a:fillRect/>
            </a:stretch>
          </p:blipFill>
          <p:spPr bwMode="auto">
            <a:xfrm>
              <a:off x="6840" y="13428"/>
              <a:ext cx="1363"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p:cNvSpPr>
              <a:spLocks noChangeArrowheads="1"/>
            </p:cNvSpPr>
            <p:nvPr/>
          </p:nvSpPr>
          <p:spPr bwMode="auto">
            <a:xfrm>
              <a:off x="5040" y="14688"/>
              <a:ext cx="480" cy="360"/>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 name="Rectangle 8"/>
            <p:cNvSpPr>
              <a:spLocks noChangeArrowheads="1"/>
            </p:cNvSpPr>
            <p:nvPr/>
          </p:nvSpPr>
          <p:spPr bwMode="auto">
            <a:xfrm>
              <a:off x="7320" y="13248"/>
              <a:ext cx="480" cy="360"/>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 name="Rectangle 9"/>
            <p:cNvSpPr>
              <a:spLocks noChangeArrowheads="1"/>
            </p:cNvSpPr>
            <p:nvPr/>
          </p:nvSpPr>
          <p:spPr bwMode="auto">
            <a:xfrm>
              <a:off x="3840" y="13248"/>
              <a:ext cx="720" cy="360"/>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 name="Rectangle 10"/>
            <p:cNvSpPr>
              <a:spLocks noChangeArrowheads="1"/>
            </p:cNvSpPr>
            <p:nvPr/>
          </p:nvSpPr>
          <p:spPr bwMode="auto">
            <a:xfrm>
              <a:off x="1560" y="14688"/>
              <a:ext cx="720" cy="360"/>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3867417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grpSp>
        <p:nvGrpSpPr>
          <p:cNvPr id="79874" name="Group 2"/>
          <p:cNvGrpSpPr>
            <a:grpSpLocks/>
          </p:cNvGrpSpPr>
          <p:nvPr/>
        </p:nvGrpSpPr>
        <p:grpSpPr bwMode="auto">
          <a:xfrm>
            <a:off x="0" y="304800"/>
            <a:ext cx="9144000" cy="6248400"/>
            <a:chOff x="0" y="0"/>
            <a:chExt cx="5760" cy="3936"/>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Rectangle 7"/>
          <p:cNvSpPr/>
          <p:nvPr/>
        </p:nvSpPr>
        <p:spPr bwMode="auto">
          <a:xfrm>
            <a:off x="2524125" y="914400"/>
            <a:ext cx="487362"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0" name="Rectangle 9"/>
          <p:cNvSpPr/>
          <p:nvPr/>
        </p:nvSpPr>
        <p:spPr bwMode="auto">
          <a:xfrm>
            <a:off x="2819400" y="5181600"/>
            <a:ext cx="1295400" cy="2667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6" name="Rectangle 15"/>
          <p:cNvSpPr/>
          <p:nvPr/>
        </p:nvSpPr>
        <p:spPr bwMode="auto">
          <a:xfrm>
            <a:off x="661146" y="4648200"/>
            <a:ext cx="786653"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7" name="Rectangle 16"/>
          <p:cNvSpPr/>
          <p:nvPr/>
        </p:nvSpPr>
        <p:spPr bwMode="auto">
          <a:xfrm>
            <a:off x="152400" y="1516794"/>
            <a:ext cx="224118" cy="3398106"/>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6" name="Rectangle 25"/>
          <p:cNvSpPr/>
          <p:nvPr/>
        </p:nvSpPr>
        <p:spPr bwMode="auto">
          <a:xfrm>
            <a:off x="2819400" y="1535844"/>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7" name="Rectangle 26"/>
          <p:cNvSpPr/>
          <p:nvPr/>
        </p:nvSpPr>
        <p:spPr bwMode="auto">
          <a:xfrm>
            <a:off x="2819400" y="2743200"/>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8" name="Freeform 27"/>
          <p:cNvSpPr/>
          <p:nvPr/>
        </p:nvSpPr>
        <p:spPr bwMode="auto">
          <a:xfrm>
            <a:off x="736979" y="1296537"/>
            <a:ext cx="2101755" cy="1552885"/>
          </a:xfrm>
          <a:custGeom>
            <a:avLst/>
            <a:gdLst>
              <a:gd name="connsiteX0" fmla="*/ 0 w 2101755"/>
              <a:gd name="connsiteY0" fmla="*/ 0 h 1542995"/>
              <a:gd name="connsiteX1" fmla="*/ 313899 w 2101755"/>
              <a:gd name="connsiteY1" fmla="*/ 177421 h 1542995"/>
              <a:gd name="connsiteX2" fmla="*/ 491320 w 2101755"/>
              <a:gd name="connsiteY2" fmla="*/ 559559 h 1542995"/>
              <a:gd name="connsiteX3" fmla="*/ 818866 w 2101755"/>
              <a:gd name="connsiteY3" fmla="*/ 1378424 h 1542995"/>
              <a:gd name="connsiteX4" fmla="*/ 1050878 w 2101755"/>
              <a:gd name="connsiteY4" fmla="*/ 1528550 h 1542995"/>
              <a:gd name="connsiteX5" fmla="*/ 2101755 w 2101755"/>
              <a:gd name="connsiteY5" fmla="*/ 1528550 h 1542995"/>
              <a:gd name="connsiteX0" fmla="*/ 0 w 2101755"/>
              <a:gd name="connsiteY0" fmla="*/ 0 h 1551301"/>
              <a:gd name="connsiteX1" fmla="*/ 313899 w 2101755"/>
              <a:gd name="connsiteY1" fmla="*/ 177421 h 1551301"/>
              <a:gd name="connsiteX2" fmla="*/ 491320 w 2101755"/>
              <a:gd name="connsiteY2" fmla="*/ 559559 h 1551301"/>
              <a:gd name="connsiteX3" fmla="*/ 818866 w 2101755"/>
              <a:gd name="connsiteY3" fmla="*/ 1378424 h 1551301"/>
              <a:gd name="connsiteX4" fmla="*/ 1158034 w 2101755"/>
              <a:gd name="connsiteY4" fmla="*/ 1540456 h 1551301"/>
              <a:gd name="connsiteX5" fmla="*/ 2101755 w 2101755"/>
              <a:gd name="connsiteY5" fmla="*/ 1528550 h 1551301"/>
              <a:gd name="connsiteX0" fmla="*/ 0 w 2101755"/>
              <a:gd name="connsiteY0" fmla="*/ 0 h 1552885"/>
              <a:gd name="connsiteX1" fmla="*/ 313899 w 2101755"/>
              <a:gd name="connsiteY1" fmla="*/ 177421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 name="connsiteX0" fmla="*/ 0 w 2101755"/>
              <a:gd name="connsiteY0" fmla="*/ 0 h 1552885"/>
              <a:gd name="connsiteX1" fmla="*/ 309136 w 2101755"/>
              <a:gd name="connsiteY1" fmla="*/ 194090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1755" h="1552885">
                <a:moveTo>
                  <a:pt x="0" y="0"/>
                </a:moveTo>
                <a:cubicBezTo>
                  <a:pt x="116006" y="42080"/>
                  <a:pt x="227249" y="100830"/>
                  <a:pt x="309136" y="194090"/>
                </a:cubicBezTo>
                <a:cubicBezTo>
                  <a:pt x="391023" y="287350"/>
                  <a:pt x="407159" y="365742"/>
                  <a:pt x="491320" y="559559"/>
                </a:cubicBezTo>
                <a:cubicBezTo>
                  <a:pt x="575481" y="753376"/>
                  <a:pt x="702984" y="1193509"/>
                  <a:pt x="814103" y="1356992"/>
                </a:cubicBezTo>
                <a:cubicBezTo>
                  <a:pt x="925222" y="1520475"/>
                  <a:pt x="943425" y="1511863"/>
                  <a:pt x="1158034" y="1540456"/>
                </a:cubicBezTo>
                <a:cubicBezTo>
                  <a:pt x="1372643" y="1569049"/>
                  <a:pt x="1683224" y="1541060"/>
                  <a:pt x="2101755" y="1528550"/>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9" name="Freeform 28"/>
          <p:cNvSpPr/>
          <p:nvPr/>
        </p:nvSpPr>
        <p:spPr bwMode="auto">
          <a:xfrm>
            <a:off x="750627" y="1105469"/>
            <a:ext cx="2088107" cy="514152"/>
          </a:xfrm>
          <a:custGeom>
            <a:avLst/>
            <a:gdLst>
              <a:gd name="connsiteX0" fmla="*/ 0 w 2088107"/>
              <a:gd name="connsiteY0" fmla="*/ 0 h 512300"/>
              <a:gd name="connsiteX1" fmla="*/ 491319 w 2088107"/>
              <a:gd name="connsiteY1" fmla="*/ 327546 h 512300"/>
              <a:gd name="connsiteX2" fmla="*/ 1023582 w 2088107"/>
              <a:gd name="connsiteY2" fmla="*/ 491319 h 512300"/>
              <a:gd name="connsiteX3" fmla="*/ 2088107 w 2088107"/>
              <a:gd name="connsiteY3" fmla="*/ 504967 h 512300"/>
              <a:gd name="connsiteX0" fmla="*/ 0 w 2088107"/>
              <a:gd name="connsiteY0" fmla="*/ 0 h 514152"/>
              <a:gd name="connsiteX1" fmla="*/ 507988 w 2088107"/>
              <a:gd name="connsiteY1" fmla="*/ 296589 h 514152"/>
              <a:gd name="connsiteX2" fmla="*/ 1023582 w 2088107"/>
              <a:gd name="connsiteY2" fmla="*/ 491319 h 514152"/>
              <a:gd name="connsiteX3" fmla="*/ 2088107 w 2088107"/>
              <a:gd name="connsiteY3" fmla="*/ 504967 h 514152"/>
              <a:gd name="connsiteX0" fmla="*/ 0 w 2088107"/>
              <a:gd name="connsiteY0" fmla="*/ 0 h 514152"/>
              <a:gd name="connsiteX1" fmla="*/ 163773 w 2088107"/>
              <a:gd name="connsiteY1" fmla="*/ 108969 h 514152"/>
              <a:gd name="connsiteX2" fmla="*/ 507988 w 2088107"/>
              <a:gd name="connsiteY2" fmla="*/ 296589 h 514152"/>
              <a:gd name="connsiteX3" fmla="*/ 1023582 w 2088107"/>
              <a:gd name="connsiteY3" fmla="*/ 491319 h 514152"/>
              <a:gd name="connsiteX4" fmla="*/ 2088107 w 2088107"/>
              <a:gd name="connsiteY4" fmla="*/ 504967 h 514152"/>
              <a:gd name="connsiteX0" fmla="*/ 0 w 2088107"/>
              <a:gd name="connsiteY0" fmla="*/ 0 h 514152"/>
              <a:gd name="connsiteX1" fmla="*/ 185204 w 2088107"/>
              <a:gd name="connsiteY1" fmla="*/ 78012 h 514152"/>
              <a:gd name="connsiteX2" fmla="*/ 507988 w 2088107"/>
              <a:gd name="connsiteY2" fmla="*/ 296589 h 514152"/>
              <a:gd name="connsiteX3" fmla="*/ 1023582 w 2088107"/>
              <a:gd name="connsiteY3" fmla="*/ 491319 h 514152"/>
              <a:gd name="connsiteX4" fmla="*/ 2088107 w 2088107"/>
              <a:gd name="connsiteY4" fmla="*/ 504967 h 514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107" h="514152">
                <a:moveTo>
                  <a:pt x="0" y="0"/>
                </a:moveTo>
                <a:cubicBezTo>
                  <a:pt x="27296" y="18162"/>
                  <a:pt x="100539" y="28581"/>
                  <a:pt x="185204" y="78012"/>
                </a:cubicBezTo>
                <a:cubicBezTo>
                  <a:pt x="269869" y="127444"/>
                  <a:pt x="368259" y="227705"/>
                  <a:pt x="507988" y="296589"/>
                </a:cubicBezTo>
                <a:cubicBezTo>
                  <a:pt x="647717" y="365473"/>
                  <a:pt x="760229" y="456589"/>
                  <a:pt x="1023582" y="491319"/>
                </a:cubicBezTo>
                <a:cubicBezTo>
                  <a:pt x="1286935" y="526049"/>
                  <a:pt x="1688910" y="512928"/>
                  <a:pt x="2088107" y="504967"/>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0" name="Freeform 29"/>
          <p:cNvSpPr/>
          <p:nvPr/>
        </p:nvSpPr>
        <p:spPr bwMode="auto">
          <a:xfrm>
            <a:off x="358655" y="1512245"/>
            <a:ext cx="7436223" cy="3665363"/>
          </a:xfrm>
          <a:custGeom>
            <a:avLst/>
            <a:gdLst>
              <a:gd name="connsiteX0" fmla="*/ 0 w 7436223"/>
              <a:gd name="connsiteY0" fmla="*/ 6013 h 3860887"/>
              <a:gd name="connsiteX1" fmla="*/ 389964 w 7436223"/>
              <a:gd name="connsiteY1" fmla="*/ 19460 h 3860887"/>
              <a:gd name="connsiteX2" fmla="*/ 605117 w 7436223"/>
              <a:gd name="connsiteY2" fmla="*/ 167377 h 3860887"/>
              <a:gd name="connsiteX3" fmla="*/ 699247 w 7436223"/>
              <a:gd name="connsiteY3" fmla="*/ 476660 h 3860887"/>
              <a:gd name="connsiteX4" fmla="*/ 1237129 w 7436223"/>
              <a:gd name="connsiteY4" fmla="*/ 3623271 h 3860887"/>
              <a:gd name="connsiteX5" fmla="*/ 1748117 w 7436223"/>
              <a:gd name="connsiteY5" fmla="*/ 3636719 h 3860887"/>
              <a:gd name="connsiteX6" fmla="*/ 7436223 w 7436223"/>
              <a:gd name="connsiteY6" fmla="*/ 3636719 h 3860887"/>
              <a:gd name="connsiteX0" fmla="*/ 0 w 7436223"/>
              <a:gd name="connsiteY0" fmla="*/ 6013 h 3680546"/>
              <a:gd name="connsiteX1" fmla="*/ 389964 w 7436223"/>
              <a:gd name="connsiteY1" fmla="*/ 19460 h 3680546"/>
              <a:gd name="connsiteX2" fmla="*/ 605117 w 7436223"/>
              <a:gd name="connsiteY2" fmla="*/ 167377 h 3680546"/>
              <a:gd name="connsiteX3" fmla="*/ 699247 w 7436223"/>
              <a:gd name="connsiteY3" fmla="*/ 476660 h 3680546"/>
              <a:gd name="connsiteX4" fmla="*/ 1129553 w 7436223"/>
              <a:gd name="connsiteY4" fmla="*/ 3045048 h 3680546"/>
              <a:gd name="connsiteX5" fmla="*/ 1748117 w 7436223"/>
              <a:gd name="connsiteY5" fmla="*/ 3636719 h 3680546"/>
              <a:gd name="connsiteX6" fmla="*/ 7436223 w 7436223"/>
              <a:gd name="connsiteY6" fmla="*/ 3636719 h 3680546"/>
              <a:gd name="connsiteX0" fmla="*/ 0 w 7436223"/>
              <a:gd name="connsiteY0" fmla="*/ 6013 h 3731346"/>
              <a:gd name="connsiteX1" fmla="*/ 389964 w 7436223"/>
              <a:gd name="connsiteY1" fmla="*/ 19460 h 3731346"/>
              <a:gd name="connsiteX2" fmla="*/ 605117 w 7436223"/>
              <a:gd name="connsiteY2" fmla="*/ 167377 h 3731346"/>
              <a:gd name="connsiteX3" fmla="*/ 699247 w 7436223"/>
              <a:gd name="connsiteY3" fmla="*/ 476660 h 3731346"/>
              <a:gd name="connsiteX4" fmla="*/ 1048871 w 7436223"/>
              <a:gd name="connsiteY4" fmla="*/ 2359248 h 3731346"/>
              <a:gd name="connsiteX5" fmla="*/ 1748117 w 7436223"/>
              <a:gd name="connsiteY5" fmla="*/ 3636719 h 3731346"/>
              <a:gd name="connsiteX6" fmla="*/ 7436223 w 7436223"/>
              <a:gd name="connsiteY6" fmla="*/ 3636719 h 3731346"/>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2595282 w 7436223"/>
              <a:gd name="connsiteY5" fmla="*/ 3663613 h 3751738"/>
              <a:gd name="connsiteX6" fmla="*/ 7436223 w 7436223"/>
              <a:gd name="connsiteY6" fmla="*/ 3636719 h 3751738"/>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1573305 w 7436223"/>
              <a:gd name="connsiteY5" fmla="*/ 3179519 h 3751738"/>
              <a:gd name="connsiteX6" fmla="*/ 2595282 w 7436223"/>
              <a:gd name="connsiteY6" fmla="*/ 3663613 h 3751738"/>
              <a:gd name="connsiteX7" fmla="*/ 7436223 w 7436223"/>
              <a:gd name="connsiteY7" fmla="*/ 3636719 h 3751738"/>
              <a:gd name="connsiteX0" fmla="*/ 0 w 7436223"/>
              <a:gd name="connsiteY0" fmla="*/ 6013 h 3750931"/>
              <a:gd name="connsiteX1" fmla="*/ 389964 w 7436223"/>
              <a:gd name="connsiteY1" fmla="*/ 19460 h 3750931"/>
              <a:gd name="connsiteX2" fmla="*/ 605117 w 7436223"/>
              <a:gd name="connsiteY2" fmla="*/ 167377 h 3750931"/>
              <a:gd name="connsiteX3" fmla="*/ 699247 w 7436223"/>
              <a:gd name="connsiteY3" fmla="*/ 476660 h 3750931"/>
              <a:gd name="connsiteX4" fmla="*/ 1048871 w 7436223"/>
              <a:gd name="connsiteY4" fmla="*/ 2359248 h 3750931"/>
              <a:gd name="connsiteX5" fmla="*/ 1317810 w 7436223"/>
              <a:gd name="connsiteY5" fmla="*/ 3650166 h 3750931"/>
              <a:gd name="connsiteX6" fmla="*/ 2595282 w 7436223"/>
              <a:gd name="connsiteY6" fmla="*/ 3663613 h 3750931"/>
              <a:gd name="connsiteX7" fmla="*/ 7436223 w 7436223"/>
              <a:gd name="connsiteY7" fmla="*/ 3636719 h 3750931"/>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1531 h 3664173"/>
              <a:gd name="connsiteX1" fmla="*/ 389964 w 7436223"/>
              <a:gd name="connsiteY1" fmla="*/ 14978 h 3664173"/>
              <a:gd name="connsiteX2" fmla="*/ 437029 w 7436223"/>
              <a:gd name="connsiteY2" fmla="*/ 17920 h 3664173"/>
              <a:gd name="connsiteX3" fmla="*/ 605117 w 7436223"/>
              <a:gd name="connsiteY3" fmla="*/ 162895 h 3664173"/>
              <a:gd name="connsiteX4" fmla="*/ 699247 w 7436223"/>
              <a:gd name="connsiteY4" fmla="*/ 472178 h 3664173"/>
              <a:gd name="connsiteX5" fmla="*/ 1048871 w 7436223"/>
              <a:gd name="connsiteY5" fmla="*/ 2354766 h 3664173"/>
              <a:gd name="connsiteX6" fmla="*/ 1317810 w 7436223"/>
              <a:gd name="connsiteY6" fmla="*/ 3645684 h 3664173"/>
              <a:gd name="connsiteX7" fmla="*/ 2595282 w 7436223"/>
              <a:gd name="connsiteY7" fmla="*/ 3659131 h 3664173"/>
              <a:gd name="connsiteX8" fmla="*/ 7436223 w 7436223"/>
              <a:gd name="connsiteY8" fmla="*/ 3632237 h 3664173"/>
              <a:gd name="connsiteX0" fmla="*/ 0 w 7436223"/>
              <a:gd name="connsiteY0" fmla="*/ 2240 h 3664882"/>
              <a:gd name="connsiteX1" fmla="*/ 368533 w 7436223"/>
              <a:gd name="connsiteY1" fmla="*/ 8543 h 3664882"/>
              <a:gd name="connsiteX2" fmla="*/ 437029 w 7436223"/>
              <a:gd name="connsiteY2" fmla="*/ 18629 h 3664882"/>
              <a:gd name="connsiteX3" fmla="*/ 605117 w 7436223"/>
              <a:gd name="connsiteY3" fmla="*/ 163604 h 3664882"/>
              <a:gd name="connsiteX4" fmla="*/ 699247 w 7436223"/>
              <a:gd name="connsiteY4" fmla="*/ 472887 h 3664882"/>
              <a:gd name="connsiteX5" fmla="*/ 1048871 w 7436223"/>
              <a:gd name="connsiteY5" fmla="*/ 2355475 h 3664882"/>
              <a:gd name="connsiteX6" fmla="*/ 1317810 w 7436223"/>
              <a:gd name="connsiteY6" fmla="*/ 3646393 h 3664882"/>
              <a:gd name="connsiteX7" fmla="*/ 2595282 w 7436223"/>
              <a:gd name="connsiteY7" fmla="*/ 3659840 h 3664882"/>
              <a:gd name="connsiteX8" fmla="*/ 7436223 w 7436223"/>
              <a:gd name="connsiteY8" fmla="*/ 3632946 h 3664882"/>
              <a:gd name="connsiteX0" fmla="*/ 0 w 7436223"/>
              <a:gd name="connsiteY0" fmla="*/ 2463 h 3665105"/>
              <a:gd name="connsiteX1" fmla="*/ 368533 w 7436223"/>
              <a:gd name="connsiteY1" fmla="*/ 8766 h 3665105"/>
              <a:gd name="connsiteX2" fmla="*/ 487035 w 7436223"/>
              <a:gd name="connsiteY2" fmla="*/ 28377 h 3665105"/>
              <a:gd name="connsiteX3" fmla="*/ 605117 w 7436223"/>
              <a:gd name="connsiteY3" fmla="*/ 163827 h 3665105"/>
              <a:gd name="connsiteX4" fmla="*/ 699247 w 7436223"/>
              <a:gd name="connsiteY4" fmla="*/ 473110 h 3665105"/>
              <a:gd name="connsiteX5" fmla="*/ 1048871 w 7436223"/>
              <a:gd name="connsiteY5" fmla="*/ 2355698 h 3665105"/>
              <a:gd name="connsiteX6" fmla="*/ 1317810 w 7436223"/>
              <a:gd name="connsiteY6" fmla="*/ 3646616 h 3665105"/>
              <a:gd name="connsiteX7" fmla="*/ 2595282 w 7436223"/>
              <a:gd name="connsiteY7" fmla="*/ 3660063 h 3665105"/>
              <a:gd name="connsiteX8" fmla="*/ 7436223 w 7436223"/>
              <a:gd name="connsiteY8" fmla="*/ 3633169 h 3665105"/>
              <a:gd name="connsiteX0" fmla="*/ 0 w 7436223"/>
              <a:gd name="connsiteY0" fmla="*/ 9505 h 3672147"/>
              <a:gd name="connsiteX1" fmla="*/ 380439 w 7436223"/>
              <a:gd name="connsiteY1" fmla="*/ 1520 h 3672147"/>
              <a:gd name="connsiteX2" fmla="*/ 487035 w 7436223"/>
              <a:gd name="connsiteY2" fmla="*/ 35419 h 3672147"/>
              <a:gd name="connsiteX3" fmla="*/ 605117 w 7436223"/>
              <a:gd name="connsiteY3" fmla="*/ 170869 h 3672147"/>
              <a:gd name="connsiteX4" fmla="*/ 699247 w 7436223"/>
              <a:gd name="connsiteY4" fmla="*/ 480152 h 3672147"/>
              <a:gd name="connsiteX5" fmla="*/ 1048871 w 7436223"/>
              <a:gd name="connsiteY5" fmla="*/ 2362740 h 3672147"/>
              <a:gd name="connsiteX6" fmla="*/ 1317810 w 7436223"/>
              <a:gd name="connsiteY6" fmla="*/ 3653658 h 3672147"/>
              <a:gd name="connsiteX7" fmla="*/ 2595282 w 7436223"/>
              <a:gd name="connsiteY7" fmla="*/ 3667105 h 3672147"/>
              <a:gd name="connsiteX8" fmla="*/ 7436223 w 7436223"/>
              <a:gd name="connsiteY8" fmla="*/ 3640211 h 3672147"/>
              <a:gd name="connsiteX0" fmla="*/ 0 w 7436223"/>
              <a:gd name="connsiteY0" fmla="*/ 4567 h 3667209"/>
              <a:gd name="connsiteX1" fmla="*/ 382820 w 7436223"/>
              <a:gd name="connsiteY1" fmla="*/ 3726 h 3667209"/>
              <a:gd name="connsiteX2" fmla="*/ 487035 w 7436223"/>
              <a:gd name="connsiteY2" fmla="*/ 30481 h 3667209"/>
              <a:gd name="connsiteX3" fmla="*/ 605117 w 7436223"/>
              <a:gd name="connsiteY3" fmla="*/ 165931 h 3667209"/>
              <a:gd name="connsiteX4" fmla="*/ 699247 w 7436223"/>
              <a:gd name="connsiteY4" fmla="*/ 475214 h 3667209"/>
              <a:gd name="connsiteX5" fmla="*/ 1048871 w 7436223"/>
              <a:gd name="connsiteY5" fmla="*/ 2357802 h 3667209"/>
              <a:gd name="connsiteX6" fmla="*/ 1317810 w 7436223"/>
              <a:gd name="connsiteY6" fmla="*/ 3648720 h 3667209"/>
              <a:gd name="connsiteX7" fmla="*/ 2595282 w 7436223"/>
              <a:gd name="connsiteY7" fmla="*/ 3662167 h 3667209"/>
              <a:gd name="connsiteX8" fmla="*/ 7436223 w 7436223"/>
              <a:gd name="connsiteY8" fmla="*/ 3635273 h 3667209"/>
              <a:gd name="connsiteX0" fmla="*/ 0 w 7436223"/>
              <a:gd name="connsiteY0" fmla="*/ 5162 h 3667804"/>
              <a:gd name="connsiteX1" fmla="*/ 382820 w 7436223"/>
              <a:gd name="connsiteY1" fmla="*/ 4321 h 3667804"/>
              <a:gd name="connsiteX2" fmla="*/ 487035 w 7436223"/>
              <a:gd name="connsiteY2" fmla="*/ 40601 h 3667804"/>
              <a:gd name="connsiteX3" fmla="*/ 605117 w 7436223"/>
              <a:gd name="connsiteY3" fmla="*/ 166526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10126 h 3672768"/>
              <a:gd name="connsiteX1" fmla="*/ 382820 w 7436223"/>
              <a:gd name="connsiteY1" fmla="*/ 9285 h 3672768"/>
              <a:gd name="connsiteX2" fmla="*/ 487035 w 7436223"/>
              <a:gd name="connsiteY2" fmla="*/ 45565 h 3672768"/>
              <a:gd name="connsiteX3" fmla="*/ 699247 w 7436223"/>
              <a:gd name="connsiteY3" fmla="*/ 480773 h 3672768"/>
              <a:gd name="connsiteX4" fmla="*/ 1048871 w 7436223"/>
              <a:gd name="connsiteY4" fmla="*/ 2363361 h 3672768"/>
              <a:gd name="connsiteX5" fmla="*/ 1317810 w 7436223"/>
              <a:gd name="connsiteY5" fmla="*/ 3654279 h 3672768"/>
              <a:gd name="connsiteX6" fmla="*/ 2595282 w 7436223"/>
              <a:gd name="connsiteY6" fmla="*/ 3667726 h 3672768"/>
              <a:gd name="connsiteX7" fmla="*/ 7436223 w 7436223"/>
              <a:gd name="connsiteY7" fmla="*/ 3640832 h 3672768"/>
              <a:gd name="connsiteX0" fmla="*/ 0 w 7436223"/>
              <a:gd name="connsiteY0" fmla="*/ 11572 h 3674214"/>
              <a:gd name="connsiteX1" fmla="*/ 382820 w 7436223"/>
              <a:gd name="connsiteY1" fmla="*/ 10731 h 3674214"/>
              <a:gd name="connsiteX2" fmla="*/ 584666 w 7436223"/>
              <a:gd name="connsiteY2" fmla="*/ 137498 h 3674214"/>
              <a:gd name="connsiteX3" fmla="*/ 699247 w 7436223"/>
              <a:gd name="connsiteY3" fmla="*/ 482219 h 3674214"/>
              <a:gd name="connsiteX4" fmla="*/ 1048871 w 7436223"/>
              <a:gd name="connsiteY4" fmla="*/ 2364807 h 3674214"/>
              <a:gd name="connsiteX5" fmla="*/ 1317810 w 7436223"/>
              <a:gd name="connsiteY5" fmla="*/ 3655725 h 3674214"/>
              <a:gd name="connsiteX6" fmla="*/ 2595282 w 7436223"/>
              <a:gd name="connsiteY6" fmla="*/ 3669172 h 3674214"/>
              <a:gd name="connsiteX7" fmla="*/ 7436223 w 7436223"/>
              <a:gd name="connsiteY7" fmla="*/ 3642278 h 3674214"/>
              <a:gd name="connsiteX0" fmla="*/ 0 w 7436223"/>
              <a:gd name="connsiteY0" fmla="*/ 11051 h 3673693"/>
              <a:gd name="connsiteX1" fmla="*/ 382820 w 7436223"/>
              <a:gd name="connsiteY1" fmla="*/ 10210 h 3673693"/>
              <a:gd name="connsiteX2" fmla="*/ 567997 w 7436223"/>
              <a:gd name="connsiteY2" fmla="*/ 129834 h 3673693"/>
              <a:gd name="connsiteX3" fmla="*/ 699247 w 7436223"/>
              <a:gd name="connsiteY3" fmla="*/ 481698 h 3673693"/>
              <a:gd name="connsiteX4" fmla="*/ 1048871 w 7436223"/>
              <a:gd name="connsiteY4" fmla="*/ 2364286 h 3673693"/>
              <a:gd name="connsiteX5" fmla="*/ 1317810 w 7436223"/>
              <a:gd name="connsiteY5" fmla="*/ 3655204 h 3673693"/>
              <a:gd name="connsiteX6" fmla="*/ 2595282 w 7436223"/>
              <a:gd name="connsiteY6" fmla="*/ 3668651 h 3673693"/>
              <a:gd name="connsiteX7" fmla="*/ 7436223 w 7436223"/>
              <a:gd name="connsiteY7" fmla="*/ 3641757 h 3673693"/>
              <a:gd name="connsiteX0" fmla="*/ 0 w 7436223"/>
              <a:gd name="connsiteY0" fmla="*/ 10011 h 3672653"/>
              <a:gd name="connsiteX1" fmla="*/ 382820 w 7436223"/>
              <a:gd name="connsiteY1" fmla="*/ 9170 h 3672653"/>
              <a:gd name="connsiteX2" fmla="*/ 553710 w 7436223"/>
              <a:gd name="connsiteY2" fmla="*/ 114506 h 3672653"/>
              <a:gd name="connsiteX3" fmla="*/ 699247 w 7436223"/>
              <a:gd name="connsiteY3" fmla="*/ 480658 h 3672653"/>
              <a:gd name="connsiteX4" fmla="*/ 1048871 w 7436223"/>
              <a:gd name="connsiteY4" fmla="*/ 2363246 h 3672653"/>
              <a:gd name="connsiteX5" fmla="*/ 1317810 w 7436223"/>
              <a:gd name="connsiteY5" fmla="*/ 3654164 h 3672653"/>
              <a:gd name="connsiteX6" fmla="*/ 2595282 w 7436223"/>
              <a:gd name="connsiteY6" fmla="*/ 3667611 h 3672653"/>
              <a:gd name="connsiteX7" fmla="*/ 7436223 w 7436223"/>
              <a:gd name="connsiteY7" fmla="*/ 3640717 h 3672653"/>
              <a:gd name="connsiteX0" fmla="*/ 0 w 7436223"/>
              <a:gd name="connsiteY0" fmla="*/ 5953 h 3668595"/>
              <a:gd name="connsiteX1" fmla="*/ 382820 w 7436223"/>
              <a:gd name="connsiteY1" fmla="*/ 5112 h 3668595"/>
              <a:gd name="connsiteX2" fmla="*/ 553710 w 7436223"/>
              <a:gd name="connsiteY2" fmla="*/ 110448 h 3668595"/>
              <a:gd name="connsiteX3" fmla="*/ 699247 w 7436223"/>
              <a:gd name="connsiteY3" fmla="*/ 476600 h 3668595"/>
              <a:gd name="connsiteX4" fmla="*/ 1048871 w 7436223"/>
              <a:gd name="connsiteY4" fmla="*/ 2359188 h 3668595"/>
              <a:gd name="connsiteX5" fmla="*/ 1317810 w 7436223"/>
              <a:gd name="connsiteY5" fmla="*/ 3650106 h 3668595"/>
              <a:gd name="connsiteX6" fmla="*/ 2595282 w 7436223"/>
              <a:gd name="connsiteY6" fmla="*/ 3663553 h 3668595"/>
              <a:gd name="connsiteX7" fmla="*/ 7436223 w 7436223"/>
              <a:gd name="connsiteY7" fmla="*/ 3636659 h 3668595"/>
              <a:gd name="connsiteX0" fmla="*/ 0 w 7436223"/>
              <a:gd name="connsiteY0" fmla="*/ 9837 h 3672479"/>
              <a:gd name="connsiteX1" fmla="*/ 382820 w 7436223"/>
              <a:gd name="connsiteY1" fmla="*/ 8996 h 3672479"/>
              <a:gd name="connsiteX2" fmla="*/ 563235 w 7436223"/>
              <a:gd name="connsiteY2" fmla="*/ 111951 h 3672479"/>
              <a:gd name="connsiteX3" fmla="*/ 699247 w 7436223"/>
              <a:gd name="connsiteY3" fmla="*/ 480484 h 3672479"/>
              <a:gd name="connsiteX4" fmla="*/ 1048871 w 7436223"/>
              <a:gd name="connsiteY4" fmla="*/ 2363072 h 3672479"/>
              <a:gd name="connsiteX5" fmla="*/ 1317810 w 7436223"/>
              <a:gd name="connsiteY5" fmla="*/ 3653990 h 3672479"/>
              <a:gd name="connsiteX6" fmla="*/ 2595282 w 7436223"/>
              <a:gd name="connsiteY6" fmla="*/ 3667437 h 3672479"/>
              <a:gd name="connsiteX7" fmla="*/ 7436223 w 7436223"/>
              <a:gd name="connsiteY7"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65617 w 7436223"/>
              <a:gd name="connsiteY3" fmla="*/ 116715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27517 w 7436223"/>
              <a:gd name="connsiteY3" fmla="*/ 85758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4712 h 3667354"/>
              <a:gd name="connsiteX1" fmla="*/ 382820 w 7436223"/>
              <a:gd name="connsiteY1" fmla="*/ 3871 h 3667354"/>
              <a:gd name="connsiteX2" fmla="*/ 463223 w 7436223"/>
              <a:gd name="connsiteY2" fmla="*/ 33007 h 3667354"/>
              <a:gd name="connsiteX3" fmla="*/ 527517 w 7436223"/>
              <a:gd name="connsiteY3" fmla="*/ 80633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672773 w 7436223"/>
              <a:gd name="connsiteY6" fmla="*/ 346906 h 3666927"/>
              <a:gd name="connsiteX7" fmla="*/ 1048871 w 7436223"/>
              <a:gd name="connsiteY7" fmla="*/ 2357520 h 3666927"/>
              <a:gd name="connsiteX8" fmla="*/ 1317810 w 7436223"/>
              <a:gd name="connsiteY8" fmla="*/ 3648438 h 3666927"/>
              <a:gd name="connsiteX9" fmla="*/ 2595282 w 7436223"/>
              <a:gd name="connsiteY9" fmla="*/ 3661885 h 3666927"/>
              <a:gd name="connsiteX10" fmla="*/ 7436223 w 7436223"/>
              <a:gd name="connsiteY10"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672773 w 7436223"/>
              <a:gd name="connsiteY5" fmla="*/ 346906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18130 h 3680772"/>
              <a:gd name="connsiteX1" fmla="*/ 382820 w 7436223"/>
              <a:gd name="connsiteY1" fmla="*/ 17289 h 3680772"/>
              <a:gd name="connsiteX2" fmla="*/ 432267 w 7436223"/>
              <a:gd name="connsiteY2" fmla="*/ 27376 h 3680772"/>
              <a:gd name="connsiteX3" fmla="*/ 680197 w 7436223"/>
              <a:gd name="connsiteY3" fmla="*/ 353045 h 3680772"/>
              <a:gd name="connsiteX4" fmla="*/ 1048871 w 7436223"/>
              <a:gd name="connsiteY4" fmla="*/ 2371365 h 3680772"/>
              <a:gd name="connsiteX5" fmla="*/ 1317810 w 7436223"/>
              <a:gd name="connsiteY5" fmla="*/ 3662283 h 3680772"/>
              <a:gd name="connsiteX6" fmla="*/ 2595282 w 7436223"/>
              <a:gd name="connsiteY6" fmla="*/ 3675730 h 3680772"/>
              <a:gd name="connsiteX7" fmla="*/ 7436223 w 7436223"/>
              <a:gd name="connsiteY7" fmla="*/ 3648836 h 3680772"/>
              <a:gd name="connsiteX0" fmla="*/ 0 w 7436223"/>
              <a:gd name="connsiteY0" fmla="*/ 26972 h 3689614"/>
              <a:gd name="connsiteX1" fmla="*/ 382820 w 7436223"/>
              <a:gd name="connsiteY1" fmla="*/ 26131 h 3689614"/>
              <a:gd name="connsiteX2" fmla="*/ 680197 w 7436223"/>
              <a:gd name="connsiteY2" fmla="*/ 361887 h 3689614"/>
              <a:gd name="connsiteX3" fmla="*/ 1048871 w 7436223"/>
              <a:gd name="connsiteY3" fmla="*/ 2380207 h 3689614"/>
              <a:gd name="connsiteX4" fmla="*/ 1317810 w 7436223"/>
              <a:gd name="connsiteY4" fmla="*/ 3671125 h 3689614"/>
              <a:gd name="connsiteX5" fmla="*/ 2595282 w 7436223"/>
              <a:gd name="connsiteY5" fmla="*/ 3684572 h 3689614"/>
              <a:gd name="connsiteX6" fmla="*/ 7436223 w 7436223"/>
              <a:gd name="connsiteY6" fmla="*/ 3657678 h 3689614"/>
              <a:gd name="connsiteX0" fmla="*/ 0 w 7436223"/>
              <a:gd name="connsiteY0" fmla="*/ 49335 h 3711977"/>
              <a:gd name="connsiteX1" fmla="*/ 511408 w 7436223"/>
              <a:gd name="connsiteY1" fmla="*/ 19919 h 3711977"/>
              <a:gd name="connsiteX2" fmla="*/ 680197 w 7436223"/>
              <a:gd name="connsiteY2" fmla="*/ 384250 h 3711977"/>
              <a:gd name="connsiteX3" fmla="*/ 1048871 w 7436223"/>
              <a:gd name="connsiteY3" fmla="*/ 2402570 h 3711977"/>
              <a:gd name="connsiteX4" fmla="*/ 1317810 w 7436223"/>
              <a:gd name="connsiteY4" fmla="*/ 3693488 h 3711977"/>
              <a:gd name="connsiteX5" fmla="*/ 2595282 w 7436223"/>
              <a:gd name="connsiteY5" fmla="*/ 3706935 h 3711977"/>
              <a:gd name="connsiteX6" fmla="*/ 7436223 w 7436223"/>
              <a:gd name="connsiteY6" fmla="*/ 3680041 h 3711977"/>
              <a:gd name="connsiteX0" fmla="*/ 0 w 7436223"/>
              <a:gd name="connsiteY0" fmla="*/ 55476 h 3718118"/>
              <a:gd name="connsiteX1" fmla="*/ 511408 w 7436223"/>
              <a:gd name="connsiteY1" fmla="*/ 26060 h 3718118"/>
              <a:gd name="connsiteX2" fmla="*/ 680197 w 7436223"/>
              <a:gd name="connsiteY2" fmla="*/ 390391 h 3718118"/>
              <a:gd name="connsiteX3" fmla="*/ 1048871 w 7436223"/>
              <a:gd name="connsiteY3" fmla="*/ 2408711 h 3718118"/>
              <a:gd name="connsiteX4" fmla="*/ 1317810 w 7436223"/>
              <a:gd name="connsiteY4" fmla="*/ 3699629 h 3718118"/>
              <a:gd name="connsiteX5" fmla="*/ 2595282 w 7436223"/>
              <a:gd name="connsiteY5" fmla="*/ 3713076 h 3718118"/>
              <a:gd name="connsiteX6" fmla="*/ 7436223 w 7436223"/>
              <a:gd name="connsiteY6" fmla="*/ 3686182 h 3718118"/>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3606 h 3666248"/>
              <a:gd name="connsiteX1" fmla="*/ 680197 w 7436223"/>
              <a:gd name="connsiteY1" fmla="*/ 338521 h 3666248"/>
              <a:gd name="connsiteX2" fmla="*/ 1048871 w 7436223"/>
              <a:gd name="connsiteY2" fmla="*/ 2356841 h 3666248"/>
              <a:gd name="connsiteX3" fmla="*/ 1317810 w 7436223"/>
              <a:gd name="connsiteY3" fmla="*/ 3647759 h 3666248"/>
              <a:gd name="connsiteX4" fmla="*/ 2595282 w 7436223"/>
              <a:gd name="connsiteY4" fmla="*/ 3661206 h 3666248"/>
              <a:gd name="connsiteX5" fmla="*/ 7436223 w 7436223"/>
              <a:gd name="connsiteY5" fmla="*/ 3634312 h 3666248"/>
              <a:gd name="connsiteX0" fmla="*/ 0 w 7436223"/>
              <a:gd name="connsiteY0" fmla="*/ 0 h 3662642"/>
              <a:gd name="connsiteX1" fmla="*/ 432267 w 7436223"/>
              <a:gd name="connsiteY1" fmla="*/ 54490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9341 h 3671983"/>
              <a:gd name="connsiteX1" fmla="*/ 429886 w 7436223"/>
              <a:gd name="connsiteY1" fmla="*/ 28112 h 3671983"/>
              <a:gd name="connsiteX2" fmla="*/ 680197 w 7436223"/>
              <a:gd name="connsiteY2" fmla="*/ 344256 h 3671983"/>
              <a:gd name="connsiteX3" fmla="*/ 1048871 w 7436223"/>
              <a:gd name="connsiteY3" fmla="*/ 2362576 h 3671983"/>
              <a:gd name="connsiteX4" fmla="*/ 1317810 w 7436223"/>
              <a:gd name="connsiteY4" fmla="*/ 3653494 h 3671983"/>
              <a:gd name="connsiteX5" fmla="*/ 2595282 w 7436223"/>
              <a:gd name="connsiteY5" fmla="*/ 3666941 h 3671983"/>
              <a:gd name="connsiteX6" fmla="*/ 7436223 w 7436223"/>
              <a:gd name="connsiteY6" fmla="*/ 3640047 h 3671983"/>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7855 h 3670497"/>
              <a:gd name="connsiteX1" fmla="*/ 344161 w 7436223"/>
              <a:gd name="connsiteY1" fmla="*/ 12339 h 3670497"/>
              <a:gd name="connsiteX2" fmla="*/ 680197 w 7436223"/>
              <a:gd name="connsiteY2" fmla="*/ 342770 h 3670497"/>
              <a:gd name="connsiteX3" fmla="*/ 1048871 w 7436223"/>
              <a:gd name="connsiteY3" fmla="*/ 2361090 h 3670497"/>
              <a:gd name="connsiteX4" fmla="*/ 1317810 w 7436223"/>
              <a:gd name="connsiteY4" fmla="*/ 3652008 h 3670497"/>
              <a:gd name="connsiteX5" fmla="*/ 2595282 w 7436223"/>
              <a:gd name="connsiteY5" fmla="*/ 3665455 h 3670497"/>
              <a:gd name="connsiteX6" fmla="*/ 7436223 w 7436223"/>
              <a:gd name="connsiteY6" fmla="*/ 3638561 h 3670497"/>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6555 h 3669197"/>
              <a:gd name="connsiteX1" fmla="*/ 344161 w 7436223"/>
              <a:gd name="connsiteY1" fmla="*/ 11039 h 3669197"/>
              <a:gd name="connsiteX2" fmla="*/ 680197 w 7436223"/>
              <a:gd name="connsiteY2" fmla="*/ 341470 h 3669197"/>
              <a:gd name="connsiteX3" fmla="*/ 1048871 w 7436223"/>
              <a:gd name="connsiteY3" fmla="*/ 2359790 h 3669197"/>
              <a:gd name="connsiteX4" fmla="*/ 1317810 w 7436223"/>
              <a:gd name="connsiteY4" fmla="*/ 3650708 h 3669197"/>
              <a:gd name="connsiteX5" fmla="*/ 2595282 w 7436223"/>
              <a:gd name="connsiteY5" fmla="*/ 3664155 h 3669197"/>
              <a:gd name="connsiteX6" fmla="*/ 7436223 w 7436223"/>
              <a:gd name="connsiteY6" fmla="*/ 3637261 h 3669197"/>
              <a:gd name="connsiteX0" fmla="*/ 0 w 7436223"/>
              <a:gd name="connsiteY0" fmla="*/ 12725 h 3675367"/>
              <a:gd name="connsiteX1" fmla="*/ 344161 w 7436223"/>
              <a:gd name="connsiteY1" fmla="*/ 10066 h 3675367"/>
              <a:gd name="connsiteX2" fmla="*/ 680197 w 7436223"/>
              <a:gd name="connsiteY2" fmla="*/ 347640 h 3675367"/>
              <a:gd name="connsiteX3" fmla="*/ 1048871 w 7436223"/>
              <a:gd name="connsiteY3" fmla="*/ 2365960 h 3675367"/>
              <a:gd name="connsiteX4" fmla="*/ 1317810 w 7436223"/>
              <a:gd name="connsiteY4" fmla="*/ 3656878 h 3675367"/>
              <a:gd name="connsiteX5" fmla="*/ 2595282 w 7436223"/>
              <a:gd name="connsiteY5" fmla="*/ 3670325 h 3675367"/>
              <a:gd name="connsiteX6" fmla="*/ 7436223 w 7436223"/>
              <a:gd name="connsiteY6" fmla="*/ 3643431 h 3675367"/>
              <a:gd name="connsiteX0" fmla="*/ 0 w 7436223"/>
              <a:gd name="connsiteY0" fmla="*/ 6505 h 3669147"/>
              <a:gd name="connsiteX1" fmla="*/ 344161 w 7436223"/>
              <a:gd name="connsiteY1" fmla="*/ 3846 h 3669147"/>
              <a:gd name="connsiteX2" fmla="*/ 680197 w 7436223"/>
              <a:gd name="connsiteY2" fmla="*/ 341420 h 3669147"/>
              <a:gd name="connsiteX3" fmla="*/ 1048871 w 7436223"/>
              <a:gd name="connsiteY3" fmla="*/ 2359740 h 3669147"/>
              <a:gd name="connsiteX4" fmla="*/ 1317810 w 7436223"/>
              <a:gd name="connsiteY4" fmla="*/ 3650658 h 3669147"/>
              <a:gd name="connsiteX5" fmla="*/ 2595282 w 7436223"/>
              <a:gd name="connsiteY5" fmla="*/ 3664105 h 3669147"/>
              <a:gd name="connsiteX6" fmla="*/ 7436223 w 7436223"/>
              <a:gd name="connsiteY6" fmla="*/ 3637211 h 3669147"/>
              <a:gd name="connsiteX0" fmla="*/ 0 w 7436223"/>
              <a:gd name="connsiteY0" fmla="*/ 2721 h 3665363"/>
              <a:gd name="connsiteX1" fmla="*/ 344161 w 7436223"/>
              <a:gd name="connsiteY1" fmla="*/ 62 h 3665363"/>
              <a:gd name="connsiteX2" fmla="*/ 680197 w 7436223"/>
              <a:gd name="connsiteY2" fmla="*/ 337636 h 3665363"/>
              <a:gd name="connsiteX3" fmla="*/ 1048871 w 7436223"/>
              <a:gd name="connsiteY3" fmla="*/ 2355956 h 3665363"/>
              <a:gd name="connsiteX4" fmla="*/ 1317810 w 7436223"/>
              <a:gd name="connsiteY4" fmla="*/ 3646874 h 3665363"/>
              <a:gd name="connsiteX5" fmla="*/ 2595282 w 7436223"/>
              <a:gd name="connsiteY5" fmla="*/ 3660321 h 3665363"/>
              <a:gd name="connsiteX6" fmla="*/ 7436223 w 7436223"/>
              <a:gd name="connsiteY6" fmla="*/ 3633427 h 366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36223" h="3665363">
                <a:moveTo>
                  <a:pt x="0" y="2721"/>
                </a:moveTo>
                <a:cubicBezTo>
                  <a:pt x="72045" y="11803"/>
                  <a:pt x="214128" y="-989"/>
                  <a:pt x="344161" y="62"/>
                </a:cubicBezTo>
                <a:cubicBezTo>
                  <a:pt x="347989" y="8256"/>
                  <a:pt x="562745" y="-55013"/>
                  <a:pt x="680197" y="337636"/>
                </a:cubicBezTo>
                <a:cubicBezTo>
                  <a:pt x="797649" y="730285"/>
                  <a:pt x="942602" y="1804416"/>
                  <a:pt x="1048871" y="2355956"/>
                </a:cubicBezTo>
                <a:cubicBezTo>
                  <a:pt x="1156377" y="2906211"/>
                  <a:pt x="1140758" y="3402585"/>
                  <a:pt x="1317810" y="3646874"/>
                </a:cubicBezTo>
                <a:cubicBezTo>
                  <a:pt x="1710015" y="3676009"/>
                  <a:pt x="1575547" y="3662562"/>
                  <a:pt x="2595282" y="3660321"/>
                </a:cubicBezTo>
                <a:lnTo>
                  <a:pt x="7436223" y="3633427"/>
                </a:lnTo>
              </a:path>
            </a:pathLst>
          </a:cu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2" name="Rectangle 31"/>
          <p:cNvSpPr/>
          <p:nvPr/>
        </p:nvSpPr>
        <p:spPr bwMode="auto">
          <a:xfrm>
            <a:off x="2676525" y="1066799"/>
            <a:ext cx="243681" cy="609601"/>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3" name="Rectangle 32"/>
          <p:cNvSpPr/>
          <p:nvPr/>
        </p:nvSpPr>
        <p:spPr bwMode="auto">
          <a:xfrm>
            <a:off x="2696368" y="2057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4" name="Rectangle 33"/>
          <p:cNvSpPr/>
          <p:nvPr/>
        </p:nvSpPr>
        <p:spPr bwMode="auto">
          <a:xfrm>
            <a:off x="2696368" y="2362200"/>
            <a:ext cx="152400" cy="1524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5" name="Rectangle 34"/>
          <p:cNvSpPr/>
          <p:nvPr/>
        </p:nvSpPr>
        <p:spPr bwMode="auto">
          <a:xfrm>
            <a:off x="2689225" y="2819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6" name="Rectangle 35"/>
          <p:cNvSpPr/>
          <p:nvPr/>
        </p:nvSpPr>
        <p:spPr bwMode="auto">
          <a:xfrm>
            <a:off x="2696368" y="32003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7" name="Rectangle 36"/>
          <p:cNvSpPr/>
          <p:nvPr/>
        </p:nvSpPr>
        <p:spPr bwMode="auto">
          <a:xfrm>
            <a:off x="2691606" y="33527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8" name="Rectangle 37"/>
          <p:cNvSpPr/>
          <p:nvPr/>
        </p:nvSpPr>
        <p:spPr bwMode="auto">
          <a:xfrm>
            <a:off x="2682081" y="36576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9" name="Rectangle 38"/>
          <p:cNvSpPr/>
          <p:nvPr/>
        </p:nvSpPr>
        <p:spPr bwMode="auto">
          <a:xfrm>
            <a:off x="2696368" y="41148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40" name="Rectangle 39"/>
          <p:cNvSpPr/>
          <p:nvPr/>
        </p:nvSpPr>
        <p:spPr bwMode="auto">
          <a:xfrm>
            <a:off x="2701131" y="4352925"/>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41" name="Rectangle 40"/>
          <p:cNvSpPr/>
          <p:nvPr/>
        </p:nvSpPr>
        <p:spPr bwMode="auto">
          <a:xfrm>
            <a:off x="2691606" y="4724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42" name="Rectangle 41"/>
          <p:cNvSpPr/>
          <p:nvPr/>
        </p:nvSpPr>
        <p:spPr bwMode="auto">
          <a:xfrm>
            <a:off x="2710656" y="5101408"/>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53746815"/>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chemeClr val="folHlink"/>
            </a:gs>
          </a:gsLst>
          <a:path path="shape">
            <a:fillToRect l="50000" t="50000" r="50000" b="50000"/>
          </a:path>
        </a:gradFill>
        <a:effectLst/>
      </p:bgPr>
    </p:bg>
    <p:spTree>
      <p:nvGrpSpPr>
        <p:cNvPr id="1" name=""/>
        <p:cNvGrpSpPr/>
        <p:nvPr/>
      </p:nvGrpSpPr>
      <p:grpSpPr>
        <a:xfrm>
          <a:off x="0" y="0"/>
          <a:ext cx="0" cy="0"/>
          <a:chOff x="0" y="0"/>
          <a:chExt cx="0" cy="0"/>
        </a:xfrm>
      </p:grpSpPr>
      <p:sp>
        <p:nvSpPr>
          <p:cNvPr id="166914" name="Rectangle 2"/>
          <p:cNvSpPr>
            <a:spLocks noChangeArrowheads="1"/>
          </p:cNvSpPr>
          <p:nvPr/>
        </p:nvSpPr>
        <p:spPr bwMode="auto">
          <a:xfrm>
            <a:off x="990600" y="2133600"/>
            <a:ext cx="6858000" cy="25908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15" name="WordArt 3"/>
          <p:cNvSpPr>
            <a:spLocks noChangeArrowheads="1" noChangeShapeType="1" noTextEdit="1"/>
          </p:cNvSpPr>
          <p:nvPr/>
        </p:nvSpPr>
        <p:spPr bwMode="auto">
          <a:xfrm>
            <a:off x="1828800" y="2971800"/>
            <a:ext cx="5162550" cy="647700"/>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FF"/>
                </a:solidFill>
                <a:latin typeface="Arial Black"/>
              </a:rPr>
              <a:t>Radioactive Material</a:t>
            </a:r>
          </a:p>
        </p:txBody>
      </p:sp>
      <p:sp>
        <p:nvSpPr>
          <p:cNvPr id="166916" name="WordArt 4"/>
          <p:cNvSpPr>
            <a:spLocks noChangeArrowheads="1" noChangeShapeType="1" noTextEdit="1"/>
          </p:cNvSpPr>
          <p:nvPr/>
        </p:nvSpPr>
        <p:spPr bwMode="auto">
          <a:xfrm>
            <a:off x="3124200" y="609600"/>
            <a:ext cx="2528888" cy="971550"/>
          </a:xfrm>
          <a:prstGeom prst="rect">
            <a:avLst/>
          </a:prstGeom>
        </p:spPr>
        <p:txBody>
          <a:bodyPr wrap="none" fromWordArt="1">
            <a:prstTxWarp prst="textPlain">
              <a:avLst>
                <a:gd name="adj" fmla="val 50000"/>
              </a:avLst>
            </a:prstTxWarp>
          </a:bodyPr>
          <a:lstStyle/>
          <a:p>
            <a:r>
              <a:rPr lang="en-US" sz="3600" kern="10">
                <a:ln w="28575">
                  <a:solidFill>
                    <a:schemeClr val="tx1"/>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Time 0</a:t>
            </a:r>
          </a:p>
        </p:txBody>
      </p:sp>
    </p:spTree>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chemeClr val="folHlink"/>
            </a:gs>
          </a:gsLst>
          <a:path path="shape">
            <a:fillToRect l="50000" t="50000" r="50000" b="50000"/>
          </a:path>
        </a:gradFill>
        <a:effectLst/>
      </p:bgPr>
    </p:bg>
    <p:spTree>
      <p:nvGrpSpPr>
        <p:cNvPr id="1" name=""/>
        <p:cNvGrpSpPr/>
        <p:nvPr/>
      </p:nvGrpSpPr>
      <p:grpSpPr>
        <a:xfrm>
          <a:off x="0" y="0"/>
          <a:ext cx="0" cy="0"/>
          <a:chOff x="0" y="0"/>
          <a:chExt cx="0" cy="0"/>
        </a:xfrm>
      </p:grpSpPr>
      <p:sp>
        <p:nvSpPr>
          <p:cNvPr id="167938" name="Rectangle 2"/>
          <p:cNvSpPr>
            <a:spLocks noChangeArrowheads="1"/>
          </p:cNvSpPr>
          <p:nvPr/>
        </p:nvSpPr>
        <p:spPr bwMode="auto">
          <a:xfrm>
            <a:off x="990600" y="2133600"/>
            <a:ext cx="6858000" cy="25908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939" name="WordArt 3"/>
          <p:cNvSpPr>
            <a:spLocks noChangeArrowheads="1" noChangeShapeType="1" noTextEdit="1"/>
          </p:cNvSpPr>
          <p:nvPr/>
        </p:nvSpPr>
        <p:spPr bwMode="auto">
          <a:xfrm>
            <a:off x="2286000" y="609600"/>
            <a:ext cx="4495800" cy="971550"/>
          </a:xfrm>
          <a:prstGeom prst="rect">
            <a:avLst/>
          </a:prstGeom>
        </p:spPr>
        <p:txBody>
          <a:bodyPr wrap="none" fromWordArt="1">
            <a:prstTxWarp prst="textPlain">
              <a:avLst>
                <a:gd name="adj" fmla="val 50000"/>
              </a:avLst>
            </a:prstTxWarp>
          </a:bodyPr>
          <a:lstStyle/>
          <a:p>
            <a:r>
              <a:rPr lang="en-US" sz="3600" kern="10">
                <a:ln w="28575">
                  <a:solidFill>
                    <a:schemeClr val="tx1"/>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After 1 half-life</a:t>
            </a:r>
          </a:p>
        </p:txBody>
      </p:sp>
      <p:sp>
        <p:nvSpPr>
          <p:cNvPr id="167940" name="Rectangle 4"/>
          <p:cNvSpPr>
            <a:spLocks noChangeArrowheads="1"/>
          </p:cNvSpPr>
          <p:nvPr/>
        </p:nvSpPr>
        <p:spPr bwMode="auto">
          <a:xfrm>
            <a:off x="4343400" y="2133600"/>
            <a:ext cx="3505200" cy="25908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941" name="Line 5"/>
          <p:cNvSpPr>
            <a:spLocks noChangeShapeType="1"/>
          </p:cNvSpPr>
          <p:nvPr/>
        </p:nvSpPr>
        <p:spPr bwMode="auto">
          <a:xfrm flipH="1">
            <a:off x="2590800" y="3352800"/>
            <a:ext cx="0" cy="1828800"/>
          </a:xfrm>
          <a:prstGeom prst="line">
            <a:avLst/>
          </a:prstGeom>
          <a:noFill/>
          <a:ln w="76200">
            <a:solidFill>
              <a:schemeClr val="tx1"/>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7942" name="Text Box 6"/>
          <p:cNvSpPr txBox="1">
            <a:spLocks noChangeArrowheads="1"/>
          </p:cNvSpPr>
          <p:nvPr/>
        </p:nvSpPr>
        <p:spPr bwMode="auto">
          <a:xfrm>
            <a:off x="4724400" y="2514600"/>
            <a:ext cx="28194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b="0">
                <a:latin typeface="Arial Black" pitchFamily="34" charset="0"/>
              </a:rPr>
              <a:t>Stable Decay Product</a:t>
            </a:r>
          </a:p>
        </p:txBody>
      </p:sp>
      <p:sp>
        <p:nvSpPr>
          <p:cNvPr id="167943" name="WordArt 7"/>
          <p:cNvSpPr>
            <a:spLocks noChangeArrowheads="1" noChangeShapeType="1" noTextEdit="1"/>
          </p:cNvSpPr>
          <p:nvPr/>
        </p:nvSpPr>
        <p:spPr bwMode="auto">
          <a:xfrm>
            <a:off x="838200" y="5181600"/>
            <a:ext cx="3733800" cy="1066800"/>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CC00"/>
                </a:solidFill>
                <a:latin typeface="Arial Black"/>
              </a:rPr>
              <a:t>1/2 remains</a:t>
            </a:r>
          </a:p>
        </p:txBody>
      </p:sp>
    </p:spTree>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chemeClr val="folHlink"/>
            </a:gs>
          </a:gsLst>
          <a:path path="shape">
            <a:fillToRect l="50000" t="50000" r="50000" b="50000"/>
          </a:path>
        </a:gradFill>
        <a:effectLst/>
      </p:bgPr>
    </p:bg>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990600" y="2133600"/>
            <a:ext cx="6858000" cy="25908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8963" name="WordArt 3"/>
          <p:cNvSpPr>
            <a:spLocks noChangeArrowheads="1" noChangeShapeType="1" noTextEdit="1"/>
          </p:cNvSpPr>
          <p:nvPr/>
        </p:nvSpPr>
        <p:spPr bwMode="auto">
          <a:xfrm>
            <a:off x="2286000" y="609600"/>
            <a:ext cx="4495800" cy="971550"/>
          </a:xfrm>
          <a:prstGeom prst="rect">
            <a:avLst/>
          </a:prstGeom>
        </p:spPr>
        <p:txBody>
          <a:bodyPr wrap="none" fromWordArt="1">
            <a:prstTxWarp prst="textPlain">
              <a:avLst>
                <a:gd name="adj" fmla="val 50000"/>
              </a:avLst>
            </a:prstTxWarp>
          </a:bodyPr>
          <a:lstStyle/>
          <a:p>
            <a:r>
              <a:rPr lang="en-US" sz="3600" kern="10">
                <a:ln w="28575">
                  <a:solidFill>
                    <a:schemeClr val="tx1"/>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After 2 half-lives</a:t>
            </a:r>
          </a:p>
        </p:txBody>
      </p:sp>
      <p:sp>
        <p:nvSpPr>
          <p:cNvPr id="168964" name="Rectangle 4"/>
          <p:cNvSpPr>
            <a:spLocks noChangeArrowheads="1"/>
          </p:cNvSpPr>
          <p:nvPr/>
        </p:nvSpPr>
        <p:spPr bwMode="auto">
          <a:xfrm>
            <a:off x="2590800" y="2133600"/>
            <a:ext cx="5257800" cy="25908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8965" name="WordArt 5"/>
          <p:cNvSpPr>
            <a:spLocks noChangeArrowheads="1" noChangeShapeType="1" noTextEdit="1"/>
          </p:cNvSpPr>
          <p:nvPr/>
        </p:nvSpPr>
        <p:spPr bwMode="auto">
          <a:xfrm>
            <a:off x="1371600" y="5257800"/>
            <a:ext cx="3733800" cy="1066800"/>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CC00"/>
                </a:solidFill>
                <a:latin typeface="Arial Black"/>
              </a:rPr>
              <a:t>1/4 remains</a:t>
            </a:r>
          </a:p>
        </p:txBody>
      </p:sp>
      <p:sp>
        <p:nvSpPr>
          <p:cNvPr id="168966" name="Line 6"/>
          <p:cNvSpPr>
            <a:spLocks noChangeShapeType="1"/>
          </p:cNvSpPr>
          <p:nvPr/>
        </p:nvSpPr>
        <p:spPr bwMode="auto">
          <a:xfrm flipH="1">
            <a:off x="1828800" y="3352800"/>
            <a:ext cx="0" cy="1828800"/>
          </a:xfrm>
          <a:prstGeom prst="line">
            <a:avLst/>
          </a:prstGeom>
          <a:noFill/>
          <a:ln w="76200">
            <a:solidFill>
              <a:schemeClr val="tx1"/>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967" name="Text Box 7"/>
          <p:cNvSpPr txBox="1">
            <a:spLocks noChangeArrowheads="1"/>
          </p:cNvSpPr>
          <p:nvPr/>
        </p:nvSpPr>
        <p:spPr bwMode="auto">
          <a:xfrm>
            <a:off x="3886200" y="2438400"/>
            <a:ext cx="28194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b="0">
                <a:latin typeface="Arial Black" pitchFamily="34" charset="0"/>
              </a:rPr>
              <a:t>Stable Decay Product</a:t>
            </a:r>
          </a:p>
        </p:txBody>
      </p:sp>
    </p:spTree>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chemeClr val="folHlink"/>
            </a:gs>
          </a:gsLst>
          <a:path path="shape">
            <a:fillToRect l="50000" t="50000" r="50000" b="50000"/>
          </a:path>
        </a:gradFill>
        <a:effectLst/>
      </p:bgPr>
    </p:bg>
    <p:spTree>
      <p:nvGrpSpPr>
        <p:cNvPr id="1" name=""/>
        <p:cNvGrpSpPr/>
        <p:nvPr/>
      </p:nvGrpSpPr>
      <p:grpSpPr>
        <a:xfrm>
          <a:off x="0" y="0"/>
          <a:ext cx="0" cy="0"/>
          <a:chOff x="0" y="0"/>
          <a:chExt cx="0" cy="0"/>
        </a:xfrm>
      </p:grpSpPr>
      <p:sp>
        <p:nvSpPr>
          <p:cNvPr id="169986" name="Rectangle 2"/>
          <p:cNvSpPr>
            <a:spLocks noChangeArrowheads="1"/>
          </p:cNvSpPr>
          <p:nvPr/>
        </p:nvSpPr>
        <p:spPr bwMode="auto">
          <a:xfrm>
            <a:off x="990600" y="2133600"/>
            <a:ext cx="6858000" cy="25908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9987" name="WordArt 3"/>
          <p:cNvSpPr>
            <a:spLocks noChangeArrowheads="1" noChangeShapeType="1" noTextEdit="1"/>
          </p:cNvSpPr>
          <p:nvPr/>
        </p:nvSpPr>
        <p:spPr bwMode="auto">
          <a:xfrm>
            <a:off x="2286000" y="609600"/>
            <a:ext cx="4495800" cy="971550"/>
          </a:xfrm>
          <a:prstGeom prst="rect">
            <a:avLst/>
          </a:prstGeom>
        </p:spPr>
        <p:txBody>
          <a:bodyPr wrap="none" fromWordArt="1">
            <a:prstTxWarp prst="textPlain">
              <a:avLst>
                <a:gd name="adj" fmla="val 50000"/>
              </a:avLst>
            </a:prstTxWarp>
          </a:bodyPr>
          <a:lstStyle/>
          <a:p>
            <a:r>
              <a:rPr lang="en-US" sz="3600" kern="10">
                <a:ln w="28575">
                  <a:solidFill>
                    <a:schemeClr val="tx1"/>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After 3 half-lives</a:t>
            </a:r>
          </a:p>
        </p:txBody>
      </p:sp>
      <p:sp>
        <p:nvSpPr>
          <p:cNvPr id="169988" name="Rectangle 4"/>
          <p:cNvSpPr>
            <a:spLocks noChangeArrowheads="1"/>
          </p:cNvSpPr>
          <p:nvPr/>
        </p:nvSpPr>
        <p:spPr bwMode="auto">
          <a:xfrm>
            <a:off x="1828800" y="2133600"/>
            <a:ext cx="6019800" cy="25908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9989" name="Line 5"/>
          <p:cNvSpPr>
            <a:spLocks noChangeShapeType="1"/>
          </p:cNvSpPr>
          <p:nvPr/>
        </p:nvSpPr>
        <p:spPr bwMode="auto">
          <a:xfrm flipH="1">
            <a:off x="1371600" y="3352800"/>
            <a:ext cx="0" cy="1828800"/>
          </a:xfrm>
          <a:prstGeom prst="line">
            <a:avLst/>
          </a:prstGeom>
          <a:noFill/>
          <a:ln w="76200">
            <a:solidFill>
              <a:schemeClr val="tx1"/>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9990" name="WordArt 6"/>
          <p:cNvSpPr>
            <a:spLocks noChangeArrowheads="1" noChangeShapeType="1" noTextEdit="1"/>
          </p:cNvSpPr>
          <p:nvPr/>
        </p:nvSpPr>
        <p:spPr bwMode="auto">
          <a:xfrm>
            <a:off x="914400" y="5257800"/>
            <a:ext cx="3733800" cy="1066800"/>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CC00"/>
                </a:solidFill>
                <a:latin typeface="Arial Black"/>
              </a:rPr>
              <a:t>1/8 remains</a:t>
            </a:r>
          </a:p>
        </p:txBody>
      </p:sp>
      <p:sp>
        <p:nvSpPr>
          <p:cNvPr id="169991" name="Text Box 7"/>
          <p:cNvSpPr txBox="1">
            <a:spLocks noChangeArrowheads="1"/>
          </p:cNvSpPr>
          <p:nvPr/>
        </p:nvSpPr>
        <p:spPr bwMode="auto">
          <a:xfrm>
            <a:off x="3352800" y="2438400"/>
            <a:ext cx="28194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b="0">
                <a:latin typeface="Arial Black" pitchFamily="34" charset="0"/>
              </a:rPr>
              <a:t>Stable Decay Product</a:t>
            </a:r>
          </a:p>
        </p:txBody>
      </p:sp>
    </p:spTree>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chemeClr val="folHlink"/>
            </a:gs>
          </a:gsLst>
          <a:path path="shape">
            <a:fillToRect l="50000" t="50000" r="50000" b="50000"/>
          </a:path>
        </a:gradFill>
        <a:effectLst/>
      </p:bgPr>
    </p:bg>
    <p:spTree>
      <p:nvGrpSpPr>
        <p:cNvPr id="1" name=""/>
        <p:cNvGrpSpPr/>
        <p:nvPr/>
      </p:nvGrpSpPr>
      <p:grpSpPr>
        <a:xfrm>
          <a:off x="0" y="0"/>
          <a:ext cx="0" cy="0"/>
          <a:chOff x="0" y="0"/>
          <a:chExt cx="0" cy="0"/>
        </a:xfrm>
      </p:grpSpPr>
      <p:sp>
        <p:nvSpPr>
          <p:cNvPr id="166914" name="Rectangle 2"/>
          <p:cNvSpPr>
            <a:spLocks noChangeArrowheads="1"/>
          </p:cNvSpPr>
          <p:nvPr/>
        </p:nvSpPr>
        <p:spPr bwMode="auto">
          <a:xfrm>
            <a:off x="990600" y="2133600"/>
            <a:ext cx="6858000" cy="25908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15" name="WordArt 3"/>
          <p:cNvSpPr>
            <a:spLocks noChangeArrowheads="1" noChangeShapeType="1" noTextEdit="1"/>
          </p:cNvSpPr>
          <p:nvPr/>
        </p:nvSpPr>
        <p:spPr bwMode="auto">
          <a:xfrm>
            <a:off x="1828800" y="2971800"/>
            <a:ext cx="5162550" cy="647700"/>
          </a:xfrm>
          <a:prstGeom prst="rect">
            <a:avLst/>
          </a:prstGeom>
        </p:spPr>
        <p:txBody>
          <a:bodyPr wrap="none" fromWordArt="1">
            <a:prstTxWarp prst="textPlain">
              <a:avLst>
                <a:gd name="adj" fmla="val 50000"/>
              </a:avLst>
            </a:prstTxWarp>
          </a:bodyPr>
          <a:lstStyle/>
          <a:p>
            <a:r>
              <a:rPr lang="en-US" sz="3600" kern="10" dirty="0">
                <a:ln w="9525">
                  <a:solidFill>
                    <a:srgbClr val="000000"/>
                  </a:solidFill>
                  <a:round/>
                  <a:headEnd/>
                  <a:tailEnd/>
                </a:ln>
                <a:solidFill>
                  <a:srgbClr val="FFFFFF"/>
                </a:solidFill>
                <a:latin typeface="Arial Black"/>
              </a:rPr>
              <a:t>Radioactive Material</a:t>
            </a:r>
          </a:p>
        </p:txBody>
      </p:sp>
      <p:sp>
        <p:nvSpPr>
          <p:cNvPr id="166916" name="WordArt 4"/>
          <p:cNvSpPr>
            <a:spLocks noChangeArrowheads="1" noChangeShapeType="1" noTextEdit="1"/>
          </p:cNvSpPr>
          <p:nvPr/>
        </p:nvSpPr>
        <p:spPr bwMode="auto">
          <a:xfrm>
            <a:off x="3124200" y="609600"/>
            <a:ext cx="2528888" cy="971550"/>
          </a:xfrm>
          <a:prstGeom prst="rect">
            <a:avLst/>
          </a:prstGeom>
        </p:spPr>
        <p:txBody>
          <a:bodyPr wrap="none" fromWordArt="1">
            <a:prstTxWarp prst="textPlain">
              <a:avLst>
                <a:gd name="adj" fmla="val 50000"/>
              </a:avLst>
            </a:prstTxWarp>
          </a:bodyPr>
          <a:lstStyle/>
          <a:p>
            <a:r>
              <a:rPr lang="en-US" sz="3600" kern="10">
                <a:ln w="28575">
                  <a:solidFill>
                    <a:schemeClr val="tx1"/>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Time 0</a:t>
            </a:r>
          </a:p>
        </p:txBody>
      </p:sp>
    </p:spTree>
    <p:extLst>
      <p:ext uri="{BB962C8B-B14F-4D97-AF65-F5344CB8AC3E}">
        <p14:creationId xmlns:p14="http://schemas.microsoft.com/office/powerpoint/2010/main" val="2893600838"/>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chemeClr val="folHlink"/>
            </a:gs>
          </a:gsLst>
          <a:path path="shape">
            <a:fillToRect l="50000" t="50000" r="50000" b="50000"/>
          </a:path>
        </a:gradFill>
        <a:effectLst/>
      </p:bgPr>
    </p:bg>
    <p:spTree>
      <p:nvGrpSpPr>
        <p:cNvPr id="1" name=""/>
        <p:cNvGrpSpPr/>
        <p:nvPr/>
      </p:nvGrpSpPr>
      <p:grpSpPr>
        <a:xfrm>
          <a:off x="0" y="0"/>
          <a:ext cx="0" cy="0"/>
          <a:chOff x="0" y="0"/>
          <a:chExt cx="0" cy="0"/>
        </a:xfrm>
      </p:grpSpPr>
      <p:sp>
        <p:nvSpPr>
          <p:cNvPr id="167938" name="Rectangle 2"/>
          <p:cNvSpPr>
            <a:spLocks noChangeArrowheads="1"/>
          </p:cNvSpPr>
          <p:nvPr/>
        </p:nvSpPr>
        <p:spPr bwMode="auto">
          <a:xfrm>
            <a:off x="990600" y="2133600"/>
            <a:ext cx="6858000" cy="25908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939" name="WordArt 3"/>
          <p:cNvSpPr>
            <a:spLocks noChangeArrowheads="1" noChangeShapeType="1" noTextEdit="1"/>
          </p:cNvSpPr>
          <p:nvPr/>
        </p:nvSpPr>
        <p:spPr bwMode="auto">
          <a:xfrm>
            <a:off x="2286000" y="609600"/>
            <a:ext cx="4495800" cy="971550"/>
          </a:xfrm>
          <a:prstGeom prst="rect">
            <a:avLst/>
          </a:prstGeom>
        </p:spPr>
        <p:txBody>
          <a:bodyPr wrap="none" fromWordArt="1">
            <a:prstTxWarp prst="textPlain">
              <a:avLst>
                <a:gd name="adj" fmla="val 50000"/>
              </a:avLst>
            </a:prstTxWarp>
          </a:bodyPr>
          <a:lstStyle/>
          <a:p>
            <a:r>
              <a:rPr lang="en-US" sz="3600" kern="10">
                <a:ln w="28575">
                  <a:solidFill>
                    <a:schemeClr val="tx1"/>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After 1 half-life</a:t>
            </a:r>
          </a:p>
        </p:txBody>
      </p:sp>
      <p:sp>
        <p:nvSpPr>
          <p:cNvPr id="167940" name="Rectangle 4"/>
          <p:cNvSpPr>
            <a:spLocks noChangeArrowheads="1"/>
          </p:cNvSpPr>
          <p:nvPr/>
        </p:nvSpPr>
        <p:spPr bwMode="auto">
          <a:xfrm>
            <a:off x="4343400" y="2133600"/>
            <a:ext cx="3505200" cy="25908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942" name="Text Box 6"/>
          <p:cNvSpPr txBox="1">
            <a:spLocks noChangeArrowheads="1"/>
          </p:cNvSpPr>
          <p:nvPr/>
        </p:nvSpPr>
        <p:spPr bwMode="auto">
          <a:xfrm>
            <a:off x="4724400" y="2514600"/>
            <a:ext cx="28194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b="0">
                <a:latin typeface="Arial Black" pitchFamily="34" charset="0"/>
              </a:rPr>
              <a:t>Stable Decay Product</a:t>
            </a:r>
          </a:p>
        </p:txBody>
      </p:sp>
      <p:sp>
        <p:nvSpPr>
          <p:cNvPr id="8" name="WordArt 3"/>
          <p:cNvSpPr>
            <a:spLocks noChangeArrowheads="1" noChangeShapeType="1" noTextEdit="1"/>
          </p:cNvSpPr>
          <p:nvPr/>
        </p:nvSpPr>
        <p:spPr bwMode="auto">
          <a:xfrm>
            <a:off x="1447800" y="2697162"/>
            <a:ext cx="2362200" cy="1463675"/>
          </a:xfrm>
          <a:prstGeom prst="rect">
            <a:avLst/>
          </a:prstGeom>
        </p:spPr>
        <p:txBody>
          <a:bodyPr wrap="none" fromWordArt="1">
            <a:prstTxWarp prst="textPlain">
              <a:avLst>
                <a:gd name="adj" fmla="val 50000"/>
              </a:avLst>
            </a:prstTxWarp>
          </a:bodyPr>
          <a:lstStyle/>
          <a:p>
            <a:r>
              <a:rPr lang="en-US" sz="3600" kern="10" dirty="0">
                <a:ln w="9525">
                  <a:solidFill>
                    <a:srgbClr val="000000"/>
                  </a:solidFill>
                  <a:round/>
                  <a:headEnd/>
                  <a:tailEnd/>
                </a:ln>
                <a:solidFill>
                  <a:srgbClr val="FFFFFF"/>
                </a:solidFill>
                <a:latin typeface="Arial Black"/>
              </a:rPr>
              <a:t>Radioactive </a:t>
            </a:r>
            <a:br>
              <a:rPr lang="en-US" sz="3600" kern="10" dirty="0">
                <a:ln w="9525">
                  <a:solidFill>
                    <a:srgbClr val="000000"/>
                  </a:solidFill>
                  <a:round/>
                  <a:headEnd/>
                  <a:tailEnd/>
                </a:ln>
                <a:solidFill>
                  <a:srgbClr val="FFFFFF"/>
                </a:solidFill>
                <a:latin typeface="Arial Black"/>
              </a:rPr>
            </a:br>
            <a:r>
              <a:rPr lang="en-US" sz="3600" kern="10" dirty="0">
                <a:ln w="9525">
                  <a:solidFill>
                    <a:srgbClr val="000000"/>
                  </a:solidFill>
                  <a:round/>
                  <a:headEnd/>
                  <a:tailEnd/>
                </a:ln>
                <a:solidFill>
                  <a:srgbClr val="FFFFFF"/>
                </a:solidFill>
                <a:latin typeface="Arial Black"/>
              </a:rPr>
              <a:t>Material</a:t>
            </a:r>
          </a:p>
        </p:txBody>
      </p:sp>
    </p:spTree>
    <p:extLst>
      <p:ext uri="{BB962C8B-B14F-4D97-AF65-F5344CB8AC3E}">
        <p14:creationId xmlns:p14="http://schemas.microsoft.com/office/powerpoint/2010/main" val="891399316"/>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chemeClr val="folHlink"/>
            </a:gs>
          </a:gsLst>
          <a:path path="shape">
            <a:fillToRect l="50000" t="50000" r="50000" b="50000"/>
          </a:path>
        </a:gradFill>
        <a:effectLst/>
      </p:bgPr>
    </p:bg>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990600" y="2133600"/>
            <a:ext cx="6858000" cy="25908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8963" name="WordArt 3"/>
          <p:cNvSpPr>
            <a:spLocks noChangeArrowheads="1" noChangeShapeType="1" noTextEdit="1"/>
          </p:cNvSpPr>
          <p:nvPr/>
        </p:nvSpPr>
        <p:spPr bwMode="auto">
          <a:xfrm>
            <a:off x="2286000" y="609600"/>
            <a:ext cx="4495800" cy="971550"/>
          </a:xfrm>
          <a:prstGeom prst="rect">
            <a:avLst/>
          </a:prstGeom>
        </p:spPr>
        <p:txBody>
          <a:bodyPr wrap="none" fromWordArt="1">
            <a:prstTxWarp prst="textPlain">
              <a:avLst>
                <a:gd name="adj" fmla="val 50000"/>
              </a:avLst>
            </a:prstTxWarp>
          </a:bodyPr>
          <a:lstStyle/>
          <a:p>
            <a:r>
              <a:rPr lang="en-US" sz="3600" kern="10">
                <a:ln w="28575">
                  <a:solidFill>
                    <a:schemeClr val="tx1"/>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After 2 half-lives</a:t>
            </a:r>
          </a:p>
        </p:txBody>
      </p:sp>
      <p:sp>
        <p:nvSpPr>
          <p:cNvPr id="168964" name="Rectangle 4"/>
          <p:cNvSpPr>
            <a:spLocks noChangeArrowheads="1"/>
          </p:cNvSpPr>
          <p:nvPr/>
        </p:nvSpPr>
        <p:spPr bwMode="auto">
          <a:xfrm>
            <a:off x="2590800" y="2133600"/>
            <a:ext cx="5257800" cy="25908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8967" name="Text Box 7"/>
          <p:cNvSpPr txBox="1">
            <a:spLocks noChangeArrowheads="1"/>
          </p:cNvSpPr>
          <p:nvPr/>
        </p:nvSpPr>
        <p:spPr bwMode="auto">
          <a:xfrm>
            <a:off x="3886200" y="2438400"/>
            <a:ext cx="28194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b="0">
                <a:latin typeface="Arial Black" pitchFamily="34" charset="0"/>
              </a:rPr>
              <a:t>Stable Decay Product</a:t>
            </a:r>
          </a:p>
        </p:txBody>
      </p:sp>
      <p:sp>
        <p:nvSpPr>
          <p:cNvPr id="8" name="WordArt 3"/>
          <p:cNvSpPr>
            <a:spLocks noChangeArrowheads="1" noChangeShapeType="1" noTextEdit="1"/>
          </p:cNvSpPr>
          <p:nvPr/>
        </p:nvSpPr>
        <p:spPr bwMode="auto">
          <a:xfrm rot="16200000">
            <a:off x="590551" y="2697161"/>
            <a:ext cx="2362200" cy="1463675"/>
          </a:xfrm>
          <a:prstGeom prst="rect">
            <a:avLst/>
          </a:prstGeom>
        </p:spPr>
        <p:txBody>
          <a:bodyPr wrap="none" fromWordArt="1">
            <a:prstTxWarp prst="textPlain">
              <a:avLst>
                <a:gd name="adj" fmla="val 50000"/>
              </a:avLst>
            </a:prstTxWarp>
          </a:bodyPr>
          <a:lstStyle/>
          <a:p>
            <a:r>
              <a:rPr lang="en-US" sz="3600" kern="10" dirty="0">
                <a:ln w="9525">
                  <a:solidFill>
                    <a:srgbClr val="000000"/>
                  </a:solidFill>
                  <a:round/>
                  <a:headEnd/>
                  <a:tailEnd/>
                </a:ln>
                <a:solidFill>
                  <a:srgbClr val="FFFFFF"/>
                </a:solidFill>
                <a:latin typeface="Arial Black"/>
              </a:rPr>
              <a:t>Radioactive </a:t>
            </a:r>
            <a:br>
              <a:rPr lang="en-US" sz="3600" kern="10" dirty="0">
                <a:ln w="9525">
                  <a:solidFill>
                    <a:srgbClr val="000000"/>
                  </a:solidFill>
                  <a:round/>
                  <a:headEnd/>
                  <a:tailEnd/>
                </a:ln>
                <a:solidFill>
                  <a:srgbClr val="FFFFFF"/>
                </a:solidFill>
                <a:latin typeface="Arial Black"/>
              </a:rPr>
            </a:br>
            <a:r>
              <a:rPr lang="en-US" sz="3600" kern="10" dirty="0">
                <a:ln w="9525">
                  <a:solidFill>
                    <a:srgbClr val="000000"/>
                  </a:solidFill>
                  <a:round/>
                  <a:headEnd/>
                  <a:tailEnd/>
                </a:ln>
                <a:solidFill>
                  <a:srgbClr val="FFFFFF"/>
                </a:solidFill>
                <a:latin typeface="Arial Black"/>
              </a:rPr>
              <a:t>Material</a:t>
            </a:r>
          </a:p>
        </p:txBody>
      </p:sp>
    </p:spTree>
    <p:extLst>
      <p:ext uri="{BB962C8B-B14F-4D97-AF65-F5344CB8AC3E}">
        <p14:creationId xmlns:p14="http://schemas.microsoft.com/office/powerpoint/2010/main" val="1682258208"/>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chemeClr val="folHlink"/>
            </a:gs>
          </a:gsLst>
          <a:path path="shape">
            <a:fillToRect l="50000" t="50000" r="50000" b="50000"/>
          </a:path>
        </a:gradFill>
        <a:effectLst/>
      </p:bgPr>
    </p:bg>
    <p:spTree>
      <p:nvGrpSpPr>
        <p:cNvPr id="1" name=""/>
        <p:cNvGrpSpPr/>
        <p:nvPr/>
      </p:nvGrpSpPr>
      <p:grpSpPr>
        <a:xfrm>
          <a:off x="0" y="0"/>
          <a:ext cx="0" cy="0"/>
          <a:chOff x="0" y="0"/>
          <a:chExt cx="0" cy="0"/>
        </a:xfrm>
      </p:grpSpPr>
      <p:sp>
        <p:nvSpPr>
          <p:cNvPr id="169986" name="Rectangle 2"/>
          <p:cNvSpPr>
            <a:spLocks noChangeArrowheads="1"/>
          </p:cNvSpPr>
          <p:nvPr/>
        </p:nvSpPr>
        <p:spPr bwMode="auto">
          <a:xfrm>
            <a:off x="990600" y="2133600"/>
            <a:ext cx="6858000" cy="25908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9987" name="WordArt 3"/>
          <p:cNvSpPr>
            <a:spLocks noChangeArrowheads="1" noChangeShapeType="1" noTextEdit="1"/>
          </p:cNvSpPr>
          <p:nvPr/>
        </p:nvSpPr>
        <p:spPr bwMode="auto">
          <a:xfrm>
            <a:off x="2286000" y="609600"/>
            <a:ext cx="4495800" cy="971550"/>
          </a:xfrm>
          <a:prstGeom prst="rect">
            <a:avLst/>
          </a:prstGeom>
        </p:spPr>
        <p:txBody>
          <a:bodyPr wrap="none" fromWordArt="1">
            <a:prstTxWarp prst="textPlain">
              <a:avLst>
                <a:gd name="adj" fmla="val 50000"/>
              </a:avLst>
            </a:prstTxWarp>
          </a:bodyPr>
          <a:lstStyle/>
          <a:p>
            <a:r>
              <a:rPr lang="en-US" sz="3600" kern="10">
                <a:ln w="28575">
                  <a:solidFill>
                    <a:schemeClr val="tx1"/>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After 3 half-lives</a:t>
            </a:r>
          </a:p>
        </p:txBody>
      </p:sp>
      <p:sp>
        <p:nvSpPr>
          <p:cNvPr id="169988" name="Rectangle 4"/>
          <p:cNvSpPr>
            <a:spLocks noChangeArrowheads="1"/>
          </p:cNvSpPr>
          <p:nvPr/>
        </p:nvSpPr>
        <p:spPr bwMode="auto">
          <a:xfrm>
            <a:off x="1828800" y="2133600"/>
            <a:ext cx="6019800" cy="25908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9991" name="Text Box 7"/>
          <p:cNvSpPr txBox="1">
            <a:spLocks noChangeArrowheads="1"/>
          </p:cNvSpPr>
          <p:nvPr/>
        </p:nvSpPr>
        <p:spPr bwMode="auto">
          <a:xfrm>
            <a:off x="3352800" y="2438400"/>
            <a:ext cx="28194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b="0">
                <a:latin typeface="Arial Black" pitchFamily="34" charset="0"/>
              </a:rPr>
              <a:t>Stable Decay Product</a:t>
            </a:r>
          </a:p>
        </p:txBody>
      </p:sp>
      <p:sp>
        <p:nvSpPr>
          <p:cNvPr id="8" name="WordArt 3"/>
          <p:cNvSpPr>
            <a:spLocks noChangeArrowheads="1" noChangeShapeType="1" noTextEdit="1"/>
          </p:cNvSpPr>
          <p:nvPr/>
        </p:nvSpPr>
        <p:spPr bwMode="auto">
          <a:xfrm rot="16200000">
            <a:off x="213522" y="3082130"/>
            <a:ext cx="2362202" cy="693739"/>
          </a:xfrm>
          <a:prstGeom prst="rect">
            <a:avLst/>
          </a:prstGeom>
        </p:spPr>
        <p:txBody>
          <a:bodyPr wrap="none" fromWordArt="1">
            <a:prstTxWarp prst="textPlain">
              <a:avLst>
                <a:gd name="adj" fmla="val 50000"/>
              </a:avLst>
            </a:prstTxWarp>
          </a:bodyPr>
          <a:lstStyle/>
          <a:p>
            <a:r>
              <a:rPr lang="en-US" sz="3600" kern="10" dirty="0">
                <a:ln w="9525">
                  <a:solidFill>
                    <a:srgbClr val="000000"/>
                  </a:solidFill>
                  <a:round/>
                  <a:headEnd/>
                  <a:tailEnd/>
                </a:ln>
                <a:solidFill>
                  <a:srgbClr val="FFFFFF"/>
                </a:solidFill>
                <a:latin typeface="Arial Black"/>
              </a:rPr>
              <a:t>Radioactive </a:t>
            </a:r>
            <a:br>
              <a:rPr lang="en-US" sz="3600" kern="10" dirty="0">
                <a:ln w="9525">
                  <a:solidFill>
                    <a:srgbClr val="000000"/>
                  </a:solidFill>
                  <a:round/>
                  <a:headEnd/>
                  <a:tailEnd/>
                </a:ln>
                <a:solidFill>
                  <a:srgbClr val="FFFFFF"/>
                </a:solidFill>
                <a:latin typeface="Arial Black"/>
              </a:rPr>
            </a:br>
            <a:r>
              <a:rPr lang="en-US" sz="3600" kern="10" dirty="0">
                <a:ln w="9525">
                  <a:solidFill>
                    <a:srgbClr val="000000"/>
                  </a:solidFill>
                  <a:round/>
                  <a:headEnd/>
                  <a:tailEnd/>
                </a:ln>
                <a:solidFill>
                  <a:srgbClr val="FFFFFF"/>
                </a:solidFill>
                <a:latin typeface="Arial Black"/>
              </a:rPr>
              <a:t>Material</a:t>
            </a:r>
          </a:p>
        </p:txBody>
      </p:sp>
    </p:spTree>
    <p:extLst>
      <p:ext uri="{BB962C8B-B14F-4D97-AF65-F5344CB8AC3E}">
        <p14:creationId xmlns:p14="http://schemas.microsoft.com/office/powerpoint/2010/main" val="3129949874"/>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0" y="1905000"/>
            <a:ext cx="9144000" cy="4724400"/>
          </a:xfrm>
          <a:solidFill>
            <a:schemeClr val="accent4"/>
          </a:solidFill>
        </p:spPr>
        <p:txBody>
          <a:bodyPr/>
          <a:lstStyle/>
          <a:p>
            <a:r>
              <a:rPr lang="en-US" dirty="0">
                <a:solidFill>
                  <a:schemeClr val="hlink"/>
                </a:solidFill>
                <a:latin typeface="Verdana" pitchFamily="34" charset="0"/>
              </a:rPr>
              <a:t>This is the LAST DAY I will be teaching you </a:t>
            </a:r>
            <a:r>
              <a:rPr lang="en-US" dirty="0">
                <a:solidFill>
                  <a:schemeClr val="hlink"/>
                </a:solidFill>
                <a:latin typeface="Verdana" pitchFamily="34" charset="0"/>
                <a:sym typeface="Wingdings" panose="05000000000000000000" pitchFamily="2" charset="2"/>
              </a:rPr>
              <a:t></a:t>
            </a:r>
            <a:r>
              <a:rPr lang="en-US" dirty="0">
                <a:solidFill>
                  <a:schemeClr val="hlink"/>
                </a:solidFill>
                <a:latin typeface="Verdana" pitchFamily="34" charset="0"/>
              </a:rPr>
              <a:t>.</a:t>
            </a:r>
            <a:br>
              <a:rPr lang="en-US" sz="4800" dirty="0">
                <a:solidFill>
                  <a:schemeClr val="hlink"/>
                </a:solidFill>
                <a:latin typeface="Verdana" pitchFamily="34" charset="0"/>
              </a:rPr>
            </a:br>
            <a:br>
              <a:rPr lang="en-US" sz="4800" dirty="0">
                <a:solidFill>
                  <a:schemeClr val="hlink"/>
                </a:solidFill>
                <a:latin typeface="Verdana" pitchFamily="34" charset="0"/>
              </a:rPr>
            </a:br>
            <a:r>
              <a:rPr lang="en-US" sz="4800" dirty="0">
                <a:solidFill>
                  <a:schemeClr val="hlink"/>
                </a:solidFill>
                <a:latin typeface="Verdana" pitchFamily="34" charset="0"/>
              </a:rPr>
              <a:t>Tomorrow: DAY  OFF</a:t>
            </a:r>
            <a:br>
              <a:rPr lang="en-US" sz="4800" dirty="0">
                <a:solidFill>
                  <a:schemeClr val="hlink"/>
                </a:solidFill>
                <a:latin typeface="Verdana" pitchFamily="34" charset="0"/>
              </a:rPr>
            </a:br>
            <a:r>
              <a:rPr lang="en-US" sz="4800" dirty="0">
                <a:solidFill>
                  <a:schemeClr val="hlink"/>
                </a:solidFill>
                <a:latin typeface="Verdana" pitchFamily="34" charset="0"/>
              </a:rPr>
              <a:t>Friday: Topic Exam</a:t>
            </a:r>
            <a:br>
              <a:rPr lang="en-US" sz="4800" dirty="0">
                <a:solidFill>
                  <a:schemeClr val="hlink"/>
                </a:solidFill>
                <a:latin typeface="Verdana" pitchFamily="34" charset="0"/>
              </a:rPr>
            </a:br>
            <a:r>
              <a:rPr lang="en-US" sz="4800" dirty="0">
                <a:solidFill>
                  <a:schemeClr val="hlink"/>
                </a:solidFill>
                <a:latin typeface="Verdana" pitchFamily="34" charset="0"/>
              </a:rPr>
              <a:t>Monday: ??</a:t>
            </a:r>
            <a:br>
              <a:rPr lang="en-US" sz="4800" dirty="0">
                <a:solidFill>
                  <a:schemeClr val="hlink"/>
                </a:solidFill>
                <a:latin typeface="Verdana" pitchFamily="34" charset="0"/>
              </a:rPr>
            </a:br>
            <a:endParaRPr lang="en-US" sz="3600" dirty="0">
              <a:solidFill>
                <a:schemeClr val="hlink"/>
              </a:solidFill>
              <a:latin typeface="Verdana" pitchFamily="34" charset="0"/>
            </a:endParaRPr>
          </a:p>
        </p:txBody>
      </p:sp>
      <p:sp>
        <p:nvSpPr>
          <p:cNvPr id="162819" name="WordArt 3"/>
          <p:cNvSpPr>
            <a:spLocks noChangeArrowheads="1" noChangeShapeType="1" noTextEdit="1"/>
          </p:cNvSpPr>
          <p:nvPr/>
        </p:nvSpPr>
        <p:spPr bwMode="auto">
          <a:xfrm>
            <a:off x="609600" y="304800"/>
            <a:ext cx="7924800" cy="1295400"/>
          </a:xfrm>
          <a:prstGeom prst="rect">
            <a:avLst/>
          </a:prstGeom>
        </p:spPr>
        <p:txBody>
          <a:bodyPr wrap="none" fromWordArt="1">
            <a:prstTxWarp prst="textPlain">
              <a:avLst>
                <a:gd name="adj" fmla="val 50000"/>
              </a:avLst>
            </a:prstTxWarp>
          </a:bodyPr>
          <a:lstStyle/>
          <a:p>
            <a:r>
              <a:rPr lang="en-US" sz="3600" i="1" kern="10" dirty="0">
                <a:ln w="9525">
                  <a:solidFill>
                    <a:srgbClr val="000000"/>
                  </a:solidFill>
                  <a:round/>
                  <a:headEnd/>
                  <a:tailEnd/>
                </a:ln>
                <a:solidFill>
                  <a:schemeClr val="tx1">
                    <a:lumMod val="85000"/>
                    <a:lumOff val="15000"/>
                  </a:schemeClr>
                </a:solidFill>
                <a:effectLst>
                  <a:outerShdw dist="35921" dir="2700000" algn="ctr" rotWithShape="0">
                    <a:srgbClr val="808080"/>
                  </a:outerShdw>
                </a:effectLst>
                <a:latin typeface="Arial Black"/>
              </a:rPr>
              <a:t>6/16</a:t>
            </a:r>
          </a:p>
        </p:txBody>
      </p:sp>
    </p:spTree>
    <p:extLst>
      <p:ext uri="{BB962C8B-B14F-4D97-AF65-F5344CB8AC3E}">
        <p14:creationId xmlns:p14="http://schemas.microsoft.com/office/powerpoint/2010/main" val="1066092086"/>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4" name="Group 2"/>
          <p:cNvGrpSpPr>
            <a:grpSpLocks/>
          </p:cNvGrpSpPr>
          <p:nvPr/>
        </p:nvGrpSpPr>
        <p:grpSpPr bwMode="auto">
          <a:xfrm>
            <a:off x="0" y="304800"/>
            <a:ext cx="9144000" cy="6248400"/>
            <a:chOff x="0" y="0"/>
            <a:chExt cx="5760" cy="3936"/>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406811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457200" y="304800"/>
            <a:ext cx="8382000" cy="1107996"/>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6600" b="0" dirty="0">
                <a:latin typeface="Arial Narrow" pitchFamily="34" charset="0"/>
              </a:rPr>
              <a:t>8.  </a:t>
            </a:r>
          </a:p>
        </p:txBody>
      </p:sp>
      <p:sp>
        <p:nvSpPr>
          <p:cNvPr id="3" name="Text Box 4"/>
          <p:cNvSpPr txBox="1">
            <a:spLocks noChangeArrowheads="1"/>
          </p:cNvSpPr>
          <p:nvPr/>
        </p:nvSpPr>
        <p:spPr bwMode="auto">
          <a:xfrm>
            <a:off x="457200" y="1399349"/>
            <a:ext cx="8382000" cy="4247317"/>
          </a:xfrm>
          <a:prstGeom prst="rect">
            <a:avLst/>
          </a:prstGeom>
          <a:solidFill>
            <a:schemeClr val="tx1"/>
          </a:solidFill>
          <a:ln>
            <a:noFill/>
          </a:ln>
          <a:effec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5400" u="sng" dirty="0">
                <a:solidFill>
                  <a:srgbClr val="FFFF00"/>
                </a:solidFill>
                <a:latin typeface="Arial Narrow" panose="020B0606020202030204" pitchFamily="34" charset="0"/>
              </a:rPr>
              <a:t>Index fossils </a:t>
            </a:r>
            <a:r>
              <a:rPr lang="en-US" sz="5400" b="0" dirty="0">
                <a:solidFill>
                  <a:srgbClr val="FFFF00"/>
                </a:solidFill>
                <a:latin typeface="Arial Narrow" panose="020B0606020202030204" pitchFamily="34" charset="0"/>
              </a:rPr>
              <a:t>are remains of organisms that lived for a relatively short period of time </a:t>
            </a:r>
            <a:br>
              <a:rPr lang="en-US" sz="5400" b="0" dirty="0">
                <a:solidFill>
                  <a:srgbClr val="FFFF00"/>
                </a:solidFill>
                <a:latin typeface="Arial Narrow" panose="020B0606020202030204" pitchFamily="34" charset="0"/>
              </a:rPr>
            </a:br>
            <a:r>
              <a:rPr lang="en-US" sz="5400" b="0" dirty="0">
                <a:solidFill>
                  <a:srgbClr val="FFFF00"/>
                </a:solidFill>
                <a:latin typeface="Arial Narrow" panose="020B0606020202030204" pitchFamily="34" charset="0"/>
              </a:rPr>
              <a:t>but found over a large geographic area. </a:t>
            </a:r>
          </a:p>
        </p:txBody>
      </p:sp>
    </p:spTree>
    <p:extLst>
      <p:ext uri="{BB962C8B-B14F-4D97-AF65-F5344CB8AC3E}">
        <p14:creationId xmlns:p14="http://schemas.microsoft.com/office/powerpoint/2010/main" val="350283276"/>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09600" y="0"/>
            <a:ext cx="7991475" cy="6800850"/>
          </a:xfrm>
          <a:noFill/>
        </p:spPr>
      </p:pic>
    </p:spTree>
    <p:extLst>
      <p:ext uri="{BB962C8B-B14F-4D97-AF65-F5344CB8AC3E}">
        <p14:creationId xmlns:p14="http://schemas.microsoft.com/office/powerpoint/2010/main" val="2322554013"/>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81000" y="0"/>
            <a:ext cx="8382000" cy="6910388"/>
          </a:xfrm>
          <a:noFill/>
        </p:spPr>
      </p:pic>
    </p:spTree>
    <p:extLst>
      <p:ext uri="{BB962C8B-B14F-4D97-AF65-F5344CB8AC3E}">
        <p14:creationId xmlns:p14="http://schemas.microsoft.com/office/powerpoint/2010/main" val="2478358469"/>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6130" name="Object 2"/>
          <p:cNvGraphicFramePr>
            <a:graphicFrameLocks noChangeAspect="1"/>
          </p:cNvGraphicFramePr>
          <p:nvPr/>
        </p:nvGraphicFramePr>
        <p:xfrm>
          <a:off x="1295400" y="914400"/>
          <a:ext cx="6629400" cy="5110163"/>
        </p:xfrm>
        <a:graphic>
          <a:graphicData uri="http://schemas.openxmlformats.org/presentationml/2006/ole">
            <mc:AlternateContent xmlns:mc="http://schemas.openxmlformats.org/markup-compatibility/2006">
              <mc:Choice xmlns:v="urn:schemas-microsoft-com:vml" Requires="v">
                <p:oleObj spid="_x0000_s176407" name="CorelDRAW 6.0" r:id="rId3" imgW="2526792" imgH="1950720" progId="CorelDRAW.Graphic.6">
                  <p:embed/>
                </p:oleObj>
              </mc:Choice>
              <mc:Fallback>
                <p:oleObj name="CorelDRAW 6.0" r:id="rId3" imgW="2526792" imgH="1950720" progId="CorelDRAW.Graphic.6">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914400"/>
                        <a:ext cx="6629400" cy="511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6131" name="WordArt 3"/>
          <p:cNvSpPr>
            <a:spLocks noChangeArrowheads="1" noChangeShapeType="1" noTextEdit="1"/>
          </p:cNvSpPr>
          <p:nvPr/>
        </p:nvSpPr>
        <p:spPr bwMode="auto">
          <a:xfrm>
            <a:off x="6629400" y="304800"/>
            <a:ext cx="2147888" cy="685800"/>
          </a:xfrm>
          <a:prstGeom prst="rect">
            <a:avLst/>
          </a:prstGeom>
        </p:spPr>
        <p:txBody>
          <a:bodyPr wrap="none" fromWordArt="1">
            <a:prstTxWarp prst="textPlain">
              <a:avLst>
                <a:gd name="adj" fmla="val 50000"/>
              </a:avLst>
            </a:prstTxWarp>
          </a:bodyPr>
          <a:lstStyle/>
          <a:p>
            <a:r>
              <a:rPr lang="en-US" sz="3600" kern="10">
                <a:ln w="28575">
                  <a:solidFill>
                    <a:schemeClr val="tx1"/>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Time 0</a:t>
            </a:r>
          </a:p>
        </p:txBody>
      </p:sp>
      <p:sp>
        <p:nvSpPr>
          <p:cNvPr id="507908" name="WordArt 4"/>
          <p:cNvSpPr>
            <a:spLocks noChangeArrowheads="1" noChangeShapeType="1" noTextEdit="1"/>
          </p:cNvSpPr>
          <p:nvPr/>
        </p:nvSpPr>
        <p:spPr bwMode="auto">
          <a:xfrm>
            <a:off x="0" y="6065838"/>
            <a:ext cx="2873375" cy="792162"/>
          </a:xfrm>
          <a:prstGeom prst="rect">
            <a:avLst/>
          </a:prstGeom>
        </p:spPr>
        <p:txBody>
          <a:bodyPr wrap="none" fromWordArt="1">
            <a:prstTxWarp prst="textPlain">
              <a:avLst>
                <a:gd name="adj" fmla="val 50000"/>
              </a:avLst>
            </a:prstTxWarp>
          </a:bodyPr>
          <a:lstStyle/>
          <a:p>
            <a:r>
              <a:rPr lang="en-US" sz="3600" i="1" kern="10">
                <a:ln w="28575">
                  <a:solidFill>
                    <a:srgbClr val="000000"/>
                  </a:solidFill>
                  <a:round/>
                  <a:headEnd/>
                  <a:tailEnd/>
                </a:ln>
                <a:solidFill>
                  <a:srgbClr val="660033"/>
                </a:solidFill>
                <a:effectLst>
                  <a:outerShdw dist="35921" dir="2700000" algn="ctr" rotWithShape="0">
                    <a:srgbClr val="808080">
                      <a:alpha val="79999"/>
                    </a:srgbClr>
                  </a:outerShdw>
                </a:effectLst>
                <a:latin typeface="Arial Black"/>
              </a:rPr>
              <a:t>100% C14</a:t>
            </a:r>
          </a:p>
        </p:txBody>
      </p:sp>
      <p:sp>
        <p:nvSpPr>
          <p:cNvPr id="507909" name="WordArt 5"/>
          <p:cNvSpPr>
            <a:spLocks noChangeArrowheads="1" noChangeShapeType="1" noTextEdit="1"/>
          </p:cNvSpPr>
          <p:nvPr/>
        </p:nvSpPr>
        <p:spPr bwMode="auto">
          <a:xfrm>
            <a:off x="6270625" y="6065838"/>
            <a:ext cx="2873375" cy="792162"/>
          </a:xfrm>
          <a:prstGeom prst="rect">
            <a:avLst/>
          </a:prstGeom>
        </p:spPr>
        <p:txBody>
          <a:bodyPr wrap="none" fromWordArt="1">
            <a:prstTxWarp prst="textPlain">
              <a:avLst>
                <a:gd name="adj" fmla="val 50000"/>
              </a:avLst>
            </a:prstTxWarp>
          </a:bodyPr>
          <a:lstStyle/>
          <a:p>
            <a:r>
              <a:rPr lang="en-US" sz="3600" i="1" kern="10">
                <a:ln w="38100">
                  <a:solidFill>
                    <a:srgbClr val="000000"/>
                  </a:solidFill>
                  <a:round/>
                  <a:headEnd/>
                  <a:tailEnd/>
                </a:ln>
                <a:solidFill>
                  <a:srgbClr val="0000CC"/>
                </a:solidFill>
                <a:effectLst>
                  <a:outerShdw dist="35921" dir="2700000" algn="ctr" rotWithShape="0">
                    <a:srgbClr val="808080">
                      <a:alpha val="79999"/>
                    </a:srgbClr>
                  </a:outerShdw>
                </a:effectLst>
                <a:latin typeface="Arial Black"/>
              </a:rPr>
              <a:t>0% N14</a:t>
            </a:r>
          </a:p>
        </p:txBody>
      </p:sp>
      <p:sp>
        <p:nvSpPr>
          <p:cNvPr id="507910" name="WordArt 6"/>
          <p:cNvSpPr>
            <a:spLocks noChangeArrowheads="1" noChangeShapeType="1" noTextEdit="1"/>
          </p:cNvSpPr>
          <p:nvPr/>
        </p:nvSpPr>
        <p:spPr bwMode="auto">
          <a:xfrm>
            <a:off x="0" y="4953000"/>
            <a:ext cx="1676400" cy="792163"/>
          </a:xfrm>
          <a:prstGeom prst="rect">
            <a:avLst/>
          </a:prstGeom>
        </p:spPr>
        <p:txBody>
          <a:bodyPr wrap="none" fromWordArt="1">
            <a:prstTxWarp prst="textPlain">
              <a:avLst>
                <a:gd name="adj" fmla="val 50000"/>
              </a:avLst>
            </a:prstTxWarp>
          </a:bodyPr>
          <a:lstStyle/>
          <a:p>
            <a:r>
              <a:rPr lang="en-US" sz="3600" i="1" kern="10">
                <a:ln w="28575">
                  <a:solidFill>
                    <a:srgbClr val="000000"/>
                  </a:solidFill>
                  <a:round/>
                  <a:headEnd/>
                  <a:tailEnd/>
                </a:ln>
                <a:solidFill>
                  <a:srgbClr val="660033"/>
                </a:solidFill>
                <a:effectLst>
                  <a:outerShdw dist="35921" dir="2700000" algn="ctr" rotWithShape="0">
                    <a:srgbClr val="808080">
                      <a:alpha val="79999"/>
                    </a:srgbClr>
                  </a:outerShdw>
                </a:effectLst>
                <a:latin typeface="Arial Black"/>
              </a:rPr>
              <a:t>16/16 =1</a:t>
            </a:r>
          </a:p>
        </p:txBody>
      </p:sp>
      <p:sp>
        <p:nvSpPr>
          <p:cNvPr id="507911" name="WordArt 7"/>
          <p:cNvSpPr>
            <a:spLocks noChangeArrowheads="1" noChangeShapeType="1" noTextEdit="1"/>
          </p:cNvSpPr>
          <p:nvPr/>
        </p:nvSpPr>
        <p:spPr bwMode="auto">
          <a:xfrm>
            <a:off x="6880225" y="4953000"/>
            <a:ext cx="2263775" cy="792163"/>
          </a:xfrm>
          <a:prstGeom prst="rect">
            <a:avLst/>
          </a:prstGeom>
        </p:spPr>
        <p:txBody>
          <a:bodyPr wrap="none" fromWordArt="1">
            <a:prstTxWarp prst="textPlain">
              <a:avLst>
                <a:gd name="adj" fmla="val 50000"/>
              </a:avLst>
            </a:prstTxWarp>
          </a:bodyPr>
          <a:lstStyle/>
          <a:p>
            <a:r>
              <a:rPr lang="en-US" sz="3600" i="1" kern="10">
                <a:ln w="38100">
                  <a:solidFill>
                    <a:srgbClr val="000000"/>
                  </a:solidFill>
                  <a:round/>
                  <a:headEnd/>
                  <a:tailEnd/>
                </a:ln>
                <a:solidFill>
                  <a:srgbClr val="0000CC"/>
                </a:solidFill>
                <a:effectLst>
                  <a:outerShdw dist="35921" dir="2700000" algn="ctr" rotWithShape="0">
                    <a:srgbClr val="808080">
                      <a:alpha val="79999"/>
                    </a:srgbClr>
                  </a:outerShdw>
                </a:effectLst>
                <a:latin typeface="Arial Black"/>
              </a:rPr>
              <a:t>0/16 = 0</a:t>
            </a:r>
          </a:p>
        </p:txBody>
      </p:sp>
      <p:sp>
        <p:nvSpPr>
          <p:cNvPr id="176136" name="Oval 8"/>
          <p:cNvSpPr>
            <a:spLocks noChangeArrowheads="1"/>
          </p:cNvSpPr>
          <p:nvPr/>
        </p:nvSpPr>
        <p:spPr bwMode="auto">
          <a:xfrm>
            <a:off x="2667000" y="11430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137" name="Oval 9"/>
          <p:cNvSpPr>
            <a:spLocks noChangeArrowheads="1"/>
          </p:cNvSpPr>
          <p:nvPr/>
        </p:nvSpPr>
        <p:spPr bwMode="auto">
          <a:xfrm>
            <a:off x="2743200" y="20574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138" name="Oval 10"/>
          <p:cNvSpPr>
            <a:spLocks noChangeArrowheads="1"/>
          </p:cNvSpPr>
          <p:nvPr/>
        </p:nvSpPr>
        <p:spPr bwMode="auto">
          <a:xfrm>
            <a:off x="1828800" y="25908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139" name="Oval 11"/>
          <p:cNvSpPr>
            <a:spLocks noChangeArrowheads="1"/>
          </p:cNvSpPr>
          <p:nvPr/>
        </p:nvSpPr>
        <p:spPr bwMode="auto">
          <a:xfrm>
            <a:off x="3810000" y="19050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140" name="Oval 12"/>
          <p:cNvSpPr>
            <a:spLocks noChangeArrowheads="1"/>
          </p:cNvSpPr>
          <p:nvPr/>
        </p:nvSpPr>
        <p:spPr bwMode="auto">
          <a:xfrm>
            <a:off x="4648200" y="14478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141" name="Oval 13"/>
          <p:cNvSpPr>
            <a:spLocks noChangeArrowheads="1"/>
          </p:cNvSpPr>
          <p:nvPr/>
        </p:nvSpPr>
        <p:spPr bwMode="auto">
          <a:xfrm>
            <a:off x="6019800" y="16002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142" name="Oval 14"/>
          <p:cNvSpPr>
            <a:spLocks noChangeArrowheads="1"/>
          </p:cNvSpPr>
          <p:nvPr/>
        </p:nvSpPr>
        <p:spPr bwMode="auto">
          <a:xfrm>
            <a:off x="6629400" y="22860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143" name="Oval 15"/>
          <p:cNvSpPr>
            <a:spLocks noChangeArrowheads="1"/>
          </p:cNvSpPr>
          <p:nvPr/>
        </p:nvSpPr>
        <p:spPr bwMode="auto">
          <a:xfrm>
            <a:off x="6553200" y="36576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144" name="Oval 16"/>
          <p:cNvSpPr>
            <a:spLocks noChangeArrowheads="1"/>
          </p:cNvSpPr>
          <p:nvPr/>
        </p:nvSpPr>
        <p:spPr bwMode="auto">
          <a:xfrm>
            <a:off x="5334000" y="33528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145" name="Oval 17"/>
          <p:cNvSpPr>
            <a:spLocks noChangeArrowheads="1"/>
          </p:cNvSpPr>
          <p:nvPr/>
        </p:nvSpPr>
        <p:spPr bwMode="auto">
          <a:xfrm>
            <a:off x="5334000" y="21336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146" name="Oval 18"/>
          <p:cNvSpPr>
            <a:spLocks noChangeArrowheads="1"/>
          </p:cNvSpPr>
          <p:nvPr/>
        </p:nvSpPr>
        <p:spPr bwMode="auto">
          <a:xfrm>
            <a:off x="4495800" y="27432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147" name="Oval 19"/>
          <p:cNvSpPr>
            <a:spLocks noChangeArrowheads="1"/>
          </p:cNvSpPr>
          <p:nvPr/>
        </p:nvSpPr>
        <p:spPr bwMode="auto">
          <a:xfrm>
            <a:off x="4038600" y="37338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148" name="Oval 20"/>
          <p:cNvSpPr>
            <a:spLocks noChangeArrowheads="1"/>
          </p:cNvSpPr>
          <p:nvPr/>
        </p:nvSpPr>
        <p:spPr bwMode="auto">
          <a:xfrm>
            <a:off x="5105400" y="45720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149" name="Oval 21"/>
          <p:cNvSpPr>
            <a:spLocks noChangeArrowheads="1"/>
          </p:cNvSpPr>
          <p:nvPr/>
        </p:nvSpPr>
        <p:spPr bwMode="auto">
          <a:xfrm>
            <a:off x="3429000" y="48006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150" name="Oval 22"/>
          <p:cNvSpPr>
            <a:spLocks noChangeArrowheads="1"/>
          </p:cNvSpPr>
          <p:nvPr/>
        </p:nvSpPr>
        <p:spPr bwMode="auto">
          <a:xfrm>
            <a:off x="2286000" y="40386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151" name="Oval 23"/>
          <p:cNvSpPr>
            <a:spLocks noChangeArrowheads="1"/>
          </p:cNvSpPr>
          <p:nvPr/>
        </p:nvSpPr>
        <p:spPr bwMode="auto">
          <a:xfrm>
            <a:off x="3124200" y="28956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7928" name="Text Box 24"/>
          <p:cNvSpPr txBox="1">
            <a:spLocks noChangeArrowheads="1"/>
          </p:cNvSpPr>
          <p:nvPr/>
        </p:nvSpPr>
        <p:spPr bwMode="auto">
          <a:xfrm>
            <a:off x="990600" y="2819400"/>
            <a:ext cx="7239000" cy="952500"/>
          </a:xfrm>
          <a:prstGeom prst="rect">
            <a:avLst/>
          </a:prstGeom>
          <a:solidFill>
            <a:srgbClr val="66FF66"/>
          </a:solidFill>
          <a:ln w="38100">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lgn="l">
              <a:spcBef>
                <a:spcPct val="50000"/>
              </a:spcBef>
            </a:pPr>
            <a:r>
              <a:rPr lang="en-US" sz="5400">
                <a:solidFill>
                  <a:srgbClr val="003300"/>
                </a:solidFill>
                <a:latin typeface="Verdana" pitchFamily="34" charset="0"/>
              </a:rPr>
              <a:t>AGE= 0 years old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07908"/>
                                        </p:tgtEl>
                                        <p:attrNameLst>
                                          <p:attrName>style.visibility</p:attrName>
                                        </p:attrNameLst>
                                      </p:cBhvr>
                                      <p:to>
                                        <p:strVal val="visible"/>
                                      </p:to>
                                    </p:set>
                                    <p:animEffect transition="in" filter="fade">
                                      <p:cBhvr>
                                        <p:cTn id="7" dur="800" decel="100000"/>
                                        <p:tgtEl>
                                          <p:spTgt spid="507908"/>
                                        </p:tgtEl>
                                      </p:cBhvr>
                                    </p:animEffect>
                                    <p:anim calcmode="lin" valueType="num">
                                      <p:cBhvr>
                                        <p:cTn id="8" dur="800" decel="100000" fill="hold"/>
                                        <p:tgtEl>
                                          <p:spTgt spid="507908"/>
                                        </p:tgtEl>
                                        <p:attrNameLst>
                                          <p:attrName>style.rotation</p:attrName>
                                        </p:attrNameLst>
                                      </p:cBhvr>
                                      <p:tavLst>
                                        <p:tav tm="0">
                                          <p:val>
                                            <p:fltVal val="-90"/>
                                          </p:val>
                                        </p:tav>
                                        <p:tav tm="100000">
                                          <p:val>
                                            <p:fltVal val="0"/>
                                          </p:val>
                                        </p:tav>
                                      </p:tavLst>
                                    </p:anim>
                                    <p:anim calcmode="lin" valueType="num">
                                      <p:cBhvr>
                                        <p:cTn id="9" dur="800" decel="100000" fill="hold"/>
                                        <p:tgtEl>
                                          <p:spTgt spid="507908"/>
                                        </p:tgtEl>
                                        <p:attrNameLst>
                                          <p:attrName>ppt_x</p:attrName>
                                        </p:attrNameLst>
                                      </p:cBhvr>
                                      <p:tavLst>
                                        <p:tav tm="0">
                                          <p:val>
                                            <p:strVal val="#ppt_x+0.4"/>
                                          </p:val>
                                        </p:tav>
                                        <p:tav tm="100000">
                                          <p:val>
                                            <p:strVal val="#ppt_x-0.05"/>
                                          </p:val>
                                        </p:tav>
                                      </p:tavLst>
                                    </p:anim>
                                    <p:anim calcmode="lin" valueType="num">
                                      <p:cBhvr>
                                        <p:cTn id="10" dur="800" decel="100000" fill="hold"/>
                                        <p:tgtEl>
                                          <p:spTgt spid="50790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0790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07908"/>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507909"/>
                                        </p:tgtEl>
                                        <p:attrNameLst>
                                          <p:attrName>style.visibility</p:attrName>
                                        </p:attrNameLst>
                                      </p:cBhvr>
                                      <p:to>
                                        <p:strVal val="visible"/>
                                      </p:to>
                                    </p:set>
                                    <p:animEffect transition="in" filter="fade">
                                      <p:cBhvr>
                                        <p:cTn id="17" dur="800" decel="100000"/>
                                        <p:tgtEl>
                                          <p:spTgt spid="507909"/>
                                        </p:tgtEl>
                                      </p:cBhvr>
                                    </p:animEffect>
                                    <p:anim calcmode="lin" valueType="num">
                                      <p:cBhvr>
                                        <p:cTn id="18" dur="800" decel="100000" fill="hold"/>
                                        <p:tgtEl>
                                          <p:spTgt spid="507909"/>
                                        </p:tgtEl>
                                        <p:attrNameLst>
                                          <p:attrName>style.rotation</p:attrName>
                                        </p:attrNameLst>
                                      </p:cBhvr>
                                      <p:tavLst>
                                        <p:tav tm="0">
                                          <p:val>
                                            <p:fltVal val="-90"/>
                                          </p:val>
                                        </p:tav>
                                        <p:tav tm="100000">
                                          <p:val>
                                            <p:fltVal val="0"/>
                                          </p:val>
                                        </p:tav>
                                      </p:tavLst>
                                    </p:anim>
                                    <p:anim calcmode="lin" valueType="num">
                                      <p:cBhvr>
                                        <p:cTn id="19" dur="800" decel="100000" fill="hold"/>
                                        <p:tgtEl>
                                          <p:spTgt spid="507909"/>
                                        </p:tgtEl>
                                        <p:attrNameLst>
                                          <p:attrName>ppt_x</p:attrName>
                                        </p:attrNameLst>
                                      </p:cBhvr>
                                      <p:tavLst>
                                        <p:tav tm="0">
                                          <p:val>
                                            <p:strVal val="#ppt_x+0.4"/>
                                          </p:val>
                                        </p:tav>
                                        <p:tav tm="100000">
                                          <p:val>
                                            <p:strVal val="#ppt_x-0.05"/>
                                          </p:val>
                                        </p:tav>
                                      </p:tavLst>
                                    </p:anim>
                                    <p:anim calcmode="lin" valueType="num">
                                      <p:cBhvr>
                                        <p:cTn id="20" dur="800" decel="100000" fill="hold"/>
                                        <p:tgtEl>
                                          <p:spTgt spid="507909"/>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507909"/>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507909"/>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507910"/>
                                        </p:tgtEl>
                                        <p:attrNameLst>
                                          <p:attrName>style.visibility</p:attrName>
                                        </p:attrNameLst>
                                      </p:cBhvr>
                                      <p:to>
                                        <p:strVal val="visible"/>
                                      </p:to>
                                    </p:set>
                                    <p:animEffect transition="in" filter="fade">
                                      <p:cBhvr>
                                        <p:cTn id="27" dur="800" decel="100000"/>
                                        <p:tgtEl>
                                          <p:spTgt spid="507910"/>
                                        </p:tgtEl>
                                      </p:cBhvr>
                                    </p:animEffect>
                                    <p:anim calcmode="lin" valueType="num">
                                      <p:cBhvr>
                                        <p:cTn id="28" dur="800" decel="100000" fill="hold"/>
                                        <p:tgtEl>
                                          <p:spTgt spid="507910"/>
                                        </p:tgtEl>
                                        <p:attrNameLst>
                                          <p:attrName>style.rotation</p:attrName>
                                        </p:attrNameLst>
                                      </p:cBhvr>
                                      <p:tavLst>
                                        <p:tav tm="0">
                                          <p:val>
                                            <p:fltVal val="-90"/>
                                          </p:val>
                                        </p:tav>
                                        <p:tav tm="100000">
                                          <p:val>
                                            <p:fltVal val="0"/>
                                          </p:val>
                                        </p:tav>
                                      </p:tavLst>
                                    </p:anim>
                                    <p:anim calcmode="lin" valueType="num">
                                      <p:cBhvr>
                                        <p:cTn id="29" dur="800" decel="100000" fill="hold"/>
                                        <p:tgtEl>
                                          <p:spTgt spid="507910"/>
                                        </p:tgtEl>
                                        <p:attrNameLst>
                                          <p:attrName>ppt_x</p:attrName>
                                        </p:attrNameLst>
                                      </p:cBhvr>
                                      <p:tavLst>
                                        <p:tav tm="0">
                                          <p:val>
                                            <p:strVal val="#ppt_x+0.4"/>
                                          </p:val>
                                        </p:tav>
                                        <p:tav tm="100000">
                                          <p:val>
                                            <p:strVal val="#ppt_x-0.05"/>
                                          </p:val>
                                        </p:tav>
                                      </p:tavLst>
                                    </p:anim>
                                    <p:anim calcmode="lin" valueType="num">
                                      <p:cBhvr>
                                        <p:cTn id="30" dur="800" decel="100000" fill="hold"/>
                                        <p:tgtEl>
                                          <p:spTgt spid="507910"/>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507910"/>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507910"/>
                                        </p:tgtEl>
                                        <p:attrNameLst>
                                          <p:attrName>ppt_y</p:attrName>
                                        </p:attrNameLst>
                                      </p:cBhvr>
                                      <p:tavLst>
                                        <p:tav tm="0">
                                          <p:val>
                                            <p:strVal val="#ppt_y+0.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507911"/>
                                        </p:tgtEl>
                                        <p:attrNameLst>
                                          <p:attrName>style.visibility</p:attrName>
                                        </p:attrNameLst>
                                      </p:cBhvr>
                                      <p:to>
                                        <p:strVal val="visible"/>
                                      </p:to>
                                    </p:set>
                                    <p:animEffect transition="in" filter="fade">
                                      <p:cBhvr>
                                        <p:cTn id="37" dur="800" decel="100000"/>
                                        <p:tgtEl>
                                          <p:spTgt spid="507911"/>
                                        </p:tgtEl>
                                      </p:cBhvr>
                                    </p:animEffect>
                                    <p:anim calcmode="lin" valueType="num">
                                      <p:cBhvr>
                                        <p:cTn id="38" dur="800" decel="100000" fill="hold"/>
                                        <p:tgtEl>
                                          <p:spTgt spid="507911"/>
                                        </p:tgtEl>
                                        <p:attrNameLst>
                                          <p:attrName>style.rotation</p:attrName>
                                        </p:attrNameLst>
                                      </p:cBhvr>
                                      <p:tavLst>
                                        <p:tav tm="0">
                                          <p:val>
                                            <p:fltVal val="-90"/>
                                          </p:val>
                                        </p:tav>
                                        <p:tav tm="100000">
                                          <p:val>
                                            <p:fltVal val="0"/>
                                          </p:val>
                                        </p:tav>
                                      </p:tavLst>
                                    </p:anim>
                                    <p:anim calcmode="lin" valueType="num">
                                      <p:cBhvr>
                                        <p:cTn id="39" dur="800" decel="100000" fill="hold"/>
                                        <p:tgtEl>
                                          <p:spTgt spid="507911"/>
                                        </p:tgtEl>
                                        <p:attrNameLst>
                                          <p:attrName>ppt_x</p:attrName>
                                        </p:attrNameLst>
                                      </p:cBhvr>
                                      <p:tavLst>
                                        <p:tav tm="0">
                                          <p:val>
                                            <p:strVal val="#ppt_x+0.4"/>
                                          </p:val>
                                        </p:tav>
                                        <p:tav tm="100000">
                                          <p:val>
                                            <p:strVal val="#ppt_x-0.05"/>
                                          </p:val>
                                        </p:tav>
                                      </p:tavLst>
                                    </p:anim>
                                    <p:anim calcmode="lin" valueType="num">
                                      <p:cBhvr>
                                        <p:cTn id="40" dur="800" decel="100000" fill="hold"/>
                                        <p:tgtEl>
                                          <p:spTgt spid="507911"/>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507911"/>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507911"/>
                                        </p:tgtEl>
                                        <p:attrNameLst>
                                          <p:attrName>ppt_y</p:attrName>
                                        </p:attrNameLst>
                                      </p:cBhvr>
                                      <p:tavLst>
                                        <p:tav tm="0">
                                          <p:val>
                                            <p:strVal val="#ppt_y+0.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grpId="0" nodeType="clickEffect">
                                  <p:stCondLst>
                                    <p:cond delay="0"/>
                                  </p:stCondLst>
                                  <p:childTnLst>
                                    <p:set>
                                      <p:cBhvr>
                                        <p:cTn id="46" dur="1" fill="hold">
                                          <p:stCondLst>
                                            <p:cond delay="0"/>
                                          </p:stCondLst>
                                        </p:cTn>
                                        <p:tgtEl>
                                          <p:spTgt spid="507928"/>
                                        </p:tgtEl>
                                        <p:attrNameLst>
                                          <p:attrName>style.visibility</p:attrName>
                                        </p:attrNameLst>
                                      </p:cBhvr>
                                      <p:to>
                                        <p:strVal val="visible"/>
                                      </p:to>
                                    </p:set>
                                    <p:anim calcmode="lin" valueType="num">
                                      <p:cBhvr>
                                        <p:cTn id="47" dur="500" fill="hold"/>
                                        <p:tgtEl>
                                          <p:spTgt spid="507928"/>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507928"/>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507928"/>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5079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08" grpId="0" animBg="1"/>
      <p:bldP spid="507909" grpId="0" animBg="1"/>
      <p:bldP spid="507910" grpId="0" animBg="1"/>
      <p:bldP spid="507911" grpId="0" animBg="1"/>
      <p:bldP spid="507928" grpId="0" animBg="1"/>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7154" name="Object 2"/>
          <p:cNvGraphicFramePr>
            <a:graphicFrameLocks noChangeAspect="1"/>
          </p:cNvGraphicFramePr>
          <p:nvPr/>
        </p:nvGraphicFramePr>
        <p:xfrm>
          <a:off x="1295400" y="914400"/>
          <a:ext cx="6629400" cy="5110163"/>
        </p:xfrm>
        <a:graphic>
          <a:graphicData uri="http://schemas.openxmlformats.org/presentationml/2006/ole">
            <mc:AlternateContent xmlns:mc="http://schemas.openxmlformats.org/markup-compatibility/2006">
              <mc:Choice xmlns:v="urn:schemas-microsoft-com:vml" Requires="v">
                <p:oleObj spid="_x0000_s177431" name="CorelDRAW 6.0" r:id="rId3" imgW="2520696" imgH="1956816" progId="CorelDRAW.Graphic.6">
                  <p:embed/>
                </p:oleObj>
              </mc:Choice>
              <mc:Fallback>
                <p:oleObj name="CorelDRAW 6.0" r:id="rId3" imgW="2520696" imgH="1956816" progId="CorelDRAW.Graphic.6">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914400"/>
                        <a:ext cx="6629400" cy="511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7155" name="WordArt 3"/>
          <p:cNvSpPr>
            <a:spLocks noChangeArrowheads="1" noChangeShapeType="1" noTextEdit="1"/>
          </p:cNvSpPr>
          <p:nvPr/>
        </p:nvSpPr>
        <p:spPr bwMode="auto">
          <a:xfrm>
            <a:off x="5715000" y="304800"/>
            <a:ext cx="3062288" cy="685800"/>
          </a:xfrm>
          <a:prstGeom prst="rect">
            <a:avLst/>
          </a:prstGeom>
        </p:spPr>
        <p:txBody>
          <a:bodyPr wrap="none" fromWordArt="1">
            <a:prstTxWarp prst="textPlain">
              <a:avLst>
                <a:gd name="adj" fmla="val 50000"/>
              </a:avLst>
            </a:prstTxWarp>
          </a:bodyPr>
          <a:lstStyle/>
          <a:p>
            <a:r>
              <a:rPr lang="en-US" sz="3600" kern="10">
                <a:ln w="28575">
                  <a:solidFill>
                    <a:schemeClr val="tx1"/>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1 Half-Life</a:t>
            </a:r>
          </a:p>
        </p:txBody>
      </p:sp>
      <p:sp>
        <p:nvSpPr>
          <p:cNvPr id="508932" name="WordArt 4"/>
          <p:cNvSpPr>
            <a:spLocks noChangeArrowheads="1" noChangeShapeType="1" noTextEdit="1"/>
          </p:cNvSpPr>
          <p:nvPr/>
        </p:nvSpPr>
        <p:spPr bwMode="auto">
          <a:xfrm>
            <a:off x="0" y="6065838"/>
            <a:ext cx="2873375" cy="792162"/>
          </a:xfrm>
          <a:prstGeom prst="rect">
            <a:avLst/>
          </a:prstGeom>
        </p:spPr>
        <p:txBody>
          <a:bodyPr wrap="none" fromWordArt="1">
            <a:prstTxWarp prst="textPlain">
              <a:avLst>
                <a:gd name="adj" fmla="val 50000"/>
              </a:avLst>
            </a:prstTxWarp>
          </a:bodyPr>
          <a:lstStyle/>
          <a:p>
            <a:r>
              <a:rPr lang="en-US" sz="3600" i="1" kern="10">
                <a:ln w="28575">
                  <a:solidFill>
                    <a:srgbClr val="000000"/>
                  </a:solidFill>
                  <a:round/>
                  <a:headEnd/>
                  <a:tailEnd/>
                </a:ln>
                <a:solidFill>
                  <a:srgbClr val="660033"/>
                </a:solidFill>
                <a:effectLst>
                  <a:outerShdw dist="35921" dir="2700000" algn="ctr" rotWithShape="0">
                    <a:srgbClr val="808080">
                      <a:alpha val="79999"/>
                    </a:srgbClr>
                  </a:outerShdw>
                </a:effectLst>
                <a:latin typeface="Arial Black"/>
              </a:rPr>
              <a:t>50% C14</a:t>
            </a:r>
          </a:p>
        </p:txBody>
      </p:sp>
      <p:sp>
        <p:nvSpPr>
          <p:cNvPr id="508933" name="WordArt 5"/>
          <p:cNvSpPr>
            <a:spLocks noChangeArrowheads="1" noChangeShapeType="1" noTextEdit="1"/>
          </p:cNvSpPr>
          <p:nvPr/>
        </p:nvSpPr>
        <p:spPr bwMode="auto">
          <a:xfrm>
            <a:off x="6270625" y="6065838"/>
            <a:ext cx="2873375" cy="792162"/>
          </a:xfrm>
          <a:prstGeom prst="rect">
            <a:avLst/>
          </a:prstGeom>
        </p:spPr>
        <p:txBody>
          <a:bodyPr wrap="none" fromWordArt="1">
            <a:prstTxWarp prst="textPlain">
              <a:avLst>
                <a:gd name="adj" fmla="val 50000"/>
              </a:avLst>
            </a:prstTxWarp>
          </a:bodyPr>
          <a:lstStyle/>
          <a:p>
            <a:r>
              <a:rPr lang="en-US" sz="3600" i="1" kern="10">
                <a:ln w="38100">
                  <a:solidFill>
                    <a:srgbClr val="000000"/>
                  </a:solidFill>
                  <a:round/>
                  <a:headEnd/>
                  <a:tailEnd/>
                </a:ln>
                <a:solidFill>
                  <a:srgbClr val="0000CC"/>
                </a:solidFill>
                <a:effectLst>
                  <a:outerShdw dist="35921" dir="2700000" algn="ctr" rotWithShape="0">
                    <a:srgbClr val="808080">
                      <a:alpha val="79999"/>
                    </a:srgbClr>
                  </a:outerShdw>
                </a:effectLst>
                <a:latin typeface="Arial Black"/>
              </a:rPr>
              <a:t>50% N14</a:t>
            </a:r>
          </a:p>
        </p:txBody>
      </p:sp>
      <p:sp>
        <p:nvSpPr>
          <p:cNvPr id="508934" name="WordArt 6"/>
          <p:cNvSpPr>
            <a:spLocks noChangeArrowheads="1" noChangeShapeType="1" noTextEdit="1"/>
          </p:cNvSpPr>
          <p:nvPr/>
        </p:nvSpPr>
        <p:spPr bwMode="auto">
          <a:xfrm>
            <a:off x="7848600" y="4953000"/>
            <a:ext cx="1120775" cy="792163"/>
          </a:xfrm>
          <a:prstGeom prst="rect">
            <a:avLst/>
          </a:prstGeom>
        </p:spPr>
        <p:txBody>
          <a:bodyPr wrap="none" fromWordArt="1">
            <a:prstTxWarp prst="textPlain">
              <a:avLst>
                <a:gd name="adj" fmla="val 50000"/>
              </a:avLst>
            </a:prstTxWarp>
          </a:bodyPr>
          <a:lstStyle/>
          <a:p>
            <a:r>
              <a:rPr lang="en-US" sz="3600" i="1" kern="10">
                <a:ln w="38100">
                  <a:solidFill>
                    <a:srgbClr val="000000"/>
                  </a:solidFill>
                  <a:round/>
                  <a:headEnd/>
                  <a:tailEnd/>
                </a:ln>
                <a:solidFill>
                  <a:srgbClr val="0000CC"/>
                </a:solidFill>
                <a:effectLst>
                  <a:outerShdw dist="35921" dir="2700000" algn="ctr" rotWithShape="0">
                    <a:srgbClr val="808080">
                      <a:alpha val="79999"/>
                    </a:srgbClr>
                  </a:outerShdw>
                </a:effectLst>
                <a:latin typeface="Arial Black"/>
              </a:rPr>
              <a:t>1/2</a:t>
            </a:r>
          </a:p>
        </p:txBody>
      </p:sp>
      <p:sp>
        <p:nvSpPr>
          <p:cNvPr id="508935" name="WordArt 7"/>
          <p:cNvSpPr>
            <a:spLocks noChangeArrowheads="1" noChangeShapeType="1" noTextEdit="1"/>
          </p:cNvSpPr>
          <p:nvPr/>
        </p:nvSpPr>
        <p:spPr bwMode="auto">
          <a:xfrm>
            <a:off x="152400" y="5029200"/>
            <a:ext cx="1120775" cy="792163"/>
          </a:xfrm>
          <a:prstGeom prst="rect">
            <a:avLst/>
          </a:prstGeom>
        </p:spPr>
        <p:txBody>
          <a:bodyPr wrap="none" fromWordArt="1">
            <a:prstTxWarp prst="textPlain">
              <a:avLst>
                <a:gd name="adj" fmla="val 50000"/>
              </a:avLst>
            </a:prstTxWarp>
          </a:bodyPr>
          <a:lstStyle/>
          <a:p>
            <a:r>
              <a:rPr lang="en-US" sz="3600" i="1" kern="10">
                <a:ln w="38100">
                  <a:solidFill>
                    <a:srgbClr val="000000"/>
                  </a:solidFill>
                  <a:round/>
                  <a:headEnd/>
                  <a:tailEnd/>
                </a:ln>
                <a:solidFill>
                  <a:srgbClr val="660033"/>
                </a:solidFill>
                <a:effectLst>
                  <a:outerShdw dist="35921" dir="2700000" algn="ctr" rotWithShape="0">
                    <a:srgbClr val="808080">
                      <a:alpha val="79999"/>
                    </a:srgbClr>
                  </a:outerShdw>
                </a:effectLst>
                <a:latin typeface="Arial Black"/>
              </a:rPr>
              <a:t>1/2</a:t>
            </a:r>
          </a:p>
        </p:txBody>
      </p:sp>
      <p:sp>
        <p:nvSpPr>
          <p:cNvPr id="177160" name="Oval 8"/>
          <p:cNvSpPr>
            <a:spLocks noChangeArrowheads="1"/>
          </p:cNvSpPr>
          <p:nvPr/>
        </p:nvSpPr>
        <p:spPr bwMode="auto">
          <a:xfrm>
            <a:off x="2667000" y="11430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161" name="Oval 9"/>
          <p:cNvSpPr>
            <a:spLocks noChangeArrowheads="1"/>
          </p:cNvSpPr>
          <p:nvPr/>
        </p:nvSpPr>
        <p:spPr bwMode="auto">
          <a:xfrm>
            <a:off x="2743200" y="20574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162" name="Oval 10"/>
          <p:cNvSpPr>
            <a:spLocks noChangeArrowheads="1"/>
          </p:cNvSpPr>
          <p:nvPr/>
        </p:nvSpPr>
        <p:spPr bwMode="auto">
          <a:xfrm>
            <a:off x="1828800" y="25908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163" name="Oval 11"/>
          <p:cNvSpPr>
            <a:spLocks noChangeArrowheads="1"/>
          </p:cNvSpPr>
          <p:nvPr/>
        </p:nvSpPr>
        <p:spPr bwMode="auto">
          <a:xfrm>
            <a:off x="3810000" y="19050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164" name="Oval 12"/>
          <p:cNvSpPr>
            <a:spLocks noChangeArrowheads="1"/>
          </p:cNvSpPr>
          <p:nvPr/>
        </p:nvSpPr>
        <p:spPr bwMode="auto">
          <a:xfrm>
            <a:off x="4648200" y="14478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165" name="Oval 13"/>
          <p:cNvSpPr>
            <a:spLocks noChangeArrowheads="1"/>
          </p:cNvSpPr>
          <p:nvPr/>
        </p:nvSpPr>
        <p:spPr bwMode="auto">
          <a:xfrm>
            <a:off x="6019800" y="16002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166" name="Oval 14"/>
          <p:cNvSpPr>
            <a:spLocks noChangeArrowheads="1"/>
          </p:cNvSpPr>
          <p:nvPr/>
        </p:nvSpPr>
        <p:spPr bwMode="auto">
          <a:xfrm>
            <a:off x="6629400" y="22860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167" name="Oval 15"/>
          <p:cNvSpPr>
            <a:spLocks noChangeArrowheads="1"/>
          </p:cNvSpPr>
          <p:nvPr/>
        </p:nvSpPr>
        <p:spPr bwMode="auto">
          <a:xfrm>
            <a:off x="6553200" y="36576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168" name="Oval 16"/>
          <p:cNvSpPr>
            <a:spLocks noChangeArrowheads="1"/>
          </p:cNvSpPr>
          <p:nvPr/>
        </p:nvSpPr>
        <p:spPr bwMode="auto">
          <a:xfrm>
            <a:off x="5334000" y="33528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169" name="Oval 17"/>
          <p:cNvSpPr>
            <a:spLocks noChangeArrowheads="1"/>
          </p:cNvSpPr>
          <p:nvPr/>
        </p:nvSpPr>
        <p:spPr bwMode="auto">
          <a:xfrm>
            <a:off x="5334000" y="21336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170" name="Oval 18"/>
          <p:cNvSpPr>
            <a:spLocks noChangeArrowheads="1"/>
          </p:cNvSpPr>
          <p:nvPr/>
        </p:nvSpPr>
        <p:spPr bwMode="auto">
          <a:xfrm>
            <a:off x="4495800" y="27432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171" name="Oval 19"/>
          <p:cNvSpPr>
            <a:spLocks noChangeArrowheads="1"/>
          </p:cNvSpPr>
          <p:nvPr/>
        </p:nvSpPr>
        <p:spPr bwMode="auto">
          <a:xfrm>
            <a:off x="4038600" y="37338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172" name="Oval 20"/>
          <p:cNvSpPr>
            <a:spLocks noChangeArrowheads="1"/>
          </p:cNvSpPr>
          <p:nvPr/>
        </p:nvSpPr>
        <p:spPr bwMode="auto">
          <a:xfrm>
            <a:off x="5105400" y="45720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173" name="Oval 21"/>
          <p:cNvSpPr>
            <a:spLocks noChangeArrowheads="1"/>
          </p:cNvSpPr>
          <p:nvPr/>
        </p:nvSpPr>
        <p:spPr bwMode="auto">
          <a:xfrm>
            <a:off x="3429000" y="48006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174" name="Oval 22"/>
          <p:cNvSpPr>
            <a:spLocks noChangeArrowheads="1"/>
          </p:cNvSpPr>
          <p:nvPr/>
        </p:nvSpPr>
        <p:spPr bwMode="auto">
          <a:xfrm>
            <a:off x="2286000" y="40386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175" name="Oval 23"/>
          <p:cNvSpPr>
            <a:spLocks noChangeArrowheads="1"/>
          </p:cNvSpPr>
          <p:nvPr/>
        </p:nvSpPr>
        <p:spPr bwMode="auto">
          <a:xfrm>
            <a:off x="3124200" y="28956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8952" name="Text Box 24"/>
          <p:cNvSpPr txBox="1">
            <a:spLocks noChangeArrowheads="1"/>
          </p:cNvSpPr>
          <p:nvPr/>
        </p:nvSpPr>
        <p:spPr bwMode="auto">
          <a:xfrm>
            <a:off x="0" y="2895600"/>
            <a:ext cx="9144000" cy="1593850"/>
          </a:xfrm>
          <a:prstGeom prst="rect">
            <a:avLst/>
          </a:prstGeom>
          <a:solidFill>
            <a:srgbClr val="66FF66"/>
          </a:solidFill>
          <a:ln w="38100">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4800">
                <a:solidFill>
                  <a:srgbClr val="003300"/>
                </a:solidFill>
                <a:latin typeface="Verdana" pitchFamily="34" charset="0"/>
              </a:rPr>
              <a:t>AGE= 5.7x10</a:t>
            </a:r>
            <a:r>
              <a:rPr lang="en-US" sz="4800" baseline="30000">
                <a:solidFill>
                  <a:srgbClr val="003300"/>
                </a:solidFill>
                <a:latin typeface="Verdana" pitchFamily="34" charset="0"/>
              </a:rPr>
              <a:t>3</a:t>
            </a:r>
            <a:r>
              <a:rPr lang="en-US" sz="4800">
                <a:solidFill>
                  <a:srgbClr val="003300"/>
                </a:solidFill>
                <a:latin typeface="Verdana" pitchFamily="34" charset="0"/>
              </a:rPr>
              <a:t> yrs old</a:t>
            </a:r>
            <a:br>
              <a:rPr lang="en-US" sz="4800">
                <a:solidFill>
                  <a:srgbClr val="003300"/>
                </a:solidFill>
                <a:latin typeface="Verdana" pitchFamily="34" charset="0"/>
              </a:rPr>
            </a:br>
            <a:r>
              <a:rPr lang="en-US" sz="4800">
                <a:solidFill>
                  <a:srgbClr val="003300"/>
                </a:solidFill>
                <a:latin typeface="Verdana" pitchFamily="34" charset="0"/>
              </a:rPr>
              <a:t>(5700 yrs old)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08932"/>
                                        </p:tgtEl>
                                        <p:attrNameLst>
                                          <p:attrName>style.visibility</p:attrName>
                                        </p:attrNameLst>
                                      </p:cBhvr>
                                      <p:to>
                                        <p:strVal val="visible"/>
                                      </p:to>
                                    </p:set>
                                    <p:animEffect transition="in" filter="fade">
                                      <p:cBhvr>
                                        <p:cTn id="7" dur="800" decel="100000"/>
                                        <p:tgtEl>
                                          <p:spTgt spid="508932"/>
                                        </p:tgtEl>
                                      </p:cBhvr>
                                    </p:animEffect>
                                    <p:anim calcmode="lin" valueType="num">
                                      <p:cBhvr>
                                        <p:cTn id="8" dur="800" decel="100000" fill="hold"/>
                                        <p:tgtEl>
                                          <p:spTgt spid="508932"/>
                                        </p:tgtEl>
                                        <p:attrNameLst>
                                          <p:attrName>style.rotation</p:attrName>
                                        </p:attrNameLst>
                                      </p:cBhvr>
                                      <p:tavLst>
                                        <p:tav tm="0">
                                          <p:val>
                                            <p:fltVal val="-90"/>
                                          </p:val>
                                        </p:tav>
                                        <p:tav tm="100000">
                                          <p:val>
                                            <p:fltVal val="0"/>
                                          </p:val>
                                        </p:tav>
                                      </p:tavLst>
                                    </p:anim>
                                    <p:anim calcmode="lin" valueType="num">
                                      <p:cBhvr>
                                        <p:cTn id="9" dur="800" decel="100000" fill="hold"/>
                                        <p:tgtEl>
                                          <p:spTgt spid="508932"/>
                                        </p:tgtEl>
                                        <p:attrNameLst>
                                          <p:attrName>ppt_x</p:attrName>
                                        </p:attrNameLst>
                                      </p:cBhvr>
                                      <p:tavLst>
                                        <p:tav tm="0">
                                          <p:val>
                                            <p:strVal val="#ppt_x+0.4"/>
                                          </p:val>
                                        </p:tav>
                                        <p:tav tm="100000">
                                          <p:val>
                                            <p:strVal val="#ppt_x-0.05"/>
                                          </p:val>
                                        </p:tav>
                                      </p:tavLst>
                                    </p:anim>
                                    <p:anim calcmode="lin" valueType="num">
                                      <p:cBhvr>
                                        <p:cTn id="10" dur="800" decel="100000" fill="hold"/>
                                        <p:tgtEl>
                                          <p:spTgt spid="50893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0893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08932"/>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508933"/>
                                        </p:tgtEl>
                                        <p:attrNameLst>
                                          <p:attrName>style.visibility</p:attrName>
                                        </p:attrNameLst>
                                      </p:cBhvr>
                                      <p:to>
                                        <p:strVal val="visible"/>
                                      </p:to>
                                    </p:set>
                                    <p:animEffect transition="in" filter="fade">
                                      <p:cBhvr>
                                        <p:cTn id="17" dur="800" decel="100000"/>
                                        <p:tgtEl>
                                          <p:spTgt spid="508933"/>
                                        </p:tgtEl>
                                      </p:cBhvr>
                                    </p:animEffect>
                                    <p:anim calcmode="lin" valueType="num">
                                      <p:cBhvr>
                                        <p:cTn id="18" dur="800" decel="100000" fill="hold"/>
                                        <p:tgtEl>
                                          <p:spTgt spid="508933"/>
                                        </p:tgtEl>
                                        <p:attrNameLst>
                                          <p:attrName>style.rotation</p:attrName>
                                        </p:attrNameLst>
                                      </p:cBhvr>
                                      <p:tavLst>
                                        <p:tav tm="0">
                                          <p:val>
                                            <p:fltVal val="-90"/>
                                          </p:val>
                                        </p:tav>
                                        <p:tav tm="100000">
                                          <p:val>
                                            <p:fltVal val="0"/>
                                          </p:val>
                                        </p:tav>
                                      </p:tavLst>
                                    </p:anim>
                                    <p:anim calcmode="lin" valueType="num">
                                      <p:cBhvr>
                                        <p:cTn id="19" dur="800" decel="100000" fill="hold"/>
                                        <p:tgtEl>
                                          <p:spTgt spid="508933"/>
                                        </p:tgtEl>
                                        <p:attrNameLst>
                                          <p:attrName>ppt_x</p:attrName>
                                        </p:attrNameLst>
                                      </p:cBhvr>
                                      <p:tavLst>
                                        <p:tav tm="0">
                                          <p:val>
                                            <p:strVal val="#ppt_x+0.4"/>
                                          </p:val>
                                        </p:tav>
                                        <p:tav tm="100000">
                                          <p:val>
                                            <p:strVal val="#ppt_x-0.05"/>
                                          </p:val>
                                        </p:tav>
                                      </p:tavLst>
                                    </p:anim>
                                    <p:anim calcmode="lin" valueType="num">
                                      <p:cBhvr>
                                        <p:cTn id="20" dur="800" decel="100000" fill="hold"/>
                                        <p:tgtEl>
                                          <p:spTgt spid="508933"/>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508933"/>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508933"/>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508935"/>
                                        </p:tgtEl>
                                        <p:attrNameLst>
                                          <p:attrName>style.visibility</p:attrName>
                                        </p:attrNameLst>
                                      </p:cBhvr>
                                      <p:to>
                                        <p:strVal val="visible"/>
                                      </p:to>
                                    </p:set>
                                    <p:animEffect transition="in" filter="fade">
                                      <p:cBhvr>
                                        <p:cTn id="27" dur="800" decel="100000"/>
                                        <p:tgtEl>
                                          <p:spTgt spid="508935"/>
                                        </p:tgtEl>
                                      </p:cBhvr>
                                    </p:animEffect>
                                    <p:anim calcmode="lin" valueType="num">
                                      <p:cBhvr>
                                        <p:cTn id="28" dur="800" decel="100000" fill="hold"/>
                                        <p:tgtEl>
                                          <p:spTgt spid="508935"/>
                                        </p:tgtEl>
                                        <p:attrNameLst>
                                          <p:attrName>style.rotation</p:attrName>
                                        </p:attrNameLst>
                                      </p:cBhvr>
                                      <p:tavLst>
                                        <p:tav tm="0">
                                          <p:val>
                                            <p:fltVal val="-90"/>
                                          </p:val>
                                        </p:tav>
                                        <p:tav tm="100000">
                                          <p:val>
                                            <p:fltVal val="0"/>
                                          </p:val>
                                        </p:tav>
                                      </p:tavLst>
                                    </p:anim>
                                    <p:anim calcmode="lin" valueType="num">
                                      <p:cBhvr>
                                        <p:cTn id="29" dur="800" decel="100000" fill="hold"/>
                                        <p:tgtEl>
                                          <p:spTgt spid="508935"/>
                                        </p:tgtEl>
                                        <p:attrNameLst>
                                          <p:attrName>ppt_x</p:attrName>
                                        </p:attrNameLst>
                                      </p:cBhvr>
                                      <p:tavLst>
                                        <p:tav tm="0">
                                          <p:val>
                                            <p:strVal val="#ppt_x+0.4"/>
                                          </p:val>
                                        </p:tav>
                                        <p:tav tm="100000">
                                          <p:val>
                                            <p:strVal val="#ppt_x-0.05"/>
                                          </p:val>
                                        </p:tav>
                                      </p:tavLst>
                                    </p:anim>
                                    <p:anim calcmode="lin" valueType="num">
                                      <p:cBhvr>
                                        <p:cTn id="30" dur="800" decel="100000" fill="hold"/>
                                        <p:tgtEl>
                                          <p:spTgt spid="508935"/>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508935"/>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508935"/>
                                        </p:tgtEl>
                                        <p:attrNameLst>
                                          <p:attrName>ppt_y</p:attrName>
                                        </p:attrNameLst>
                                      </p:cBhvr>
                                      <p:tavLst>
                                        <p:tav tm="0">
                                          <p:val>
                                            <p:strVal val="#ppt_y+0.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508934"/>
                                        </p:tgtEl>
                                        <p:attrNameLst>
                                          <p:attrName>style.visibility</p:attrName>
                                        </p:attrNameLst>
                                      </p:cBhvr>
                                      <p:to>
                                        <p:strVal val="visible"/>
                                      </p:to>
                                    </p:set>
                                    <p:animEffect transition="in" filter="fade">
                                      <p:cBhvr>
                                        <p:cTn id="37" dur="800" decel="100000"/>
                                        <p:tgtEl>
                                          <p:spTgt spid="508934"/>
                                        </p:tgtEl>
                                      </p:cBhvr>
                                    </p:animEffect>
                                    <p:anim calcmode="lin" valueType="num">
                                      <p:cBhvr>
                                        <p:cTn id="38" dur="800" decel="100000" fill="hold"/>
                                        <p:tgtEl>
                                          <p:spTgt spid="508934"/>
                                        </p:tgtEl>
                                        <p:attrNameLst>
                                          <p:attrName>style.rotation</p:attrName>
                                        </p:attrNameLst>
                                      </p:cBhvr>
                                      <p:tavLst>
                                        <p:tav tm="0">
                                          <p:val>
                                            <p:fltVal val="-90"/>
                                          </p:val>
                                        </p:tav>
                                        <p:tav tm="100000">
                                          <p:val>
                                            <p:fltVal val="0"/>
                                          </p:val>
                                        </p:tav>
                                      </p:tavLst>
                                    </p:anim>
                                    <p:anim calcmode="lin" valueType="num">
                                      <p:cBhvr>
                                        <p:cTn id="39" dur="800" decel="100000" fill="hold"/>
                                        <p:tgtEl>
                                          <p:spTgt spid="508934"/>
                                        </p:tgtEl>
                                        <p:attrNameLst>
                                          <p:attrName>ppt_x</p:attrName>
                                        </p:attrNameLst>
                                      </p:cBhvr>
                                      <p:tavLst>
                                        <p:tav tm="0">
                                          <p:val>
                                            <p:strVal val="#ppt_x+0.4"/>
                                          </p:val>
                                        </p:tav>
                                        <p:tav tm="100000">
                                          <p:val>
                                            <p:strVal val="#ppt_x-0.05"/>
                                          </p:val>
                                        </p:tav>
                                      </p:tavLst>
                                    </p:anim>
                                    <p:anim calcmode="lin" valueType="num">
                                      <p:cBhvr>
                                        <p:cTn id="40" dur="800" decel="100000" fill="hold"/>
                                        <p:tgtEl>
                                          <p:spTgt spid="508934"/>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508934"/>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508934"/>
                                        </p:tgtEl>
                                        <p:attrNameLst>
                                          <p:attrName>ppt_y</p:attrName>
                                        </p:attrNameLst>
                                      </p:cBhvr>
                                      <p:tavLst>
                                        <p:tav tm="0">
                                          <p:val>
                                            <p:strVal val="#ppt_y+0.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grpId="0" nodeType="clickEffect">
                                  <p:stCondLst>
                                    <p:cond delay="0"/>
                                  </p:stCondLst>
                                  <p:childTnLst>
                                    <p:set>
                                      <p:cBhvr>
                                        <p:cTn id="46" dur="1" fill="hold">
                                          <p:stCondLst>
                                            <p:cond delay="0"/>
                                          </p:stCondLst>
                                        </p:cTn>
                                        <p:tgtEl>
                                          <p:spTgt spid="508952"/>
                                        </p:tgtEl>
                                        <p:attrNameLst>
                                          <p:attrName>style.visibility</p:attrName>
                                        </p:attrNameLst>
                                      </p:cBhvr>
                                      <p:to>
                                        <p:strVal val="visible"/>
                                      </p:to>
                                    </p:set>
                                    <p:anim calcmode="lin" valueType="num">
                                      <p:cBhvr>
                                        <p:cTn id="47" dur="500" fill="hold"/>
                                        <p:tgtEl>
                                          <p:spTgt spid="508952"/>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508952"/>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508952"/>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5089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932" grpId="0" animBg="1"/>
      <p:bldP spid="508933" grpId="0" animBg="1"/>
      <p:bldP spid="508934" grpId="0" animBg="1"/>
      <p:bldP spid="508935" grpId="0" animBg="1"/>
      <p:bldP spid="508952" grpId="0" animBg="1"/>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8178" name="Object 2"/>
          <p:cNvGraphicFramePr>
            <a:graphicFrameLocks noChangeAspect="1"/>
          </p:cNvGraphicFramePr>
          <p:nvPr/>
        </p:nvGraphicFramePr>
        <p:xfrm>
          <a:off x="1295400" y="914400"/>
          <a:ext cx="6629400" cy="5110163"/>
        </p:xfrm>
        <a:graphic>
          <a:graphicData uri="http://schemas.openxmlformats.org/presentationml/2006/ole">
            <mc:AlternateContent xmlns:mc="http://schemas.openxmlformats.org/markup-compatibility/2006">
              <mc:Choice xmlns:v="urn:schemas-microsoft-com:vml" Requires="v">
                <p:oleObj spid="_x0000_s178455" name="CorelDRAW 6.0" r:id="rId3" imgW="2534491" imgH="1953971" progId="CorelDRAW.Graphic.6">
                  <p:embed/>
                </p:oleObj>
              </mc:Choice>
              <mc:Fallback>
                <p:oleObj name="CorelDRAW 6.0" r:id="rId3" imgW="2534491" imgH="1953971" progId="CorelDRAW.Graphic.6">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914400"/>
                        <a:ext cx="6629400" cy="511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8179" name="WordArt 3"/>
          <p:cNvSpPr>
            <a:spLocks noChangeArrowheads="1" noChangeShapeType="1" noTextEdit="1"/>
          </p:cNvSpPr>
          <p:nvPr/>
        </p:nvSpPr>
        <p:spPr bwMode="auto">
          <a:xfrm>
            <a:off x="5715000" y="304800"/>
            <a:ext cx="3062288" cy="685800"/>
          </a:xfrm>
          <a:prstGeom prst="rect">
            <a:avLst/>
          </a:prstGeom>
        </p:spPr>
        <p:txBody>
          <a:bodyPr wrap="none" fromWordArt="1">
            <a:prstTxWarp prst="textPlain">
              <a:avLst>
                <a:gd name="adj" fmla="val 50000"/>
              </a:avLst>
            </a:prstTxWarp>
          </a:bodyPr>
          <a:lstStyle/>
          <a:p>
            <a:r>
              <a:rPr lang="en-US" sz="3600" kern="10">
                <a:ln w="28575">
                  <a:solidFill>
                    <a:schemeClr val="tx1"/>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2 Half-Lives</a:t>
            </a:r>
          </a:p>
        </p:txBody>
      </p:sp>
      <p:sp>
        <p:nvSpPr>
          <p:cNvPr id="531461" name="WordArt 5"/>
          <p:cNvSpPr>
            <a:spLocks noChangeArrowheads="1" noChangeShapeType="1" noTextEdit="1"/>
          </p:cNvSpPr>
          <p:nvPr/>
        </p:nvSpPr>
        <p:spPr bwMode="auto">
          <a:xfrm>
            <a:off x="6270625" y="6065838"/>
            <a:ext cx="2873375" cy="792162"/>
          </a:xfrm>
          <a:prstGeom prst="rect">
            <a:avLst/>
          </a:prstGeom>
        </p:spPr>
        <p:txBody>
          <a:bodyPr wrap="none" fromWordArt="1">
            <a:prstTxWarp prst="textPlain">
              <a:avLst>
                <a:gd name="adj" fmla="val 50000"/>
              </a:avLst>
            </a:prstTxWarp>
          </a:bodyPr>
          <a:lstStyle/>
          <a:p>
            <a:r>
              <a:rPr lang="en-US" sz="3600" i="1" kern="10">
                <a:ln w="38100">
                  <a:solidFill>
                    <a:srgbClr val="000000"/>
                  </a:solidFill>
                  <a:round/>
                  <a:headEnd/>
                  <a:tailEnd/>
                </a:ln>
                <a:solidFill>
                  <a:srgbClr val="0000CC"/>
                </a:solidFill>
                <a:effectLst>
                  <a:outerShdw dist="35921" dir="2700000" algn="ctr" rotWithShape="0">
                    <a:srgbClr val="808080">
                      <a:alpha val="79999"/>
                    </a:srgbClr>
                  </a:outerShdw>
                </a:effectLst>
                <a:latin typeface="Arial Black"/>
              </a:rPr>
              <a:t>75% N14</a:t>
            </a:r>
          </a:p>
        </p:txBody>
      </p:sp>
      <p:sp>
        <p:nvSpPr>
          <p:cNvPr id="531462" name="WordArt 6"/>
          <p:cNvSpPr>
            <a:spLocks noChangeArrowheads="1" noChangeShapeType="1" noTextEdit="1"/>
          </p:cNvSpPr>
          <p:nvPr/>
        </p:nvSpPr>
        <p:spPr bwMode="auto">
          <a:xfrm>
            <a:off x="7848600" y="4953000"/>
            <a:ext cx="1120775" cy="792163"/>
          </a:xfrm>
          <a:prstGeom prst="rect">
            <a:avLst/>
          </a:prstGeom>
        </p:spPr>
        <p:txBody>
          <a:bodyPr wrap="none" fromWordArt="1">
            <a:prstTxWarp prst="textPlain">
              <a:avLst>
                <a:gd name="adj" fmla="val 50000"/>
              </a:avLst>
            </a:prstTxWarp>
          </a:bodyPr>
          <a:lstStyle/>
          <a:p>
            <a:r>
              <a:rPr lang="en-US" sz="3600" i="1" kern="10">
                <a:ln w="38100">
                  <a:solidFill>
                    <a:srgbClr val="000000"/>
                  </a:solidFill>
                  <a:round/>
                  <a:headEnd/>
                  <a:tailEnd/>
                </a:ln>
                <a:solidFill>
                  <a:srgbClr val="0000CC"/>
                </a:solidFill>
                <a:effectLst>
                  <a:outerShdw dist="35921" dir="2700000" algn="ctr" rotWithShape="0">
                    <a:srgbClr val="808080">
                      <a:alpha val="79999"/>
                    </a:srgbClr>
                  </a:outerShdw>
                </a:effectLst>
                <a:latin typeface="Arial Black"/>
              </a:rPr>
              <a:t>3/4</a:t>
            </a:r>
          </a:p>
        </p:txBody>
      </p:sp>
      <p:sp>
        <p:nvSpPr>
          <p:cNvPr id="531463" name="WordArt 7"/>
          <p:cNvSpPr>
            <a:spLocks noChangeArrowheads="1" noChangeShapeType="1" noTextEdit="1"/>
          </p:cNvSpPr>
          <p:nvPr/>
        </p:nvSpPr>
        <p:spPr bwMode="auto">
          <a:xfrm>
            <a:off x="152400" y="5029200"/>
            <a:ext cx="1120775" cy="792163"/>
          </a:xfrm>
          <a:prstGeom prst="rect">
            <a:avLst/>
          </a:prstGeom>
        </p:spPr>
        <p:txBody>
          <a:bodyPr wrap="none" fromWordArt="1">
            <a:prstTxWarp prst="textPlain">
              <a:avLst>
                <a:gd name="adj" fmla="val 50000"/>
              </a:avLst>
            </a:prstTxWarp>
          </a:bodyPr>
          <a:lstStyle/>
          <a:p>
            <a:r>
              <a:rPr lang="en-US" sz="3600" i="1" kern="10">
                <a:ln w="38100">
                  <a:solidFill>
                    <a:srgbClr val="000000"/>
                  </a:solidFill>
                  <a:round/>
                  <a:headEnd/>
                  <a:tailEnd/>
                </a:ln>
                <a:solidFill>
                  <a:srgbClr val="660033"/>
                </a:solidFill>
                <a:effectLst>
                  <a:outerShdw dist="35921" dir="2700000" algn="ctr" rotWithShape="0">
                    <a:srgbClr val="808080">
                      <a:alpha val="79999"/>
                    </a:srgbClr>
                  </a:outerShdw>
                </a:effectLst>
                <a:latin typeface="Arial Black"/>
              </a:rPr>
              <a:t>1/4</a:t>
            </a:r>
          </a:p>
        </p:txBody>
      </p:sp>
      <p:sp>
        <p:nvSpPr>
          <p:cNvPr id="178183" name="Oval 8"/>
          <p:cNvSpPr>
            <a:spLocks noChangeArrowheads="1"/>
          </p:cNvSpPr>
          <p:nvPr/>
        </p:nvSpPr>
        <p:spPr bwMode="auto">
          <a:xfrm>
            <a:off x="2667000" y="11430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8184" name="Oval 9"/>
          <p:cNvSpPr>
            <a:spLocks noChangeArrowheads="1"/>
          </p:cNvSpPr>
          <p:nvPr/>
        </p:nvSpPr>
        <p:spPr bwMode="auto">
          <a:xfrm>
            <a:off x="2743200" y="20574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8185" name="Oval 10"/>
          <p:cNvSpPr>
            <a:spLocks noChangeArrowheads="1"/>
          </p:cNvSpPr>
          <p:nvPr/>
        </p:nvSpPr>
        <p:spPr bwMode="auto">
          <a:xfrm>
            <a:off x="1828800" y="25908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8186" name="Oval 11"/>
          <p:cNvSpPr>
            <a:spLocks noChangeArrowheads="1"/>
          </p:cNvSpPr>
          <p:nvPr/>
        </p:nvSpPr>
        <p:spPr bwMode="auto">
          <a:xfrm>
            <a:off x="3810000" y="19050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8187" name="Oval 12"/>
          <p:cNvSpPr>
            <a:spLocks noChangeArrowheads="1"/>
          </p:cNvSpPr>
          <p:nvPr/>
        </p:nvSpPr>
        <p:spPr bwMode="auto">
          <a:xfrm>
            <a:off x="4648200" y="14478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8188" name="Oval 13"/>
          <p:cNvSpPr>
            <a:spLocks noChangeArrowheads="1"/>
          </p:cNvSpPr>
          <p:nvPr/>
        </p:nvSpPr>
        <p:spPr bwMode="auto">
          <a:xfrm>
            <a:off x="6019800" y="16002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8189" name="Oval 14"/>
          <p:cNvSpPr>
            <a:spLocks noChangeArrowheads="1"/>
          </p:cNvSpPr>
          <p:nvPr/>
        </p:nvSpPr>
        <p:spPr bwMode="auto">
          <a:xfrm>
            <a:off x="6629400" y="22860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8190" name="Oval 15"/>
          <p:cNvSpPr>
            <a:spLocks noChangeArrowheads="1"/>
          </p:cNvSpPr>
          <p:nvPr/>
        </p:nvSpPr>
        <p:spPr bwMode="auto">
          <a:xfrm>
            <a:off x="6553200" y="36576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8191" name="Oval 16"/>
          <p:cNvSpPr>
            <a:spLocks noChangeArrowheads="1"/>
          </p:cNvSpPr>
          <p:nvPr/>
        </p:nvSpPr>
        <p:spPr bwMode="auto">
          <a:xfrm>
            <a:off x="5334000" y="33528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8192" name="Oval 17"/>
          <p:cNvSpPr>
            <a:spLocks noChangeArrowheads="1"/>
          </p:cNvSpPr>
          <p:nvPr/>
        </p:nvSpPr>
        <p:spPr bwMode="auto">
          <a:xfrm>
            <a:off x="5334000" y="21336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8193" name="Oval 18"/>
          <p:cNvSpPr>
            <a:spLocks noChangeArrowheads="1"/>
          </p:cNvSpPr>
          <p:nvPr/>
        </p:nvSpPr>
        <p:spPr bwMode="auto">
          <a:xfrm>
            <a:off x="4495800" y="27432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8194" name="Oval 19"/>
          <p:cNvSpPr>
            <a:spLocks noChangeArrowheads="1"/>
          </p:cNvSpPr>
          <p:nvPr/>
        </p:nvSpPr>
        <p:spPr bwMode="auto">
          <a:xfrm>
            <a:off x="4038600" y="37338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8195" name="Oval 20"/>
          <p:cNvSpPr>
            <a:spLocks noChangeArrowheads="1"/>
          </p:cNvSpPr>
          <p:nvPr/>
        </p:nvSpPr>
        <p:spPr bwMode="auto">
          <a:xfrm>
            <a:off x="5105400" y="45720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8196" name="Oval 21"/>
          <p:cNvSpPr>
            <a:spLocks noChangeArrowheads="1"/>
          </p:cNvSpPr>
          <p:nvPr/>
        </p:nvSpPr>
        <p:spPr bwMode="auto">
          <a:xfrm>
            <a:off x="3429000" y="48006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8197" name="Oval 22"/>
          <p:cNvSpPr>
            <a:spLocks noChangeArrowheads="1"/>
          </p:cNvSpPr>
          <p:nvPr/>
        </p:nvSpPr>
        <p:spPr bwMode="auto">
          <a:xfrm>
            <a:off x="2286000" y="40386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8198" name="Oval 23"/>
          <p:cNvSpPr>
            <a:spLocks noChangeArrowheads="1"/>
          </p:cNvSpPr>
          <p:nvPr/>
        </p:nvSpPr>
        <p:spPr bwMode="auto">
          <a:xfrm>
            <a:off x="3124200" y="28956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1480" name="Text Box 24"/>
          <p:cNvSpPr txBox="1">
            <a:spLocks noChangeArrowheads="1"/>
          </p:cNvSpPr>
          <p:nvPr/>
        </p:nvSpPr>
        <p:spPr bwMode="auto">
          <a:xfrm>
            <a:off x="762000" y="3048000"/>
            <a:ext cx="8001000" cy="952500"/>
          </a:xfrm>
          <a:prstGeom prst="rect">
            <a:avLst/>
          </a:prstGeom>
          <a:solidFill>
            <a:srgbClr val="66FF66"/>
          </a:solidFill>
          <a:ln w="38100">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lgn="l">
              <a:spcBef>
                <a:spcPct val="50000"/>
              </a:spcBef>
            </a:pPr>
            <a:r>
              <a:rPr lang="en-US" sz="5400">
                <a:solidFill>
                  <a:srgbClr val="003300"/>
                </a:solidFill>
                <a:latin typeface="Verdana" pitchFamily="34" charset="0"/>
              </a:rPr>
              <a:t>AGE= 11400 yrs old</a:t>
            </a:r>
          </a:p>
        </p:txBody>
      </p:sp>
      <p:sp>
        <p:nvSpPr>
          <p:cNvPr id="531481" name="WordArt 25"/>
          <p:cNvSpPr>
            <a:spLocks noChangeArrowheads="1" noChangeShapeType="1" noTextEdit="1"/>
          </p:cNvSpPr>
          <p:nvPr/>
        </p:nvSpPr>
        <p:spPr bwMode="auto">
          <a:xfrm>
            <a:off x="0" y="6065838"/>
            <a:ext cx="2873375" cy="792162"/>
          </a:xfrm>
          <a:prstGeom prst="rect">
            <a:avLst/>
          </a:prstGeom>
        </p:spPr>
        <p:txBody>
          <a:bodyPr wrap="none" fromWordArt="1">
            <a:prstTxWarp prst="textPlain">
              <a:avLst>
                <a:gd name="adj" fmla="val 50000"/>
              </a:avLst>
            </a:prstTxWarp>
          </a:bodyPr>
          <a:lstStyle/>
          <a:p>
            <a:r>
              <a:rPr lang="en-US" sz="3600" i="1" kern="10">
                <a:ln w="28575">
                  <a:solidFill>
                    <a:srgbClr val="000000"/>
                  </a:solidFill>
                  <a:round/>
                  <a:headEnd/>
                  <a:tailEnd/>
                </a:ln>
                <a:solidFill>
                  <a:srgbClr val="660033"/>
                </a:solidFill>
                <a:effectLst>
                  <a:outerShdw dist="35921" dir="2700000" algn="ctr" rotWithShape="0">
                    <a:srgbClr val="808080">
                      <a:alpha val="79999"/>
                    </a:srgbClr>
                  </a:outerShdw>
                </a:effectLst>
                <a:latin typeface="Arial Black"/>
              </a:rPr>
              <a:t>25% C14</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31481"/>
                                        </p:tgtEl>
                                        <p:attrNameLst>
                                          <p:attrName>style.visibility</p:attrName>
                                        </p:attrNameLst>
                                      </p:cBhvr>
                                      <p:to>
                                        <p:strVal val="visible"/>
                                      </p:to>
                                    </p:set>
                                    <p:animEffect transition="in" filter="fade">
                                      <p:cBhvr>
                                        <p:cTn id="7" dur="800" decel="100000"/>
                                        <p:tgtEl>
                                          <p:spTgt spid="531481"/>
                                        </p:tgtEl>
                                      </p:cBhvr>
                                    </p:animEffect>
                                    <p:anim calcmode="lin" valueType="num">
                                      <p:cBhvr>
                                        <p:cTn id="8" dur="800" decel="100000" fill="hold"/>
                                        <p:tgtEl>
                                          <p:spTgt spid="531481"/>
                                        </p:tgtEl>
                                        <p:attrNameLst>
                                          <p:attrName>style.rotation</p:attrName>
                                        </p:attrNameLst>
                                      </p:cBhvr>
                                      <p:tavLst>
                                        <p:tav tm="0">
                                          <p:val>
                                            <p:fltVal val="-90"/>
                                          </p:val>
                                        </p:tav>
                                        <p:tav tm="100000">
                                          <p:val>
                                            <p:fltVal val="0"/>
                                          </p:val>
                                        </p:tav>
                                      </p:tavLst>
                                    </p:anim>
                                    <p:anim calcmode="lin" valueType="num">
                                      <p:cBhvr>
                                        <p:cTn id="9" dur="800" decel="100000" fill="hold"/>
                                        <p:tgtEl>
                                          <p:spTgt spid="531481"/>
                                        </p:tgtEl>
                                        <p:attrNameLst>
                                          <p:attrName>ppt_x</p:attrName>
                                        </p:attrNameLst>
                                      </p:cBhvr>
                                      <p:tavLst>
                                        <p:tav tm="0">
                                          <p:val>
                                            <p:strVal val="#ppt_x+0.4"/>
                                          </p:val>
                                        </p:tav>
                                        <p:tav tm="100000">
                                          <p:val>
                                            <p:strVal val="#ppt_x-0.05"/>
                                          </p:val>
                                        </p:tav>
                                      </p:tavLst>
                                    </p:anim>
                                    <p:anim calcmode="lin" valueType="num">
                                      <p:cBhvr>
                                        <p:cTn id="10" dur="800" decel="100000" fill="hold"/>
                                        <p:tgtEl>
                                          <p:spTgt spid="53148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3148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31481"/>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531461"/>
                                        </p:tgtEl>
                                        <p:attrNameLst>
                                          <p:attrName>style.visibility</p:attrName>
                                        </p:attrNameLst>
                                      </p:cBhvr>
                                      <p:to>
                                        <p:strVal val="visible"/>
                                      </p:to>
                                    </p:set>
                                    <p:animEffect transition="in" filter="fade">
                                      <p:cBhvr>
                                        <p:cTn id="17" dur="800" decel="100000"/>
                                        <p:tgtEl>
                                          <p:spTgt spid="531461"/>
                                        </p:tgtEl>
                                      </p:cBhvr>
                                    </p:animEffect>
                                    <p:anim calcmode="lin" valueType="num">
                                      <p:cBhvr>
                                        <p:cTn id="18" dur="800" decel="100000" fill="hold"/>
                                        <p:tgtEl>
                                          <p:spTgt spid="531461"/>
                                        </p:tgtEl>
                                        <p:attrNameLst>
                                          <p:attrName>style.rotation</p:attrName>
                                        </p:attrNameLst>
                                      </p:cBhvr>
                                      <p:tavLst>
                                        <p:tav tm="0">
                                          <p:val>
                                            <p:fltVal val="-90"/>
                                          </p:val>
                                        </p:tav>
                                        <p:tav tm="100000">
                                          <p:val>
                                            <p:fltVal val="0"/>
                                          </p:val>
                                        </p:tav>
                                      </p:tavLst>
                                    </p:anim>
                                    <p:anim calcmode="lin" valueType="num">
                                      <p:cBhvr>
                                        <p:cTn id="19" dur="800" decel="100000" fill="hold"/>
                                        <p:tgtEl>
                                          <p:spTgt spid="531461"/>
                                        </p:tgtEl>
                                        <p:attrNameLst>
                                          <p:attrName>ppt_x</p:attrName>
                                        </p:attrNameLst>
                                      </p:cBhvr>
                                      <p:tavLst>
                                        <p:tav tm="0">
                                          <p:val>
                                            <p:strVal val="#ppt_x+0.4"/>
                                          </p:val>
                                        </p:tav>
                                        <p:tav tm="100000">
                                          <p:val>
                                            <p:strVal val="#ppt_x-0.05"/>
                                          </p:val>
                                        </p:tav>
                                      </p:tavLst>
                                    </p:anim>
                                    <p:anim calcmode="lin" valueType="num">
                                      <p:cBhvr>
                                        <p:cTn id="20" dur="800" decel="100000" fill="hold"/>
                                        <p:tgtEl>
                                          <p:spTgt spid="53146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53146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531461"/>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531463"/>
                                        </p:tgtEl>
                                        <p:attrNameLst>
                                          <p:attrName>style.visibility</p:attrName>
                                        </p:attrNameLst>
                                      </p:cBhvr>
                                      <p:to>
                                        <p:strVal val="visible"/>
                                      </p:to>
                                    </p:set>
                                    <p:animEffect transition="in" filter="fade">
                                      <p:cBhvr>
                                        <p:cTn id="27" dur="800" decel="100000"/>
                                        <p:tgtEl>
                                          <p:spTgt spid="531463"/>
                                        </p:tgtEl>
                                      </p:cBhvr>
                                    </p:animEffect>
                                    <p:anim calcmode="lin" valueType="num">
                                      <p:cBhvr>
                                        <p:cTn id="28" dur="800" decel="100000" fill="hold"/>
                                        <p:tgtEl>
                                          <p:spTgt spid="531463"/>
                                        </p:tgtEl>
                                        <p:attrNameLst>
                                          <p:attrName>style.rotation</p:attrName>
                                        </p:attrNameLst>
                                      </p:cBhvr>
                                      <p:tavLst>
                                        <p:tav tm="0">
                                          <p:val>
                                            <p:fltVal val="-90"/>
                                          </p:val>
                                        </p:tav>
                                        <p:tav tm="100000">
                                          <p:val>
                                            <p:fltVal val="0"/>
                                          </p:val>
                                        </p:tav>
                                      </p:tavLst>
                                    </p:anim>
                                    <p:anim calcmode="lin" valueType="num">
                                      <p:cBhvr>
                                        <p:cTn id="29" dur="800" decel="100000" fill="hold"/>
                                        <p:tgtEl>
                                          <p:spTgt spid="531463"/>
                                        </p:tgtEl>
                                        <p:attrNameLst>
                                          <p:attrName>ppt_x</p:attrName>
                                        </p:attrNameLst>
                                      </p:cBhvr>
                                      <p:tavLst>
                                        <p:tav tm="0">
                                          <p:val>
                                            <p:strVal val="#ppt_x+0.4"/>
                                          </p:val>
                                        </p:tav>
                                        <p:tav tm="100000">
                                          <p:val>
                                            <p:strVal val="#ppt_x-0.05"/>
                                          </p:val>
                                        </p:tav>
                                      </p:tavLst>
                                    </p:anim>
                                    <p:anim calcmode="lin" valueType="num">
                                      <p:cBhvr>
                                        <p:cTn id="30" dur="800" decel="100000" fill="hold"/>
                                        <p:tgtEl>
                                          <p:spTgt spid="531463"/>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531463"/>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531463"/>
                                        </p:tgtEl>
                                        <p:attrNameLst>
                                          <p:attrName>ppt_y</p:attrName>
                                        </p:attrNameLst>
                                      </p:cBhvr>
                                      <p:tavLst>
                                        <p:tav tm="0">
                                          <p:val>
                                            <p:strVal val="#ppt_y+0.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531462"/>
                                        </p:tgtEl>
                                        <p:attrNameLst>
                                          <p:attrName>style.visibility</p:attrName>
                                        </p:attrNameLst>
                                      </p:cBhvr>
                                      <p:to>
                                        <p:strVal val="visible"/>
                                      </p:to>
                                    </p:set>
                                    <p:animEffect transition="in" filter="fade">
                                      <p:cBhvr>
                                        <p:cTn id="37" dur="800" decel="100000"/>
                                        <p:tgtEl>
                                          <p:spTgt spid="531462"/>
                                        </p:tgtEl>
                                      </p:cBhvr>
                                    </p:animEffect>
                                    <p:anim calcmode="lin" valueType="num">
                                      <p:cBhvr>
                                        <p:cTn id="38" dur="800" decel="100000" fill="hold"/>
                                        <p:tgtEl>
                                          <p:spTgt spid="531462"/>
                                        </p:tgtEl>
                                        <p:attrNameLst>
                                          <p:attrName>style.rotation</p:attrName>
                                        </p:attrNameLst>
                                      </p:cBhvr>
                                      <p:tavLst>
                                        <p:tav tm="0">
                                          <p:val>
                                            <p:fltVal val="-90"/>
                                          </p:val>
                                        </p:tav>
                                        <p:tav tm="100000">
                                          <p:val>
                                            <p:fltVal val="0"/>
                                          </p:val>
                                        </p:tav>
                                      </p:tavLst>
                                    </p:anim>
                                    <p:anim calcmode="lin" valueType="num">
                                      <p:cBhvr>
                                        <p:cTn id="39" dur="800" decel="100000" fill="hold"/>
                                        <p:tgtEl>
                                          <p:spTgt spid="531462"/>
                                        </p:tgtEl>
                                        <p:attrNameLst>
                                          <p:attrName>ppt_x</p:attrName>
                                        </p:attrNameLst>
                                      </p:cBhvr>
                                      <p:tavLst>
                                        <p:tav tm="0">
                                          <p:val>
                                            <p:strVal val="#ppt_x+0.4"/>
                                          </p:val>
                                        </p:tav>
                                        <p:tav tm="100000">
                                          <p:val>
                                            <p:strVal val="#ppt_x-0.05"/>
                                          </p:val>
                                        </p:tav>
                                      </p:tavLst>
                                    </p:anim>
                                    <p:anim calcmode="lin" valueType="num">
                                      <p:cBhvr>
                                        <p:cTn id="40" dur="800" decel="100000" fill="hold"/>
                                        <p:tgtEl>
                                          <p:spTgt spid="531462"/>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531462"/>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531462"/>
                                        </p:tgtEl>
                                        <p:attrNameLst>
                                          <p:attrName>ppt_y</p:attrName>
                                        </p:attrNameLst>
                                      </p:cBhvr>
                                      <p:tavLst>
                                        <p:tav tm="0">
                                          <p:val>
                                            <p:strVal val="#ppt_y+0.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grpId="0" nodeType="clickEffect">
                                  <p:stCondLst>
                                    <p:cond delay="0"/>
                                  </p:stCondLst>
                                  <p:childTnLst>
                                    <p:set>
                                      <p:cBhvr>
                                        <p:cTn id="46" dur="1" fill="hold">
                                          <p:stCondLst>
                                            <p:cond delay="0"/>
                                          </p:stCondLst>
                                        </p:cTn>
                                        <p:tgtEl>
                                          <p:spTgt spid="531480"/>
                                        </p:tgtEl>
                                        <p:attrNameLst>
                                          <p:attrName>style.visibility</p:attrName>
                                        </p:attrNameLst>
                                      </p:cBhvr>
                                      <p:to>
                                        <p:strVal val="visible"/>
                                      </p:to>
                                    </p:set>
                                    <p:anim calcmode="lin" valueType="num">
                                      <p:cBhvr>
                                        <p:cTn id="47" dur="500" fill="hold"/>
                                        <p:tgtEl>
                                          <p:spTgt spid="531480"/>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531480"/>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531480"/>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5314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461" grpId="0" animBg="1"/>
      <p:bldP spid="531462" grpId="0" animBg="1"/>
      <p:bldP spid="531463" grpId="0" animBg="1"/>
      <p:bldP spid="531480" grpId="0" animBg="1"/>
      <p:bldP spid="531481" grpId="0" animBg="1"/>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9202" name="Object 2"/>
          <p:cNvGraphicFramePr>
            <a:graphicFrameLocks noChangeAspect="1"/>
          </p:cNvGraphicFramePr>
          <p:nvPr/>
        </p:nvGraphicFramePr>
        <p:xfrm>
          <a:off x="1295400" y="914400"/>
          <a:ext cx="6602413" cy="5089525"/>
        </p:xfrm>
        <a:graphic>
          <a:graphicData uri="http://schemas.openxmlformats.org/presentationml/2006/ole">
            <mc:AlternateContent xmlns:mc="http://schemas.openxmlformats.org/markup-compatibility/2006">
              <mc:Choice xmlns:v="urn:schemas-microsoft-com:vml" Requires="v">
                <p:oleObj spid="_x0000_s179479" name="CorelDRAW 6.0" r:id="rId3" imgW="2534491" imgH="1953971" progId="CorelDRAW.Graphic.6">
                  <p:embed/>
                </p:oleObj>
              </mc:Choice>
              <mc:Fallback>
                <p:oleObj name="CorelDRAW 6.0" r:id="rId3" imgW="2534491" imgH="1953971" progId="CorelDRAW.Graphic.6">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914400"/>
                        <a:ext cx="6602413" cy="508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9203" name="WordArt 3"/>
          <p:cNvSpPr>
            <a:spLocks noChangeArrowheads="1" noChangeShapeType="1" noTextEdit="1"/>
          </p:cNvSpPr>
          <p:nvPr/>
        </p:nvSpPr>
        <p:spPr bwMode="auto">
          <a:xfrm>
            <a:off x="5715000" y="304800"/>
            <a:ext cx="3062288" cy="685800"/>
          </a:xfrm>
          <a:prstGeom prst="rect">
            <a:avLst/>
          </a:prstGeom>
        </p:spPr>
        <p:txBody>
          <a:bodyPr wrap="none" fromWordArt="1">
            <a:prstTxWarp prst="textPlain">
              <a:avLst>
                <a:gd name="adj" fmla="val 50000"/>
              </a:avLst>
            </a:prstTxWarp>
          </a:bodyPr>
          <a:lstStyle/>
          <a:p>
            <a:r>
              <a:rPr lang="en-US" sz="3600" kern="10">
                <a:ln w="28575">
                  <a:solidFill>
                    <a:schemeClr val="tx1"/>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3 Half-Lives</a:t>
            </a:r>
          </a:p>
        </p:txBody>
      </p:sp>
      <p:sp>
        <p:nvSpPr>
          <p:cNvPr id="510980" name="WordArt 4"/>
          <p:cNvSpPr>
            <a:spLocks noChangeArrowheads="1" noChangeShapeType="1" noTextEdit="1"/>
          </p:cNvSpPr>
          <p:nvPr/>
        </p:nvSpPr>
        <p:spPr bwMode="auto">
          <a:xfrm>
            <a:off x="0" y="6065838"/>
            <a:ext cx="2873375" cy="792162"/>
          </a:xfrm>
          <a:prstGeom prst="rect">
            <a:avLst/>
          </a:prstGeom>
        </p:spPr>
        <p:txBody>
          <a:bodyPr wrap="none" fromWordArt="1">
            <a:prstTxWarp prst="textPlain">
              <a:avLst>
                <a:gd name="adj" fmla="val 50000"/>
              </a:avLst>
            </a:prstTxWarp>
          </a:bodyPr>
          <a:lstStyle/>
          <a:p>
            <a:r>
              <a:rPr lang="en-US" sz="3600" i="1" kern="10">
                <a:ln w="28575">
                  <a:solidFill>
                    <a:srgbClr val="000000"/>
                  </a:solidFill>
                  <a:round/>
                  <a:headEnd/>
                  <a:tailEnd/>
                </a:ln>
                <a:solidFill>
                  <a:srgbClr val="660033"/>
                </a:solidFill>
                <a:effectLst>
                  <a:outerShdw dist="35921" dir="2700000" algn="ctr" rotWithShape="0">
                    <a:srgbClr val="808080">
                      <a:alpha val="79999"/>
                    </a:srgbClr>
                  </a:outerShdw>
                </a:effectLst>
                <a:latin typeface="Arial Black"/>
              </a:rPr>
              <a:t>12.5% C14</a:t>
            </a:r>
          </a:p>
        </p:txBody>
      </p:sp>
      <p:sp>
        <p:nvSpPr>
          <p:cNvPr id="510981" name="WordArt 5"/>
          <p:cNvSpPr>
            <a:spLocks noChangeArrowheads="1" noChangeShapeType="1" noTextEdit="1"/>
          </p:cNvSpPr>
          <p:nvPr/>
        </p:nvSpPr>
        <p:spPr bwMode="auto">
          <a:xfrm>
            <a:off x="6270625" y="6065838"/>
            <a:ext cx="2873375" cy="792162"/>
          </a:xfrm>
          <a:prstGeom prst="rect">
            <a:avLst/>
          </a:prstGeom>
        </p:spPr>
        <p:txBody>
          <a:bodyPr wrap="none" fromWordArt="1">
            <a:prstTxWarp prst="textPlain">
              <a:avLst>
                <a:gd name="adj" fmla="val 50000"/>
              </a:avLst>
            </a:prstTxWarp>
          </a:bodyPr>
          <a:lstStyle/>
          <a:p>
            <a:r>
              <a:rPr lang="en-US" sz="3600" i="1" kern="10">
                <a:ln w="38100">
                  <a:solidFill>
                    <a:srgbClr val="000000"/>
                  </a:solidFill>
                  <a:round/>
                  <a:headEnd/>
                  <a:tailEnd/>
                </a:ln>
                <a:solidFill>
                  <a:srgbClr val="0000CC"/>
                </a:solidFill>
                <a:effectLst>
                  <a:outerShdw dist="35921" dir="2700000" algn="ctr" rotWithShape="0">
                    <a:srgbClr val="808080">
                      <a:alpha val="79999"/>
                    </a:srgbClr>
                  </a:outerShdw>
                </a:effectLst>
                <a:latin typeface="Arial Black"/>
              </a:rPr>
              <a:t>87.5% N14</a:t>
            </a:r>
          </a:p>
        </p:txBody>
      </p:sp>
      <p:sp>
        <p:nvSpPr>
          <p:cNvPr id="510982" name="WordArt 6"/>
          <p:cNvSpPr>
            <a:spLocks noChangeArrowheads="1" noChangeShapeType="1" noTextEdit="1"/>
          </p:cNvSpPr>
          <p:nvPr/>
        </p:nvSpPr>
        <p:spPr bwMode="auto">
          <a:xfrm>
            <a:off x="7848600" y="4953000"/>
            <a:ext cx="1120775" cy="792163"/>
          </a:xfrm>
          <a:prstGeom prst="rect">
            <a:avLst/>
          </a:prstGeom>
        </p:spPr>
        <p:txBody>
          <a:bodyPr wrap="none" fromWordArt="1">
            <a:prstTxWarp prst="textPlain">
              <a:avLst>
                <a:gd name="adj" fmla="val 50000"/>
              </a:avLst>
            </a:prstTxWarp>
          </a:bodyPr>
          <a:lstStyle/>
          <a:p>
            <a:r>
              <a:rPr lang="en-US" sz="3600" i="1" kern="10">
                <a:ln w="38100">
                  <a:solidFill>
                    <a:srgbClr val="000000"/>
                  </a:solidFill>
                  <a:round/>
                  <a:headEnd/>
                  <a:tailEnd/>
                </a:ln>
                <a:solidFill>
                  <a:srgbClr val="0000CC"/>
                </a:solidFill>
                <a:effectLst>
                  <a:outerShdw dist="35921" dir="2700000" algn="ctr" rotWithShape="0">
                    <a:srgbClr val="808080">
                      <a:alpha val="79999"/>
                    </a:srgbClr>
                  </a:outerShdw>
                </a:effectLst>
                <a:latin typeface="Arial Black"/>
              </a:rPr>
              <a:t>7/8</a:t>
            </a:r>
          </a:p>
        </p:txBody>
      </p:sp>
      <p:sp>
        <p:nvSpPr>
          <p:cNvPr id="510983" name="WordArt 7"/>
          <p:cNvSpPr>
            <a:spLocks noChangeArrowheads="1" noChangeShapeType="1" noTextEdit="1"/>
          </p:cNvSpPr>
          <p:nvPr/>
        </p:nvSpPr>
        <p:spPr bwMode="auto">
          <a:xfrm>
            <a:off x="152400" y="5029200"/>
            <a:ext cx="1120775" cy="792163"/>
          </a:xfrm>
          <a:prstGeom prst="rect">
            <a:avLst/>
          </a:prstGeom>
        </p:spPr>
        <p:txBody>
          <a:bodyPr wrap="none" fromWordArt="1">
            <a:prstTxWarp prst="textPlain">
              <a:avLst>
                <a:gd name="adj" fmla="val 50000"/>
              </a:avLst>
            </a:prstTxWarp>
          </a:bodyPr>
          <a:lstStyle/>
          <a:p>
            <a:r>
              <a:rPr lang="en-US" sz="3600" i="1" kern="10">
                <a:ln w="38100">
                  <a:solidFill>
                    <a:srgbClr val="000000"/>
                  </a:solidFill>
                  <a:round/>
                  <a:headEnd/>
                  <a:tailEnd/>
                </a:ln>
                <a:solidFill>
                  <a:srgbClr val="660033"/>
                </a:solidFill>
                <a:effectLst>
                  <a:outerShdw dist="35921" dir="2700000" algn="ctr" rotWithShape="0">
                    <a:srgbClr val="808080">
                      <a:alpha val="79999"/>
                    </a:srgbClr>
                  </a:outerShdw>
                </a:effectLst>
                <a:latin typeface="Arial Black"/>
              </a:rPr>
              <a:t>1/8</a:t>
            </a:r>
          </a:p>
        </p:txBody>
      </p:sp>
      <p:sp>
        <p:nvSpPr>
          <p:cNvPr id="179208" name="Oval 8"/>
          <p:cNvSpPr>
            <a:spLocks noChangeArrowheads="1"/>
          </p:cNvSpPr>
          <p:nvPr/>
        </p:nvSpPr>
        <p:spPr bwMode="auto">
          <a:xfrm>
            <a:off x="2667000" y="11430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09" name="Oval 9"/>
          <p:cNvSpPr>
            <a:spLocks noChangeArrowheads="1"/>
          </p:cNvSpPr>
          <p:nvPr/>
        </p:nvSpPr>
        <p:spPr bwMode="auto">
          <a:xfrm>
            <a:off x="2743200" y="20574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10" name="Oval 10"/>
          <p:cNvSpPr>
            <a:spLocks noChangeArrowheads="1"/>
          </p:cNvSpPr>
          <p:nvPr/>
        </p:nvSpPr>
        <p:spPr bwMode="auto">
          <a:xfrm>
            <a:off x="1828800" y="25908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11" name="Oval 11"/>
          <p:cNvSpPr>
            <a:spLocks noChangeArrowheads="1"/>
          </p:cNvSpPr>
          <p:nvPr/>
        </p:nvSpPr>
        <p:spPr bwMode="auto">
          <a:xfrm>
            <a:off x="3810000" y="19050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12" name="Oval 12"/>
          <p:cNvSpPr>
            <a:spLocks noChangeArrowheads="1"/>
          </p:cNvSpPr>
          <p:nvPr/>
        </p:nvSpPr>
        <p:spPr bwMode="auto">
          <a:xfrm>
            <a:off x="4648200" y="14478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13" name="Oval 13"/>
          <p:cNvSpPr>
            <a:spLocks noChangeArrowheads="1"/>
          </p:cNvSpPr>
          <p:nvPr/>
        </p:nvSpPr>
        <p:spPr bwMode="auto">
          <a:xfrm>
            <a:off x="6019800" y="16002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14" name="Oval 14"/>
          <p:cNvSpPr>
            <a:spLocks noChangeArrowheads="1"/>
          </p:cNvSpPr>
          <p:nvPr/>
        </p:nvSpPr>
        <p:spPr bwMode="auto">
          <a:xfrm>
            <a:off x="6629400" y="22860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15" name="Oval 15"/>
          <p:cNvSpPr>
            <a:spLocks noChangeArrowheads="1"/>
          </p:cNvSpPr>
          <p:nvPr/>
        </p:nvSpPr>
        <p:spPr bwMode="auto">
          <a:xfrm>
            <a:off x="6553200" y="36576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16" name="Oval 16"/>
          <p:cNvSpPr>
            <a:spLocks noChangeArrowheads="1"/>
          </p:cNvSpPr>
          <p:nvPr/>
        </p:nvSpPr>
        <p:spPr bwMode="auto">
          <a:xfrm>
            <a:off x="5334000" y="33528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17" name="Oval 17"/>
          <p:cNvSpPr>
            <a:spLocks noChangeArrowheads="1"/>
          </p:cNvSpPr>
          <p:nvPr/>
        </p:nvSpPr>
        <p:spPr bwMode="auto">
          <a:xfrm>
            <a:off x="5334000" y="21336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18" name="Oval 18"/>
          <p:cNvSpPr>
            <a:spLocks noChangeArrowheads="1"/>
          </p:cNvSpPr>
          <p:nvPr/>
        </p:nvSpPr>
        <p:spPr bwMode="auto">
          <a:xfrm>
            <a:off x="4495800" y="27432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19" name="Oval 19"/>
          <p:cNvSpPr>
            <a:spLocks noChangeArrowheads="1"/>
          </p:cNvSpPr>
          <p:nvPr/>
        </p:nvSpPr>
        <p:spPr bwMode="auto">
          <a:xfrm>
            <a:off x="4038600" y="37338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20" name="Oval 20"/>
          <p:cNvSpPr>
            <a:spLocks noChangeArrowheads="1"/>
          </p:cNvSpPr>
          <p:nvPr/>
        </p:nvSpPr>
        <p:spPr bwMode="auto">
          <a:xfrm>
            <a:off x="5105400" y="45720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21" name="Oval 21"/>
          <p:cNvSpPr>
            <a:spLocks noChangeArrowheads="1"/>
          </p:cNvSpPr>
          <p:nvPr/>
        </p:nvSpPr>
        <p:spPr bwMode="auto">
          <a:xfrm>
            <a:off x="3429000" y="48006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22" name="Oval 22"/>
          <p:cNvSpPr>
            <a:spLocks noChangeArrowheads="1"/>
          </p:cNvSpPr>
          <p:nvPr/>
        </p:nvSpPr>
        <p:spPr bwMode="auto">
          <a:xfrm>
            <a:off x="2286000" y="40386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23" name="Oval 23"/>
          <p:cNvSpPr>
            <a:spLocks noChangeArrowheads="1"/>
          </p:cNvSpPr>
          <p:nvPr/>
        </p:nvSpPr>
        <p:spPr bwMode="auto">
          <a:xfrm>
            <a:off x="3124200" y="28956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1000" name="Text Box 24"/>
          <p:cNvSpPr txBox="1">
            <a:spLocks noChangeArrowheads="1"/>
          </p:cNvSpPr>
          <p:nvPr/>
        </p:nvSpPr>
        <p:spPr bwMode="auto">
          <a:xfrm>
            <a:off x="609600" y="2971800"/>
            <a:ext cx="8001000" cy="952500"/>
          </a:xfrm>
          <a:prstGeom prst="rect">
            <a:avLst/>
          </a:prstGeom>
          <a:solidFill>
            <a:srgbClr val="66FF66"/>
          </a:solidFill>
          <a:ln w="38100">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lgn="l">
              <a:spcBef>
                <a:spcPct val="50000"/>
              </a:spcBef>
            </a:pPr>
            <a:r>
              <a:rPr lang="en-US" sz="5400">
                <a:solidFill>
                  <a:srgbClr val="003300"/>
                </a:solidFill>
                <a:latin typeface="Verdana" pitchFamily="34" charset="0"/>
              </a:rPr>
              <a:t>AGE= 17100 yrs old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10980"/>
                                        </p:tgtEl>
                                        <p:attrNameLst>
                                          <p:attrName>style.visibility</p:attrName>
                                        </p:attrNameLst>
                                      </p:cBhvr>
                                      <p:to>
                                        <p:strVal val="visible"/>
                                      </p:to>
                                    </p:set>
                                    <p:animEffect transition="in" filter="fade">
                                      <p:cBhvr>
                                        <p:cTn id="7" dur="800" decel="100000"/>
                                        <p:tgtEl>
                                          <p:spTgt spid="510980"/>
                                        </p:tgtEl>
                                      </p:cBhvr>
                                    </p:animEffect>
                                    <p:anim calcmode="lin" valueType="num">
                                      <p:cBhvr>
                                        <p:cTn id="8" dur="800" decel="100000" fill="hold"/>
                                        <p:tgtEl>
                                          <p:spTgt spid="510980"/>
                                        </p:tgtEl>
                                        <p:attrNameLst>
                                          <p:attrName>style.rotation</p:attrName>
                                        </p:attrNameLst>
                                      </p:cBhvr>
                                      <p:tavLst>
                                        <p:tav tm="0">
                                          <p:val>
                                            <p:fltVal val="-90"/>
                                          </p:val>
                                        </p:tav>
                                        <p:tav tm="100000">
                                          <p:val>
                                            <p:fltVal val="0"/>
                                          </p:val>
                                        </p:tav>
                                      </p:tavLst>
                                    </p:anim>
                                    <p:anim calcmode="lin" valueType="num">
                                      <p:cBhvr>
                                        <p:cTn id="9" dur="800" decel="100000" fill="hold"/>
                                        <p:tgtEl>
                                          <p:spTgt spid="510980"/>
                                        </p:tgtEl>
                                        <p:attrNameLst>
                                          <p:attrName>ppt_x</p:attrName>
                                        </p:attrNameLst>
                                      </p:cBhvr>
                                      <p:tavLst>
                                        <p:tav tm="0">
                                          <p:val>
                                            <p:strVal val="#ppt_x+0.4"/>
                                          </p:val>
                                        </p:tav>
                                        <p:tav tm="100000">
                                          <p:val>
                                            <p:strVal val="#ppt_x-0.05"/>
                                          </p:val>
                                        </p:tav>
                                      </p:tavLst>
                                    </p:anim>
                                    <p:anim calcmode="lin" valueType="num">
                                      <p:cBhvr>
                                        <p:cTn id="10" dur="800" decel="100000" fill="hold"/>
                                        <p:tgtEl>
                                          <p:spTgt spid="51098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1098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10980"/>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510981"/>
                                        </p:tgtEl>
                                        <p:attrNameLst>
                                          <p:attrName>style.visibility</p:attrName>
                                        </p:attrNameLst>
                                      </p:cBhvr>
                                      <p:to>
                                        <p:strVal val="visible"/>
                                      </p:to>
                                    </p:set>
                                    <p:animEffect transition="in" filter="fade">
                                      <p:cBhvr>
                                        <p:cTn id="17" dur="800" decel="100000"/>
                                        <p:tgtEl>
                                          <p:spTgt spid="510981"/>
                                        </p:tgtEl>
                                      </p:cBhvr>
                                    </p:animEffect>
                                    <p:anim calcmode="lin" valueType="num">
                                      <p:cBhvr>
                                        <p:cTn id="18" dur="800" decel="100000" fill="hold"/>
                                        <p:tgtEl>
                                          <p:spTgt spid="510981"/>
                                        </p:tgtEl>
                                        <p:attrNameLst>
                                          <p:attrName>style.rotation</p:attrName>
                                        </p:attrNameLst>
                                      </p:cBhvr>
                                      <p:tavLst>
                                        <p:tav tm="0">
                                          <p:val>
                                            <p:fltVal val="-90"/>
                                          </p:val>
                                        </p:tav>
                                        <p:tav tm="100000">
                                          <p:val>
                                            <p:fltVal val="0"/>
                                          </p:val>
                                        </p:tav>
                                      </p:tavLst>
                                    </p:anim>
                                    <p:anim calcmode="lin" valueType="num">
                                      <p:cBhvr>
                                        <p:cTn id="19" dur="800" decel="100000" fill="hold"/>
                                        <p:tgtEl>
                                          <p:spTgt spid="510981"/>
                                        </p:tgtEl>
                                        <p:attrNameLst>
                                          <p:attrName>ppt_x</p:attrName>
                                        </p:attrNameLst>
                                      </p:cBhvr>
                                      <p:tavLst>
                                        <p:tav tm="0">
                                          <p:val>
                                            <p:strVal val="#ppt_x+0.4"/>
                                          </p:val>
                                        </p:tav>
                                        <p:tav tm="100000">
                                          <p:val>
                                            <p:strVal val="#ppt_x-0.05"/>
                                          </p:val>
                                        </p:tav>
                                      </p:tavLst>
                                    </p:anim>
                                    <p:anim calcmode="lin" valueType="num">
                                      <p:cBhvr>
                                        <p:cTn id="20" dur="800" decel="100000" fill="hold"/>
                                        <p:tgtEl>
                                          <p:spTgt spid="51098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51098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510981"/>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510983"/>
                                        </p:tgtEl>
                                        <p:attrNameLst>
                                          <p:attrName>style.visibility</p:attrName>
                                        </p:attrNameLst>
                                      </p:cBhvr>
                                      <p:to>
                                        <p:strVal val="visible"/>
                                      </p:to>
                                    </p:set>
                                    <p:animEffect transition="in" filter="fade">
                                      <p:cBhvr>
                                        <p:cTn id="27" dur="800" decel="100000"/>
                                        <p:tgtEl>
                                          <p:spTgt spid="510983"/>
                                        </p:tgtEl>
                                      </p:cBhvr>
                                    </p:animEffect>
                                    <p:anim calcmode="lin" valueType="num">
                                      <p:cBhvr>
                                        <p:cTn id="28" dur="800" decel="100000" fill="hold"/>
                                        <p:tgtEl>
                                          <p:spTgt spid="510983"/>
                                        </p:tgtEl>
                                        <p:attrNameLst>
                                          <p:attrName>style.rotation</p:attrName>
                                        </p:attrNameLst>
                                      </p:cBhvr>
                                      <p:tavLst>
                                        <p:tav tm="0">
                                          <p:val>
                                            <p:fltVal val="-90"/>
                                          </p:val>
                                        </p:tav>
                                        <p:tav tm="100000">
                                          <p:val>
                                            <p:fltVal val="0"/>
                                          </p:val>
                                        </p:tav>
                                      </p:tavLst>
                                    </p:anim>
                                    <p:anim calcmode="lin" valueType="num">
                                      <p:cBhvr>
                                        <p:cTn id="29" dur="800" decel="100000" fill="hold"/>
                                        <p:tgtEl>
                                          <p:spTgt spid="510983"/>
                                        </p:tgtEl>
                                        <p:attrNameLst>
                                          <p:attrName>ppt_x</p:attrName>
                                        </p:attrNameLst>
                                      </p:cBhvr>
                                      <p:tavLst>
                                        <p:tav tm="0">
                                          <p:val>
                                            <p:strVal val="#ppt_x+0.4"/>
                                          </p:val>
                                        </p:tav>
                                        <p:tav tm="100000">
                                          <p:val>
                                            <p:strVal val="#ppt_x-0.05"/>
                                          </p:val>
                                        </p:tav>
                                      </p:tavLst>
                                    </p:anim>
                                    <p:anim calcmode="lin" valueType="num">
                                      <p:cBhvr>
                                        <p:cTn id="30" dur="800" decel="100000" fill="hold"/>
                                        <p:tgtEl>
                                          <p:spTgt spid="510983"/>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510983"/>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510983"/>
                                        </p:tgtEl>
                                        <p:attrNameLst>
                                          <p:attrName>ppt_y</p:attrName>
                                        </p:attrNameLst>
                                      </p:cBhvr>
                                      <p:tavLst>
                                        <p:tav tm="0">
                                          <p:val>
                                            <p:strVal val="#ppt_y+0.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510982"/>
                                        </p:tgtEl>
                                        <p:attrNameLst>
                                          <p:attrName>style.visibility</p:attrName>
                                        </p:attrNameLst>
                                      </p:cBhvr>
                                      <p:to>
                                        <p:strVal val="visible"/>
                                      </p:to>
                                    </p:set>
                                    <p:animEffect transition="in" filter="fade">
                                      <p:cBhvr>
                                        <p:cTn id="37" dur="800" decel="100000"/>
                                        <p:tgtEl>
                                          <p:spTgt spid="510982"/>
                                        </p:tgtEl>
                                      </p:cBhvr>
                                    </p:animEffect>
                                    <p:anim calcmode="lin" valueType="num">
                                      <p:cBhvr>
                                        <p:cTn id="38" dur="800" decel="100000" fill="hold"/>
                                        <p:tgtEl>
                                          <p:spTgt spid="510982"/>
                                        </p:tgtEl>
                                        <p:attrNameLst>
                                          <p:attrName>style.rotation</p:attrName>
                                        </p:attrNameLst>
                                      </p:cBhvr>
                                      <p:tavLst>
                                        <p:tav tm="0">
                                          <p:val>
                                            <p:fltVal val="-90"/>
                                          </p:val>
                                        </p:tav>
                                        <p:tav tm="100000">
                                          <p:val>
                                            <p:fltVal val="0"/>
                                          </p:val>
                                        </p:tav>
                                      </p:tavLst>
                                    </p:anim>
                                    <p:anim calcmode="lin" valueType="num">
                                      <p:cBhvr>
                                        <p:cTn id="39" dur="800" decel="100000" fill="hold"/>
                                        <p:tgtEl>
                                          <p:spTgt spid="510982"/>
                                        </p:tgtEl>
                                        <p:attrNameLst>
                                          <p:attrName>ppt_x</p:attrName>
                                        </p:attrNameLst>
                                      </p:cBhvr>
                                      <p:tavLst>
                                        <p:tav tm="0">
                                          <p:val>
                                            <p:strVal val="#ppt_x+0.4"/>
                                          </p:val>
                                        </p:tav>
                                        <p:tav tm="100000">
                                          <p:val>
                                            <p:strVal val="#ppt_x-0.05"/>
                                          </p:val>
                                        </p:tav>
                                      </p:tavLst>
                                    </p:anim>
                                    <p:anim calcmode="lin" valueType="num">
                                      <p:cBhvr>
                                        <p:cTn id="40" dur="800" decel="100000" fill="hold"/>
                                        <p:tgtEl>
                                          <p:spTgt spid="510982"/>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510982"/>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510982"/>
                                        </p:tgtEl>
                                        <p:attrNameLst>
                                          <p:attrName>ppt_y</p:attrName>
                                        </p:attrNameLst>
                                      </p:cBhvr>
                                      <p:tavLst>
                                        <p:tav tm="0">
                                          <p:val>
                                            <p:strVal val="#ppt_y+0.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grpId="0" nodeType="clickEffect">
                                  <p:stCondLst>
                                    <p:cond delay="0"/>
                                  </p:stCondLst>
                                  <p:childTnLst>
                                    <p:set>
                                      <p:cBhvr>
                                        <p:cTn id="46" dur="1" fill="hold">
                                          <p:stCondLst>
                                            <p:cond delay="0"/>
                                          </p:stCondLst>
                                        </p:cTn>
                                        <p:tgtEl>
                                          <p:spTgt spid="511000"/>
                                        </p:tgtEl>
                                        <p:attrNameLst>
                                          <p:attrName>style.visibility</p:attrName>
                                        </p:attrNameLst>
                                      </p:cBhvr>
                                      <p:to>
                                        <p:strVal val="visible"/>
                                      </p:to>
                                    </p:set>
                                    <p:anim calcmode="lin" valueType="num">
                                      <p:cBhvr>
                                        <p:cTn id="47" dur="500" fill="hold"/>
                                        <p:tgtEl>
                                          <p:spTgt spid="511000"/>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511000"/>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511000"/>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51100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980" grpId="0" animBg="1"/>
      <p:bldP spid="510981" grpId="0" animBg="1"/>
      <p:bldP spid="510982" grpId="0" animBg="1"/>
      <p:bldP spid="510983" grpId="0" animBg="1"/>
      <p:bldP spid="511000" grpId="0" animBg="1"/>
    </p:bldLst>
  </p:timing>
</p:sld>
</file>

<file path=ppt/slides/slide256.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grpSp>
        <p:nvGrpSpPr>
          <p:cNvPr id="79874" name="Group 2"/>
          <p:cNvGrpSpPr>
            <a:grpSpLocks/>
          </p:cNvGrpSpPr>
          <p:nvPr/>
        </p:nvGrpSpPr>
        <p:grpSpPr bwMode="auto">
          <a:xfrm>
            <a:off x="0" y="304800"/>
            <a:ext cx="9144000" cy="6248400"/>
            <a:chOff x="0" y="0"/>
            <a:chExt cx="5760" cy="3936"/>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1"/>
          <p:cNvSpPr/>
          <p:nvPr/>
        </p:nvSpPr>
        <p:spPr bwMode="auto">
          <a:xfrm>
            <a:off x="661146" y="4648200"/>
            <a:ext cx="786653"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6" name="Rectangle 5"/>
          <p:cNvSpPr/>
          <p:nvPr/>
        </p:nvSpPr>
        <p:spPr bwMode="auto">
          <a:xfrm>
            <a:off x="152400" y="1516794"/>
            <a:ext cx="224118" cy="3398106"/>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7" name="Freeform 6"/>
          <p:cNvSpPr/>
          <p:nvPr/>
        </p:nvSpPr>
        <p:spPr bwMode="auto">
          <a:xfrm>
            <a:off x="358655" y="1512245"/>
            <a:ext cx="7436223" cy="3665363"/>
          </a:xfrm>
          <a:custGeom>
            <a:avLst/>
            <a:gdLst>
              <a:gd name="connsiteX0" fmla="*/ 0 w 7436223"/>
              <a:gd name="connsiteY0" fmla="*/ 6013 h 3860887"/>
              <a:gd name="connsiteX1" fmla="*/ 389964 w 7436223"/>
              <a:gd name="connsiteY1" fmla="*/ 19460 h 3860887"/>
              <a:gd name="connsiteX2" fmla="*/ 605117 w 7436223"/>
              <a:gd name="connsiteY2" fmla="*/ 167377 h 3860887"/>
              <a:gd name="connsiteX3" fmla="*/ 699247 w 7436223"/>
              <a:gd name="connsiteY3" fmla="*/ 476660 h 3860887"/>
              <a:gd name="connsiteX4" fmla="*/ 1237129 w 7436223"/>
              <a:gd name="connsiteY4" fmla="*/ 3623271 h 3860887"/>
              <a:gd name="connsiteX5" fmla="*/ 1748117 w 7436223"/>
              <a:gd name="connsiteY5" fmla="*/ 3636719 h 3860887"/>
              <a:gd name="connsiteX6" fmla="*/ 7436223 w 7436223"/>
              <a:gd name="connsiteY6" fmla="*/ 3636719 h 3860887"/>
              <a:gd name="connsiteX0" fmla="*/ 0 w 7436223"/>
              <a:gd name="connsiteY0" fmla="*/ 6013 h 3680546"/>
              <a:gd name="connsiteX1" fmla="*/ 389964 w 7436223"/>
              <a:gd name="connsiteY1" fmla="*/ 19460 h 3680546"/>
              <a:gd name="connsiteX2" fmla="*/ 605117 w 7436223"/>
              <a:gd name="connsiteY2" fmla="*/ 167377 h 3680546"/>
              <a:gd name="connsiteX3" fmla="*/ 699247 w 7436223"/>
              <a:gd name="connsiteY3" fmla="*/ 476660 h 3680546"/>
              <a:gd name="connsiteX4" fmla="*/ 1129553 w 7436223"/>
              <a:gd name="connsiteY4" fmla="*/ 3045048 h 3680546"/>
              <a:gd name="connsiteX5" fmla="*/ 1748117 w 7436223"/>
              <a:gd name="connsiteY5" fmla="*/ 3636719 h 3680546"/>
              <a:gd name="connsiteX6" fmla="*/ 7436223 w 7436223"/>
              <a:gd name="connsiteY6" fmla="*/ 3636719 h 3680546"/>
              <a:gd name="connsiteX0" fmla="*/ 0 w 7436223"/>
              <a:gd name="connsiteY0" fmla="*/ 6013 h 3731346"/>
              <a:gd name="connsiteX1" fmla="*/ 389964 w 7436223"/>
              <a:gd name="connsiteY1" fmla="*/ 19460 h 3731346"/>
              <a:gd name="connsiteX2" fmla="*/ 605117 w 7436223"/>
              <a:gd name="connsiteY2" fmla="*/ 167377 h 3731346"/>
              <a:gd name="connsiteX3" fmla="*/ 699247 w 7436223"/>
              <a:gd name="connsiteY3" fmla="*/ 476660 h 3731346"/>
              <a:gd name="connsiteX4" fmla="*/ 1048871 w 7436223"/>
              <a:gd name="connsiteY4" fmla="*/ 2359248 h 3731346"/>
              <a:gd name="connsiteX5" fmla="*/ 1748117 w 7436223"/>
              <a:gd name="connsiteY5" fmla="*/ 3636719 h 3731346"/>
              <a:gd name="connsiteX6" fmla="*/ 7436223 w 7436223"/>
              <a:gd name="connsiteY6" fmla="*/ 3636719 h 3731346"/>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2595282 w 7436223"/>
              <a:gd name="connsiteY5" fmla="*/ 3663613 h 3751738"/>
              <a:gd name="connsiteX6" fmla="*/ 7436223 w 7436223"/>
              <a:gd name="connsiteY6" fmla="*/ 3636719 h 3751738"/>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1573305 w 7436223"/>
              <a:gd name="connsiteY5" fmla="*/ 3179519 h 3751738"/>
              <a:gd name="connsiteX6" fmla="*/ 2595282 w 7436223"/>
              <a:gd name="connsiteY6" fmla="*/ 3663613 h 3751738"/>
              <a:gd name="connsiteX7" fmla="*/ 7436223 w 7436223"/>
              <a:gd name="connsiteY7" fmla="*/ 3636719 h 3751738"/>
              <a:gd name="connsiteX0" fmla="*/ 0 w 7436223"/>
              <a:gd name="connsiteY0" fmla="*/ 6013 h 3750931"/>
              <a:gd name="connsiteX1" fmla="*/ 389964 w 7436223"/>
              <a:gd name="connsiteY1" fmla="*/ 19460 h 3750931"/>
              <a:gd name="connsiteX2" fmla="*/ 605117 w 7436223"/>
              <a:gd name="connsiteY2" fmla="*/ 167377 h 3750931"/>
              <a:gd name="connsiteX3" fmla="*/ 699247 w 7436223"/>
              <a:gd name="connsiteY3" fmla="*/ 476660 h 3750931"/>
              <a:gd name="connsiteX4" fmla="*/ 1048871 w 7436223"/>
              <a:gd name="connsiteY4" fmla="*/ 2359248 h 3750931"/>
              <a:gd name="connsiteX5" fmla="*/ 1317810 w 7436223"/>
              <a:gd name="connsiteY5" fmla="*/ 3650166 h 3750931"/>
              <a:gd name="connsiteX6" fmla="*/ 2595282 w 7436223"/>
              <a:gd name="connsiteY6" fmla="*/ 3663613 h 3750931"/>
              <a:gd name="connsiteX7" fmla="*/ 7436223 w 7436223"/>
              <a:gd name="connsiteY7" fmla="*/ 3636719 h 3750931"/>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1531 h 3664173"/>
              <a:gd name="connsiteX1" fmla="*/ 389964 w 7436223"/>
              <a:gd name="connsiteY1" fmla="*/ 14978 h 3664173"/>
              <a:gd name="connsiteX2" fmla="*/ 437029 w 7436223"/>
              <a:gd name="connsiteY2" fmla="*/ 17920 h 3664173"/>
              <a:gd name="connsiteX3" fmla="*/ 605117 w 7436223"/>
              <a:gd name="connsiteY3" fmla="*/ 162895 h 3664173"/>
              <a:gd name="connsiteX4" fmla="*/ 699247 w 7436223"/>
              <a:gd name="connsiteY4" fmla="*/ 472178 h 3664173"/>
              <a:gd name="connsiteX5" fmla="*/ 1048871 w 7436223"/>
              <a:gd name="connsiteY5" fmla="*/ 2354766 h 3664173"/>
              <a:gd name="connsiteX6" fmla="*/ 1317810 w 7436223"/>
              <a:gd name="connsiteY6" fmla="*/ 3645684 h 3664173"/>
              <a:gd name="connsiteX7" fmla="*/ 2595282 w 7436223"/>
              <a:gd name="connsiteY7" fmla="*/ 3659131 h 3664173"/>
              <a:gd name="connsiteX8" fmla="*/ 7436223 w 7436223"/>
              <a:gd name="connsiteY8" fmla="*/ 3632237 h 3664173"/>
              <a:gd name="connsiteX0" fmla="*/ 0 w 7436223"/>
              <a:gd name="connsiteY0" fmla="*/ 2240 h 3664882"/>
              <a:gd name="connsiteX1" fmla="*/ 368533 w 7436223"/>
              <a:gd name="connsiteY1" fmla="*/ 8543 h 3664882"/>
              <a:gd name="connsiteX2" fmla="*/ 437029 w 7436223"/>
              <a:gd name="connsiteY2" fmla="*/ 18629 h 3664882"/>
              <a:gd name="connsiteX3" fmla="*/ 605117 w 7436223"/>
              <a:gd name="connsiteY3" fmla="*/ 163604 h 3664882"/>
              <a:gd name="connsiteX4" fmla="*/ 699247 w 7436223"/>
              <a:gd name="connsiteY4" fmla="*/ 472887 h 3664882"/>
              <a:gd name="connsiteX5" fmla="*/ 1048871 w 7436223"/>
              <a:gd name="connsiteY5" fmla="*/ 2355475 h 3664882"/>
              <a:gd name="connsiteX6" fmla="*/ 1317810 w 7436223"/>
              <a:gd name="connsiteY6" fmla="*/ 3646393 h 3664882"/>
              <a:gd name="connsiteX7" fmla="*/ 2595282 w 7436223"/>
              <a:gd name="connsiteY7" fmla="*/ 3659840 h 3664882"/>
              <a:gd name="connsiteX8" fmla="*/ 7436223 w 7436223"/>
              <a:gd name="connsiteY8" fmla="*/ 3632946 h 3664882"/>
              <a:gd name="connsiteX0" fmla="*/ 0 w 7436223"/>
              <a:gd name="connsiteY0" fmla="*/ 2463 h 3665105"/>
              <a:gd name="connsiteX1" fmla="*/ 368533 w 7436223"/>
              <a:gd name="connsiteY1" fmla="*/ 8766 h 3665105"/>
              <a:gd name="connsiteX2" fmla="*/ 487035 w 7436223"/>
              <a:gd name="connsiteY2" fmla="*/ 28377 h 3665105"/>
              <a:gd name="connsiteX3" fmla="*/ 605117 w 7436223"/>
              <a:gd name="connsiteY3" fmla="*/ 163827 h 3665105"/>
              <a:gd name="connsiteX4" fmla="*/ 699247 w 7436223"/>
              <a:gd name="connsiteY4" fmla="*/ 473110 h 3665105"/>
              <a:gd name="connsiteX5" fmla="*/ 1048871 w 7436223"/>
              <a:gd name="connsiteY5" fmla="*/ 2355698 h 3665105"/>
              <a:gd name="connsiteX6" fmla="*/ 1317810 w 7436223"/>
              <a:gd name="connsiteY6" fmla="*/ 3646616 h 3665105"/>
              <a:gd name="connsiteX7" fmla="*/ 2595282 w 7436223"/>
              <a:gd name="connsiteY7" fmla="*/ 3660063 h 3665105"/>
              <a:gd name="connsiteX8" fmla="*/ 7436223 w 7436223"/>
              <a:gd name="connsiteY8" fmla="*/ 3633169 h 3665105"/>
              <a:gd name="connsiteX0" fmla="*/ 0 w 7436223"/>
              <a:gd name="connsiteY0" fmla="*/ 9505 h 3672147"/>
              <a:gd name="connsiteX1" fmla="*/ 380439 w 7436223"/>
              <a:gd name="connsiteY1" fmla="*/ 1520 h 3672147"/>
              <a:gd name="connsiteX2" fmla="*/ 487035 w 7436223"/>
              <a:gd name="connsiteY2" fmla="*/ 35419 h 3672147"/>
              <a:gd name="connsiteX3" fmla="*/ 605117 w 7436223"/>
              <a:gd name="connsiteY3" fmla="*/ 170869 h 3672147"/>
              <a:gd name="connsiteX4" fmla="*/ 699247 w 7436223"/>
              <a:gd name="connsiteY4" fmla="*/ 480152 h 3672147"/>
              <a:gd name="connsiteX5" fmla="*/ 1048871 w 7436223"/>
              <a:gd name="connsiteY5" fmla="*/ 2362740 h 3672147"/>
              <a:gd name="connsiteX6" fmla="*/ 1317810 w 7436223"/>
              <a:gd name="connsiteY6" fmla="*/ 3653658 h 3672147"/>
              <a:gd name="connsiteX7" fmla="*/ 2595282 w 7436223"/>
              <a:gd name="connsiteY7" fmla="*/ 3667105 h 3672147"/>
              <a:gd name="connsiteX8" fmla="*/ 7436223 w 7436223"/>
              <a:gd name="connsiteY8" fmla="*/ 3640211 h 3672147"/>
              <a:gd name="connsiteX0" fmla="*/ 0 w 7436223"/>
              <a:gd name="connsiteY0" fmla="*/ 4567 h 3667209"/>
              <a:gd name="connsiteX1" fmla="*/ 382820 w 7436223"/>
              <a:gd name="connsiteY1" fmla="*/ 3726 h 3667209"/>
              <a:gd name="connsiteX2" fmla="*/ 487035 w 7436223"/>
              <a:gd name="connsiteY2" fmla="*/ 30481 h 3667209"/>
              <a:gd name="connsiteX3" fmla="*/ 605117 w 7436223"/>
              <a:gd name="connsiteY3" fmla="*/ 165931 h 3667209"/>
              <a:gd name="connsiteX4" fmla="*/ 699247 w 7436223"/>
              <a:gd name="connsiteY4" fmla="*/ 475214 h 3667209"/>
              <a:gd name="connsiteX5" fmla="*/ 1048871 w 7436223"/>
              <a:gd name="connsiteY5" fmla="*/ 2357802 h 3667209"/>
              <a:gd name="connsiteX6" fmla="*/ 1317810 w 7436223"/>
              <a:gd name="connsiteY6" fmla="*/ 3648720 h 3667209"/>
              <a:gd name="connsiteX7" fmla="*/ 2595282 w 7436223"/>
              <a:gd name="connsiteY7" fmla="*/ 3662167 h 3667209"/>
              <a:gd name="connsiteX8" fmla="*/ 7436223 w 7436223"/>
              <a:gd name="connsiteY8" fmla="*/ 3635273 h 3667209"/>
              <a:gd name="connsiteX0" fmla="*/ 0 w 7436223"/>
              <a:gd name="connsiteY0" fmla="*/ 5162 h 3667804"/>
              <a:gd name="connsiteX1" fmla="*/ 382820 w 7436223"/>
              <a:gd name="connsiteY1" fmla="*/ 4321 h 3667804"/>
              <a:gd name="connsiteX2" fmla="*/ 487035 w 7436223"/>
              <a:gd name="connsiteY2" fmla="*/ 40601 h 3667804"/>
              <a:gd name="connsiteX3" fmla="*/ 605117 w 7436223"/>
              <a:gd name="connsiteY3" fmla="*/ 166526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10126 h 3672768"/>
              <a:gd name="connsiteX1" fmla="*/ 382820 w 7436223"/>
              <a:gd name="connsiteY1" fmla="*/ 9285 h 3672768"/>
              <a:gd name="connsiteX2" fmla="*/ 487035 w 7436223"/>
              <a:gd name="connsiteY2" fmla="*/ 45565 h 3672768"/>
              <a:gd name="connsiteX3" fmla="*/ 699247 w 7436223"/>
              <a:gd name="connsiteY3" fmla="*/ 480773 h 3672768"/>
              <a:gd name="connsiteX4" fmla="*/ 1048871 w 7436223"/>
              <a:gd name="connsiteY4" fmla="*/ 2363361 h 3672768"/>
              <a:gd name="connsiteX5" fmla="*/ 1317810 w 7436223"/>
              <a:gd name="connsiteY5" fmla="*/ 3654279 h 3672768"/>
              <a:gd name="connsiteX6" fmla="*/ 2595282 w 7436223"/>
              <a:gd name="connsiteY6" fmla="*/ 3667726 h 3672768"/>
              <a:gd name="connsiteX7" fmla="*/ 7436223 w 7436223"/>
              <a:gd name="connsiteY7" fmla="*/ 3640832 h 3672768"/>
              <a:gd name="connsiteX0" fmla="*/ 0 w 7436223"/>
              <a:gd name="connsiteY0" fmla="*/ 11572 h 3674214"/>
              <a:gd name="connsiteX1" fmla="*/ 382820 w 7436223"/>
              <a:gd name="connsiteY1" fmla="*/ 10731 h 3674214"/>
              <a:gd name="connsiteX2" fmla="*/ 584666 w 7436223"/>
              <a:gd name="connsiteY2" fmla="*/ 137498 h 3674214"/>
              <a:gd name="connsiteX3" fmla="*/ 699247 w 7436223"/>
              <a:gd name="connsiteY3" fmla="*/ 482219 h 3674214"/>
              <a:gd name="connsiteX4" fmla="*/ 1048871 w 7436223"/>
              <a:gd name="connsiteY4" fmla="*/ 2364807 h 3674214"/>
              <a:gd name="connsiteX5" fmla="*/ 1317810 w 7436223"/>
              <a:gd name="connsiteY5" fmla="*/ 3655725 h 3674214"/>
              <a:gd name="connsiteX6" fmla="*/ 2595282 w 7436223"/>
              <a:gd name="connsiteY6" fmla="*/ 3669172 h 3674214"/>
              <a:gd name="connsiteX7" fmla="*/ 7436223 w 7436223"/>
              <a:gd name="connsiteY7" fmla="*/ 3642278 h 3674214"/>
              <a:gd name="connsiteX0" fmla="*/ 0 w 7436223"/>
              <a:gd name="connsiteY0" fmla="*/ 11051 h 3673693"/>
              <a:gd name="connsiteX1" fmla="*/ 382820 w 7436223"/>
              <a:gd name="connsiteY1" fmla="*/ 10210 h 3673693"/>
              <a:gd name="connsiteX2" fmla="*/ 567997 w 7436223"/>
              <a:gd name="connsiteY2" fmla="*/ 129834 h 3673693"/>
              <a:gd name="connsiteX3" fmla="*/ 699247 w 7436223"/>
              <a:gd name="connsiteY3" fmla="*/ 481698 h 3673693"/>
              <a:gd name="connsiteX4" fmla="*/ 1048871 w 7436223"/>
              <a:gd name="connsiteY4" fmla="*/ 2364286 h 3673693"/>
              <a:gd name="connsiteX5" fmla="*/ 1317810 w 7436223"/>
              <a:gd name="connsiteY5" fmla="*/ 3655204 h 3673693"/>
              <a:gd name="connsiteX6" fmla="*/ 2595282 w 7436223"/>
              <a:gd name="connsiteY6" fmla="*/ 3668651 h 3673693"/>
              <a:gd name="connsiteX7" fmla="*/ 7436223 w 7436223"/>
              <a:gd name="connsiteY7" fmla="*/ 3641757 h 3673693"/>
              <a:gd name="connsiteX0" fmla="*/ 0 w 7436223"/>
              <a:gd name="connsiteY0" fmla="*/ 10011 h 3672653"/>
              <a:gd name="connsiteX1" fmla="*/ 382820 w 7436223"/>
              <a:gd name="connsiteY1" fmla="*/ 9170 h 3672653"/>
              <a:gd name="connsiteX2" fmla="*/ 553710 w 7436223"/>
              <a:gd name="connsiteY2" fmla="*/ 114506 h 3672653"/>
              <a:gd name="connsiteX3" fmla="*/ 699247 w 7436223"/>
              <a:gd name="connsiteY3" fmla="*/ 480658 h 3672653"/>
              <a:gd name="connsiteX4" fmla="*/ 1048871 w 7436223"/>
              <a:gd name="connsiteY4" fmla="*/ 2363246 h 3672653"/>
              <a:gd name="connsiteX5" fmla="*/ 1317810 w 7436223"/>
              <a:gd name="connsiteY5" fmla="*/ 3654164 h 3672653"/>
              <a:gd name="connsiteX6" fmla="*/ 2595282 w 7436223"/>
              <a:gd name="connsiteY6" fmla="*/ 3667611 h 3672653"/>
              <a:gd name="connsiteX7" fmla="*/ 7436223 w 7436223"/>
              <a:gd name="connsiteY7" fmla="*/ 3640717 h 3672653"/>
              <a:gd name="connsiteX0" fmla="*/ 0 w 7436223"/>
              <a:gd name="connsiteY0" fmla="*/ 5953 h 3668595"/>
              <a:gd name="connsiteX1" fmla="*/ 382820 w 7436223"/>
              <a:gd name="connsiteY1" fmla="*/ 5112 h 3668595"/>
              <a:gd name="connsiteX2" fmla="*/ 553710 w 7436223"/>
              <a:gd name="connsiteY2" fmla="*/ 110448 h 3668595"/>
              <a:gd name="connsiteX3" fmla="*/ 699247 w 7436223"/>
              <a:gd name="connsiteY3" fmla="*/ 476600 h 3668595"/>
              <a:gd name="connsiteX4" fmla="*/ 1048871 w 7436223"/>
              <a:gd name="connsiteY4" fmla="*/ 2359188 h 3668595"/>
              <a:gd name="connsiteX5" fmla="*/ 1317810 w 7436223"/>
              <a:gd name="connsiteY5" fmla="*/ 3650106 h 3668595"/>
              <a:gd name="connsiteX6" fmla="*/ 2595282 w 7436223"/>
              <a:gd name="connsiteY6" fmla="*/ 3663553 h 3668595"/>
              <a:gd name="connsiteX7" fmla="*/ 7436223 w 7436223"/>
              <a:gd name="connsiteY7" fmla="*/ 3636659 h 3668595"/>
              <a:gd name="connsiteX0" fmla="*/ 0 w 7436223"/>
              <a:gd name="connsiteY0" fmla="*/ 9837 h 3672479"/>
              <a:gd name="connsiteX1" fmla="*/ 382820 w 7436223"/>
              <a:gd name="connsiteY1" fmla="*/ 8996 h 3672479"/>
              <a:gd name="connsiteX2" fmla="*/ 563235 w 7436223"/>
              <a:gd name="connsiteY2" fmla="*/ 111951 h 3672479"/>
              <a:gd name="connsiteX3" fmla="*/ 699247 w 7436223"/>
              <a:gd name="connsiteY3" fmla="*/ 480484 h 3672479"/>
              <a:gd name="connsiteX4" fmla="*/ 1048871 w 7436223"/>
              <a:gd name="connsiteY4" fmla="*/ 2363072 h 3672479"/>
              <a:gd name="connsiteX5" fmla="*/ 1317810 w 7436223"/>
              <a:gd name="connsiteY5" fmla="*/ 3653990 h 3672479"/>
              <a:gd name="connsiteX6" fmla="*/ 2595282 w 7436223"/>
              <a:gd name="connsiteY6" fmla="*/ 3667437 h 3672479"/>
              <a:gd name="connsiteX7" fmla="*/ 7436223 w 7436223"/>
              <a:gd name="connsiteY7"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65617 w 7436223"/>
              <a:gd name="connsiteY3" fmla="*/ 116715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27517 w 7436223"/>
              <a:gd name="connsiteY3" fmla="*/ 85758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4712 h 3667354"/>
              <a:gd name="connsiteX1" fmla="*/ 382820 w 7436223"/>
              <a:gd name="connsiteY1" fmla="*/ 3871 h 3667354"/>
              <a:gd name="connsiteX2" fmla="*/ 463223 w 7436223"/>
              <a:gd name="connsiteY2" fmla="*/ 33007 h 3667354"/>
              <a:gd name="connsiteX3" fmla="*/ 527517 w 7436223"/>
              <a:gd name="connsiteY3" fmla="*/ 80633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672773 w 7436223"/>
              <a:gd name="connsiteY6" fmla="*/ 346906 h 3666927"/>
              <a:gd name="connsiteX7" fmla="*/ 1048871 w 7436223"/>
              <a:gd name="connsiteY7" fmla="*/ 2357520 h 3666927"/>
              <a:gd name="connsiteX8" fmla="*/ 1317810 w 7436223"/>
              <a:gd name="connsiteY8" fmla="*/ 3648438 h 3666927"/>
              <a:gd name="connsiteX9" fmla="*/ 2595282 w 7436223"/>
              <a:gd name="connsiteY9" fmla="*/ 3661885 h 3666927"/>
              <a:gd name="connsiteX10" fmla="*/ 7436223 w 7436223"/>
              <a:gd name="connsiteY10"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672773 w 7436223"/>
              <a:gd name="connsiteY5" fmla="*/ 346906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18130 h 3680772"/>
              <a:gd name="connsiteX1" fmla="*/ 382820 w 7436223"/>
              <a:gd name="connsiteY1" fmla="*/ 17289 h 3680772"/>
              <a:gd name="connsiteX2" fmla="*/ 432267 w 7436223"/>
              <a:gd name="connsiteY2" fmla="*/ 27376 h 3680772"/>
              <a:gd name="connsiteX3" fmla="*/ 680197 w 7436223"/>
              <a:gd name="connsiteY3" fmla="*/ 353045 h 3680772"/>
              <a:gd name="connsiteX4" fmla="*/ 1048871 w 7436223"/>
              <a:gd name="connsiteY4" fmla="*/ 2371365 h 3680772"/>
              <a:gd name="connsiteX5" fmla="*/ 1317810 w 7436223"/>
              <a:gd name="connsiteY5" fmla="*/ 3662283 h 3680772"/>
              <a:gd name="connsiteX6" fmla="*/ 2595282 w 7436223"/>
              <a:gd name="connsiteY6" fmla="*/ 3675730 h 3680772"/>
              <a:gd name="connsiteX7" fmla="*/ 7436223 w 7436223"/>
              <a:gd name="connsiteY7" fmla="*/ 3648836 h 3680772"/>
              <a:gd name="connsiteX0" fmla="*/ 0 w 7436223"/>
              <a:gd name="connsiteY0" fmla="*/ 26972 h 3689614"/>
              <a:gd name="connsiteX1" fmla="*/ 382820 w 7436223"/>
              <a:gd name="connsiteY1" fmla="*/ 26131 h 3689614"/>
              <a:gd name="connsiteX2" fmla="*/ 680197 w 7436223"/>
              <a:gd name="connsiteY2" fmla="*/ 361887 h 3689614"/>
              <a:gd name="connsiteX3" fmla="*/ 1048871 w 7436223"/>
              <a:gd name="connsiteY3" fmla="*/ 2380207 h 3689614"/>
              <a:gd name="connsiteX4" fmla="*/ 1317810 w 7436223"/>
              <a:gd name="connsiteY4" fmla="*/ 3671125 h 3689614"/>
              <a:gd name="connsiteX5" fmla="*/ 2595282 w 7436223"/>
              <a:gd name="connsiteY5" fmla="*/ 3684572 h 3689614"/>
              <a:gd name="connsiteX6" fmla="*/ 7436223 w 7436223"/>
              <a:gd name="connsiteY6" fmla="*/ 3657678 h 3689614"/>
              <a:gd name="connsiteX0" fmla="*/ 0 w 7436223"/>
              <a:gd name="connsiteY0" fmla="*/ 49335 h 3711977"/>
              <a:gd name="connsiteX1" fmla="*/ 511408 w 7436223"/>
              <a:gd name="connsiteY1" fmla="*/ 19919 h 3711977"/>
              <a:gd name="connsiteX2" fmla="*/ 680197 w 7436223"/>
              <a:gd name="connsiteY2" fmla="*/ 384250 h 3711977"/>
              <a:gd name="connsiteX3" fmla="*/ 1048871 w 7436223"/>
              <a:gd name="connsiteY3" fmla="*/ 2402570 h 3711977"/>
              <a:gd name="connsiteX4" fmla="*/ 1317810 w 7436223"/>
              <a:gd name="connsiteY4" fmla="*/ 3693488 h 3711977"/>
              <a:gd name="connsiteX5" fmla="*/ 2595282 w 7436223"/>
              <a:gd name="connsiteY5" fmla="*/ 3706935 h 3711977"/>
              <a:gd name="connsiteX6" fmla="*/ 7436223 w 7436223"/>
              <a:gd name="connsiteY6" fmla="*/ 3680041 h 3711977"/>
              <a:gd name="connsiteX0" fmla="*/ 0 w 7436223"/>
              <a:gd name="connsiteY0" fmla="*/ 55476 h 3718118"/>
              <a:gd name="connsiteX1" fmla="*/ 511408 w 7436223"/>
              <a:gd name="connsiteY1" fmla="*/ 26060 h 3718118"/>
              <a:gd name="connsiteX2" fmla="*/ 680197 w 7436223"/>
              <a:gd name="connsiteY2" fmla="*/ 390391 h 3718118"/>
              <a:gd name="connsiteX3" fmla="*/ 1048871 w 7436223"/>
              <a:gd name="connsiteY3" fmla="*/ 2408711 h 3718118"/>
              <a:gd name="connsiteX4" fmla="*/ 1317810 w 7436223"/>
              <a:gd name="connsiteY4" fmla="*/ 3699629 h 3718118"/>
              <a:gd name="connsiteX5" fmla="*/ 2595282 w 7436223"/>
              <a:gd name="connsiteY5" fmla="*/ 3713076 h 3718118"/>
              <a:gd name="connsiteX6" fmla="*/ 7436223 w 7436223"/>
              <a:gd name="connsiteY6" fmla="*/ 3686182 h 3718118"/>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3606 h 3666248"/>
              <a:gd name="connsiteX1" fmla="*/ 680197 w 7436223"/>
              <a:gd name="connsiteY1" fmla="*/ 338521 h 3666248"/>
              <a:gd name="connsiteX2" fmla="*/ 1048871 w 7436223"/>
              <a:gd name="connsiteY2" fmla="*/ 2356841 h 3666248"/>
              <a:gd name="connsiteX3" fmla="*/ 1317810 w 7436223"/>
              <a:gd name="connsiteY3" fmla="*/ 3647759 h 3666248"/>
              <a:gd name="connsiteX4" fmla="*/ 2595282 w 7436223"/>
              <a:gd name="connsiteY4" fmla="*/ 3661206 h 3666248"/>
              <a:gd name="connsiteX5" fmla="*/ 7436223 w 7436223"/>
              <a:gd name="connsiteY5" fmla="*/ 3634312 h 3666248"/>
              <a:gd name="connsiteX0" fmla="*/ 0 w 7436223"/>
              <a:gd name="connsiteY0" fmla="*/ 0 h 3662642"/>
              <a:gd name="connsiteX1" fmla="*/ 432267 w 7436223"/>
              <a:gd name="connsiteY1" fmla="*/ 54490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9341 h 3671983"/>
              <a:gd name="connsiteX1" fmla="*/ 429886 w 7436223"/>
              <a:gd name="connsiteY1" fmla="*/ 28112 h 3671983"/>
              <a:gd name="connsiteX2" fmla="*/ 680197 w 7436223"/>
              <a:gd name="connsiteY2" fmla="*/ 344256 h 3671983"/>
              <a:gd name="connsiteX3" fmla="*/ 1048871 w 7436223"/>
              <a:gd name="connsiteY3" fmla="*/ 2362576 h 3671983"/>
              <a:gd name="connsiteX4" fmla="*/ 1317810 w 7436223"/>
              <a:gd name="connsiteY4" fmla="*/ 3653494 h 3671983"/>
              <a:gd name="connsiteX5" fmla="*/ 2595282 w 7436223"/>
              <a:gd name="connsiteY5" fmla="*/ 3666941 h 3671983"/>
              <a:gd name="connsiteX6" fmla="*/ 7436223 w 7436223"/>
              <a:gd name="connsiteY6" fmla="*/ 3640047 h 3671983"/>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7855 h 3670497"/>
              <a:gd name="connsiteX1" fmla="*/ 344161 w 7436223"/>
              <a:gd name="connsiteY1" fmla="*/ 12339 h 3670497"/>
              <a:gd name="connsiteX2" fmla="*/ 680197 w 7436223"/>
              <a:gd name="connsiteY2" fmla="*/ 342770 h 3670497"/>
              <a:gd name="connsiteX3" fmla="*/ 1048871 w 7436223"/>
              <a:gd name="connsiteY3" fmla="*/ 2361090 h 3670497"/>
              <a:gd name="connsiteX4" fmla="*/ 1317810 w 7436223"/>
              <a:gd name="connsiteY4" fmla="*/ 3652008 h 3670497"/>
              <a:gd name="connsiteX5" fmla="*/ 2595282 w 7436223"/>
              <a:gd name="connsiteY5" fmla="*/ 3665455 h 3670497"/>
              <a:gd name="connsiteX6" fmla="*/ 7436223 w 7436223"/>
              <a:gd name="connsiteY6" fmla="*/ 3638561 h 3670497"/>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6555 h 3669197"/>
              <a:gd name="connsiteX1" fmla="*/ 344161 w 7436223"/>
              <a:gd name="connsiteY1" fmla="*/ 11039 h 3669197"/>
              <a:gd name="connsiteX2" fmla="*/ 680197 w 7436223"/>
              <a:gd name="connsiteY2" fmla="*/ 341470 h 3669197"/>
              <a:gd name="connsiteX3" fmla="*/ 1048871 w 7436223"/>
              <a:gd name="connsiteY3" fmla="*/ 2359790 h 3669197"/>
              <a:gd name="connsiteX4" fmla="*/ 1317810 w 7436223"/>
              <a:gd name="connsiteY4" fmla="*/ 3650708 h 3669197"/>
              <a:gd name="connsiteX5" fmla="*/ 2595282 w 7436223"/>
              <a:gd name="connsiteY5" fmla="*/ 3664155 h 3669197"/>
              <a:gd name="connsiteX6" fmla="*/ 7436223 w 7436223"/>
              <a:gd name="connsiteY6" fmla="*/ 3637261 h 3669197"/>
              <a:gd name="connsiteX0" fmla="*/ 0 w 7436223"/>
              <a:gd name="connsiteY0" fmla="*/ 12725 h 3675367"/>
              <a:gd name="connsiteX1" fmla="*/ 344161 w 7436223"/>
              <a:gd name="connsiteY1" fmla="*/ 10066 h 3675367"/>
              <a:gd name="connsiteX2" fmla="*/ 680197 w 7436223"/>
              <a:gd name="connsiteY2" fmla="*/ 347640 h 3675367"/>
              <a:gd name="connsiteX3" fmla="*/ 1048871 w 7436223"/>
              <a:gd name="connsiteY3" fmla="*/ 2365960 h 3675367"/>
              <a:gd name="connsiteX4" fmla="*/ 1317810 w 7436223"/>
              <a:gd name="connsiteY4" fmla="*/ 3656878 h 3675367"/>
              <a:gd name="connsiteX5" fmla="*/ 2595282 w 7436223"/>
              <a:gd name="connsiteY5" fmla="*/ 3670325 h 3675367"/>
              <a:gd name="connsiteX6" fmla="*/ 7436223 w 7436223"/>
              <a:gd name="connsiteY6" fmla="*/ 3643431 h 3675367"/>
              <a:gd name="connsiteX0" fmla="*/ 0 w 7436223"/>
              <a:gd name="connsiteY0" fmla="*/ 6505 h 3669147"/>
              <a:gd name="connsiteX1" fmla="*/ 344161 w 7436223"/>
              <a:gd name="connsiteY1" fmla="*/ 3846 h 3669147"/>
              <a:gd name="connsiteX2" fmla="*/ 680197 w 7436223"/>
              <a:gd name="connsiteY2" fmla="*/ 341420 h 3669147"/>
              <a:gd name="connsiteX3" fmla="*/ 1048871 w 7436223"/>
              <a:gd name="connsiteY3" fmla="*/ 2359740 h 3669147"/>
              <a:gd name="connsiteX4" fmla="*/ 1317810 w 7436223"/>
              <a:gd name="connsiteY4" fmla="*/ 3650658 h 3669147"/>
              <a:gd name="connsiteX5" fmla="*/ 2595282 w 7436223"/>
              <a:gd name="connsiteY5" fmla="*/ 3664105 h 3669147"/>
              <a:gd name="connsiteX6" fmla="*/ 7436223 w 7436223"/>
              <a:gd name="connsiteY6" fmla="*/ 3637211 h 3669147"/>
              <a:gd name="connsiteX0" fmla="*/ 0 w 7436223"/>
              <a:gd name="connsiteY0" fmla="*/ 2721 h 3665363"/>
              <a:gd name="connsiteX1" fmla="*/ 344161 w 7436223"/>
              <a:gd name="connsiteY1" fmla="*/ 62 h 3665363"/>
              <a:gd name="connsiteX2" fmla="*/ 680197 w 7436223"/>
              <a:gd name="connsiteY2" fmla="*/ 337636 h 3665363"/>
              <a:gd name="connsiteX3" fmla="*/ 1048871 w 7436223"/>
              <a:gd name="connsiteY3" fmla="*/ 2355956 h 3665363"/>
              <a:gd name="connsiteX4" fmla="*/ 1317810 w 7436223"/>
              <a:gd name="connsiteY4" fmla="*/ 3646874 h 3665363"/>
              <a:gd name="connsiteX5" fmla="*/ 2595282 w 7436223"/>
              <a:gd name="connsiteY5" fmla="*/ 3660321 h 3665363"/>
              <a:gd name="connsiteX6" fmla="*/ 7436223 w 7436223"/>
              <a:gd name="connsiteY6" fmla="*/ 3633427 h 366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36223" h="3665363">
                <a:moveTo>
                  <a:pt x="0" y="2721"/>
                </a:moveTo>
                <a:cubicBezTo>
                  <a:pt x="72045" y="11803"/>
                  <a:pt x="214128" y="-989"/>
                  <a:pt x="344161" y="62"/>
                </a:cubicBezTo>
                <a:cubicBezTo>
                  <a:pt x="347989" y="8256"/>
                  <a:pt x="562745" y="-55013"/>
                  <a:pt x="680197" y="337636"/>
                </a:cubicBezTo>
                <a:cubicBezTo>
                  <a:pt x="797649" y="730285"/>
                  <a:pt x="942602" y="1804416"/>
                  <a:pt x="1048871" y="2355956"/>
                </a:cubicBezTo>
                <a:cubicBezTo>
                  <a:pt x="1156377" y="2906211"/>
                  <a:pt x="1140758" y="3402585"/>
                  <a:pt x="1317810" y="3646874"/>
                </a:cubicBezTo>
                <a:cubicBezTo>
                  <a:pt x="1710015" y="3676009"/>
                  <a:pt x="1575547" y="3662562"/>
                  <a:pt x="2595282" y="3660321"/>
                </a:cubicBezTo>
                <a:lnTo>
                  <a:pt x="7436223" y="3633427"/>
                </a:lnTo>
              </a:path>
            </a:pathLst>
          </a:cu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0" name="Rectangle 9"/>
          <p:cNvSpPr/>
          <p:nvPr/>
        </p:nvSpPr>
        <p:spPr bwMode="auto">
          <a:xfrm>
            <a:off x="2819400" y="5181600"/>
            <a:ext cx="1295400" cy="2667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3" name="Rectangle 12"/>
          <p:cNvSpPr/>
          <p:nvPr/>
        </p:nvSpPr>
        <p:spPr bwMode="auto">
          <a:xfrm>
            <a:off x="2819400" y="1535844"/>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4" name="Rectangle 13"/>
          <p:cNvSpPr/>
          <p:nvPr/>
        </p:nvSpPr>
        <p:spPr bwMode="auto">
          <a:xfrm>
            <a:off x="2819400" y="2743200"/>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 name="Rectangle 2"/>
          <p:cNvSpPr/>
          <p:nvPr/>
        </p:nvSpPr>
        <p:spPr>
          <a:xfrm>
            <a:off x="4168085" y="937853"/>
            <a:ext cx="416615" cy="769441"/>
          </a:xfrm>
          <a:prstGeom prst="rect">
            <a:avLst/>
          </a:prstGeom>
          <a:noFill/>
        </p:spPr>
        <p:txBody>
          <a:bodyPr wrap="square" lIns="91440" tIns="45720" rIns="91440" bIns="45720">
            <a:spAutoFit/>
          </a:bodyPr>
          <a:lstStyle/>
          <a:p>
            <a:r>
              <a:rPr lang="en-US" sz="4400" b="0" dirty="0">
                <a:ln w="18415" cmpd="sng">
                  <a:solidFill>
                    <a:srgbClr val="000000"/>
                  </a:solidFill>
                  <a:prstDash val="solid"/>
                </a:ln>
                <a:solidFill>
                  <a:srgbClr val="FF0000"/>
                </a:solidFill>
                <a:effectLst>
                  <a:outerShdw blurRad="63500" dir="3600000" algn="tl" rotWithShape="0">
                    <a:srgbClr val="000000">
                      <a:alpha val="70000"/>
                    </a:srgbClr>
                  </a:outerShdw>
                </a:effectLst>
              </a:rPr>
              <a:t>x</a:t>
            </a:r>
          </a:p>
        </p:txBody>
      </p:sp>
      <p:sp>
        <p:nvSpPr>
          <p:cNvPr id="15" name="Rectangle 14"/>
          <p:cNvSpPr/>
          <p:nvPr/>
        </p:nvSpPr>
        <p:spPr>
          <a:xfrm>
            <a:off x="4177610" y="2616732"/>
            <a:ext cx="416615" cy="769441"/>
          </a:xfrm>
          <a:prstGeom prst="rect">
            <a:avLst/>
          </a:prstGeom>
          <a:noFill/>
        </p:spPr>
        <p:txBody>
          <a:bodyPr wrap="square" lIns="91440" tIns="45720" rIns="91440" bIns="45720">
            <a:spAutoFit/>
          </a:bodyPr>
          <a:lstStyle/>
          <a:p>
            <a:r>
              <a:rPr lang="en-US" sz="4400" b="0" dirty="0">
                <a:ln w="18415" cmpd="sng">
                  <a:solidFill>
                    <a:srgbClr val="000000"/>
                  </a:solidFill>
                  <a:prstDash val="solid"/>
                </a:ln>
                <a:solidFill>
                  <a:srgbClr val="FF0000"/>
                </a:solidFill>
                <a:effectLst>
                  <a:outerShdw blurRad="63500" dir="3600000" algn="tl" rotWithShape="0">
                    <a:srgbClr val="000000">
                      <a:alpha val="70000"/>
                    </a:srgbClr>
                  </a:outerShdw>
                </a:effectLst>
              </a:rPr>
              <a:t>x</a:t>
            </a:r>
          </a:p>
        </p:txBody>
      </p:sp>
      <p:sp>
        <p:nvSpPr>
          <p:cNvPr id="16" name="Rectangle 15"/>
          <p:cNvSpPr/>
          <p:nvPr/>
        </p:nvSpPr>
        <p:spPr bwMode="auto">
          <a:xfrm>
            <a:off x="13447" y="5524500"/>
            <a:ext cx="1295400" cy="26670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7" name="Rectangle 16"/>
          <p:cNvSpPr/>
          <p:nvPr/>
        </p:nvSpPr>
        <p:spPr bwMode="auto">
          <a:xfrm>
            <a:off x="5105400" y="828675"/>
            <a:ext cx="833718" cy="13335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8" name="Rectangle 17"/>
          <p:cNvSpPr/>
          <p:nvPr/>
        </p:nvSpPr>
        <p:spPr bwMode="auto">
          <a:xfrm>
            <a:off x="6400800" y="2911288"/>
            <a:ext cx="1524000"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9" name="Rectangle 18"/>
          <p:cNvSpPr/>
          <p:nvPr/>
        </p:nvSpPr>
        <p:spPr bwMode="auto">
          <a:xfrm>
            <a:off x="6405282" y="36576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0" name="Rectangle 19"/>
          <p:cNvSpPr/>
          <p:nvPr/>
        </p:nvSpPr>
        <p:spPr bwMode="auto">
          <a:xfrm>
            <a:off x="6405282" y="43815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1" name="Rectangle 20"/>
          <p:cNvSpPr/>
          <p:nvPr/>
        </p:nvSpPr>
        <p:spPr bwMode="auto">
          <a:xfrm>
            <a:off x="6405282" y="5182157"/>
            <a:ext cx="1519518"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4" name="Freeform 23"/>
          <p:cNvSpPr/>
          <p:nvPr/>
        </p:nvSpPr>
        <p:spPr bwMode="auto">
          <a:xfrm>
            <a:off x="736979" y="1296537"/>
            <a:ext cx="2101755" cy="1552885"/>
          </a:xfrm>
          <a:custGeom>
            <a:avLst/>
            <a:gdLst>
              <a:gd name="connsiteX0" fmla="*/ 0 w 2101755"/>
              <a:gd name="connsiteY0" fmla="*/ 0 h 1542995"/>
              <a:gd name="connsiteX1" fmla="*/ 313899 w 2101755"/>
              <a:gd name="connsiteY1" fmla="*/ 177421 h 1542995"/>
              <a:gd name="connsiteX2" fmla="*/ 491320 w 2101755"/>
              <a:gd name="connsiteY2" fmla="*/ 559559 h 1542995"/>
              <a:gd name="connsiteX3" fmla="*/ 818866 w 2101755"/>
              <a:gd name="connsiteY3" fmla="*/ 1378424 h 1542995"/>
              <a:gd name="connsiteX4" fmla="*/ 1050878 w 2101755"/>
              <a:gd name="connsiteY4" fmla="*/ 1528550 h 1542995"/>
              <a:gd name="connsiteX5" fmla="*/ 2101755 w 2101755"/>
              <a:gd name="connsiteY5" fmla="*/ 1528550 h 1542995"/>
              <a:gd name="connsiteX0" fmla="*/ 0 w 2101755"/>
              <a:gd name="connsiteY0" fmla="*/ 0 h 1551301"/>
              <a:gd name="connsiteX1" fmla="*/ 313899 w 2101755"/>
              <a:gd name="connsiteY1" fmla="*/ 177421 h 1551301"/>
              <a:gd name="connsiteX2" fmla="*/ 491320 w 2101755"/>
              <a:gd name="connsiteY2" fmla="*/ 559559 h 1551301"/>
              <a:gd name="connsiteX3" fmla="*/ 818866 w 2101755"/>
              <a:gd name="connsiteY3" fmla="*/ 1378424 h 1551301"/>
              <a:gd name="connsiteX4" fmla="*/ 1158034 w 2101755"/>
              <a:gd name="connsiteY4" fmla="*/ 1540456 h 1551301"/>
              <a:gd name="connsiteX5" fmla="*/ 2101755 w 2101755"/>
              <a:gd name="connsiteY5" fmla="*/ 1528550 h 1551301"/>
              <a:gd name="connsiteX0" fmla="*/ 0 w 2101755"/>
              <a:gd name="connsiteY0" fmla="*/ 0 h 1552885"/>
              <a:gd name="connsiteX1" fmla="*/ 313899 w 2101755"/>
              <a:gd name="connsiteY1" fmla="*/ 177421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 name="connsiteX0" fmla="*/ 0 w 2101755"/>
              <a:gd name="connsiteY0" fmla="*/ 0 h 1552885"/>
              <a:gd name="connsiteX1" fmla="*/ 309136 w 2101755"/>
              <a:gd name="connsiteY1" fmla="*/ 194090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1755" h="1552885">
                <a:moveTo>
                  <a:pt x="0" y="0"/>
                </a:moveTo>
                <a:cubicBezTo>
                  <a:pt x="116006" y="42080"/>
                  <a:pt x="227249" y="100830"/>
                  <a:pt x="309136" y="194090"/>
                </a:cubicBezTo>
                <a:cubicBezTo>
                  <a:pt x="391023" y="287350"/>
                  <a:pt x="407159" y="365742"/>
                  <a:pt x="491320" y="559559"/>
                </a:cubicBezTo>
                <a:cubicBezTo>
                  <a:pt x="575481" y="753376"/>
                  <a:pt x="702984" y="1193509"/>
                  <a:pt x="814103" y="1356992"/>
                </a:cubicBezTo>
                <a:cubicBezTo>
                  <a:pt x="925222" y="1520475"/>
                  <a:pt x="943425" y="1511863"/>
                  <a:pt x="1158034" y="1540456"/>
                </a:cubicBezTo>
                <a:cubicBezTo>
                  <a:pt x="1372643" y="1569049"/>
                  <a:pt x="1683224" y="1541060"/>
                  <a:pt x="2101755" y="1528550"/>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5" name="Freeform 24"/>
          <p:cNvSpPr/>
          <p:nvPr/>
        </p:nvSpPr>
        <p:spPr bwMode="auto">
          <a:xfrm>
            <a:off x="750627" y="1105469"/>
            <a:ext cx="2088107" cy="514152"/>
          </a:xfrm>
          <a:custGeom>
            <a:avLst/>
            <a:gdLst>
              <a:gd name="connsiteX0" fmla="*/ 0 w 2088107"/>
              <a:gd name="connsiteY0" fmla="*/ 0 h 512300"/>
              <a:gd name="connsiteX1" fmla="*/ 491319 w 2088107"/>
              <a:gd name="connsiteY1" fmla="*/ 327546 h 512300"/>
              <a:gd name="connsiteX2" fmla="*/ 1023582 w 2088107"/>
              <a:gd name="connsiteY2" fmla="*/ 491319 h 512300"/>
              <a:gd name="connsiteX3" fmla="*/ 2088107 w 2088107"/>
              <a:gd name="connsiteY3" fmla="*/ 504967 h 512300"/>
              <a:gd name="connsiteX0" fmla="*/ 0 w 2088107"/>
              <a:gd name="connsiteY0" fmla="*/ 0 h 514152"/>
              <a:gd name="connsiteX1" fmla="*/ 507988 w 2088107"/>
              <a:gd name="connsiteY1" fmla="*/ 296589 h 514152"/>
              <a:gd name="connsiteX2" fmla="*/ 1023582 w 2088107"/>
              <a:gd name="connsiteY2" fmla="*/ 491319 h 514152"/>
              <a:gd name="connsiteX3" fmla="*/ 2088107 w 2088107"/>
              <a:gd name="connsiteY3" fmla="*/ 504967 h 514152"/>
              <a:gd name="connsiteX0" fmla="*/ 0 w 2088107"/>
              <a:gd name="connsiteY0" fmla="*/ 0 h 514152"/>
              <a:gd name="connsiteX1" fmla="*/ 163773 w 2088107"/>
              <a:gd name="connsiteY1" fmla="*/ 108969 h 514152"/>
              <a:gd name="connsiteX2" fmla="*/ 507988 w 2088107"/>
              <a:gd name="connsiteY2" fmla="*/ 296589 h 514152"/>
              <a:gd name="connsiteX3" fmla="*/ 1023582 w 2088107"/>
              <a:gd name="connsiteY3" fmla="*/ 491319 h 514152"/>
              <a:gd name="connsiteX4" fmla="*/ 2088107 w 2088107"/>
              <a:gd name="connsiteY4" fmla="*/ 504967 h 514152"/>
              <a:gd name="connsiteX0" fmla="*/ 0 w 2088107"/>
              <a:gd name="connsiteY0" fmla="*/ 0 h 514152"/>
              <a:gd name="connsiteX1" fmla="*/ 185204 w 2088107"/>
              <a:gd name="connsiteY1" fmla="*/ 78012 h 514152"/>
              <a:gd name="connsiteX2" fmla="*/ 507988 w 2088107"/>
              <a:gd name="connsiteY2" fmla="*/ 296589 h 514152"/>
              <a:gd name="connsiteX3" fmla="*/ 1023582 w 2088107"/>
              <a:gd name="connsiteY3" fmla="*/ 491319 h 514152"/>
              <a:gd name="connsiteX4" fmla="*/ 2088107 w 2088107"/>
              <a:gd name="connsiteY4" fmla="*/ 504967 h 514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107" h="514152">
                <a:moveTo>
                  <a:pt x="0" y="0"/>
                </a:moveTo>
                <a:cubicBezTo>
                  <a:pt x="27296" y="18162"/>
                  <a:pt x="100539" y="28581"/>
                  <a:pt x="185204" y="78012"/>
                </a:cubicBezTo>
                <a:cubicBezTo>
                  <a:pt x="269869" y="127444"/>
                  <a:pt x="368259" y="227705"/>
                  <a:pt x="507988" y="296589"/>
                </a:cubicBezTo>
                <a:cubicBezTo>
                  <a:pt x="647717" y="365473"/>
                  <a:pt x="760229" y="456589"/>
                  <a:pt x="1023582" y="491319"/>
                </a:cubicBezTo>
                <a:cubicBezTo>
                  <a:pt x="1286935" y="526049"/>
                  <a:pt x="1688910" y="512928"/>
                  <a:pt x="2088107" y="504967"/>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6" name="Rectangle 25"/>
          <p:cNvSpPr/>
          <p:nvPr/>
        </p:nvSpPr>
        <p:spPr bwMode="auto">
          <a:xfrm>
            <a:off x="2524125" y="914400"/>
            <a:ext cx="487362"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7" name="Rectangle 26"/>
          <p:cNvSpPr/>
          <p:nvPr/>
        </p:nvSpPr>
        <p:spPr bwMode="auto">
          <a:xfrm>
            <a:off x="2676525" y="1066799"/>
            <a:ext cx="243681" cy="609601"/>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8" name="Rectangle 27"/>
          <p:cNvSpPr/>
          <p:nvPr/>
        </p:nvSpPr>
        <p:spPr bwMode="auto">
          <a:xfrm>
            <a:off x="2696368" y="2057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9" name="Rectangle 28"/>
          <p:cNvSpPr/>
          <p:nvPr/>
        </p:nvSpPr>
        <p:spPr bwMode="auto">
          <a:xfrm>
            <a:off x="2696368" y="2362200"/>
            <a:ext cx="152400" cy="1524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0" name="Rectangle 29"/>
          <p:cNvSpPr/>
          <p:nvPr/>
        </p:nvSpPr>
        <p:spPr bwMode="auto">
          <a:xfrm>
            <a:off x="2689225" y="2819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1" name="Rectangle 30"/>
          <p:cNvSpPr/>
          <p:nvPr/>
        </p:nvSpPr>
        <p:spPr bwMode="auto">
          <a:xfrm>
            <a:off x="2696368" y="32003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2" name="Rectangle 31"/>
          <p:cNvSpPr/>
          <p:nvPr/>
        </p:nvSpPr>
        <p:spPr bwMode="auto">
          <a:xfrm>
            <a:off x="2691606" y="33527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3" name="Rectangle 32"/>
          <p:cNvSpPr/>
          <p:nvPr/>
        </p:nvSpPr>
        <p:spPr bwMode="auto">
          <a:xfrm>
            <a:off x="2682081" y="36576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4" name="Rectangle 33"/>
          <p:cNvSpPr/>
          <p:nvPr/>
        </p:nvSpPr>
        <p:spPr bwMode="auto">
          <a:xfrm>
            <a:off x="2696368" y="41148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5" name="Rectangle 34"/>
          <p:cNvSpPr/>
          <p:nvPr/>
        </p:nvSpPr>
        <p:spPr bwMode="auto">
          <a:xfrm>
            <a:off x="2701131" y="4352925"/>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6" name="Rectangle 35"/>
          <p:cNvSpPr/>
          <p:nvPr/>
        </p:nvSpPr>
        <p:spPr bwMode="auto">
          <a:xfrm>
            <a:off x="2691606" y="4724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7" name="Rectangle 36"/>
          <p:cNvSpPr/>
          <p:nvPr/>
        </p:nvSpPr>
        <p:spPr bwMode="auto">
          <a:xfrm>
            <a:off x="2710656" y="5101408"/>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Tree>
    <p:extLst>
      <p:ext uri="{BB962C8B-B14F-4D97-AF65-F5344CB8AC3E}">
        <p14:creationId xmlns:p14="http://schemas.microsoft.com/office/powerpoint/2010/main" val="4072398306"/>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pic>
        <p:nvPicPr>
          <p:cNvPr id="80898"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09600" y="0"/>
            <a:ext cx="7991475" cy="6800850"/>
          </a:xfrm>
          <a:noFill/>
        </p:spPr>
      </p:pic>
    </p:spTree>
    <p:extLst>
      <p:ext uri="{BB962C8B-B14F-4D97-AF65-F5344CB8AC3E}">
        <p14:creationId xmlns:p14="http://schemas.microsoft.com/office/powerpoint/2010/main" val="401774870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pic>
        <p:nvPicPr>
          <p:cNvPr id="81922"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81000" y="0"/>
            <a:ext cx="8382000" cy="6910388"/>
          </a:xfrm>
          <a:noFill/>
        </p:spPr>
      </p:pic>
    </p:spTree>
    <p:extLst>
      <p:ext uri="{BB962C8B-B14F-4D97-AF65-F5344CB8AC3E}">
        <p14:creationId xmlns:p14="http://schemas.microsoft.com/office/powerpoint/2010/main" val="3911882464"/>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010819565"/>
              </p:ext>
            </p:extLst>
          </p:nvPr>
        </p:nvGraphicFramePr>
        <p:xfrm>
          <a:off x="1412577" y="457200"/>
          <a:ext cx="7731423" cy="5842000"/>
        </p:xfrm>
        <a:graphic>
          <a:graphicData uri="http://schemas.openxmlformats.org/drawingml/2006/table">
            <a:tbl>
              <a:tblPr firstRow="1" bandRow="1">
                <a:tableStyleId>{5C22544A-7EE6-4342-B048-85BDC9FD1C3A}</a:tableStyleId>
              </a:tblPr>
              <a:tblGrid>
                <a:gridCol w="1534013">
                  <a:extLst>
                    <a:ext uri="{9D8B030D-6E8A-4147-A177-3AD203B41FA5}">
                      <a16:colId xmlns:a16="http://schemas.microsoft.com/office/drawing/2014/main" val="20000"/>
                    </a:ext>
                  </a:extLst>
                </a:gridCol>
                <a:gridCol w="1337659">
                  <a:extLst>
                    <a:ext uri="{9D8B030D-6E8A-4147-A177-3AD203B41FA5}">
                      <a16:colId xmlns:a16="http://schemas.microsoft.com/office/drawing/2014/main" val="20001"/>
                    </a:ext>
                  </a:extLst>
                </a:gridCol>
                <a:gridCol w="1141305">
                  <a:extLst>
                    <a:ext uri="{9D8B030D-6E8A-4147-A177-3AD203B41FA5}">
                      <a16:colId xmlns:a16="http://schemas.microsoft.com/office/drawing/2014/main" val="20002"/>
                    </a:ext>
                  </a:extLst>
                </a:gridCol>
                <a:gridCol w="1362203">
                  <a:extLst>
                    <a:ext uri="{9D8B030D-6E8A-4147-A177-3AD203B41FA5}">
                      <a16:colId xmlns:a16="http://schemas.microsoft.com/office/drawing/2014/main" val="20003"/>
                    </a:ext>
                  </a:extLst>
                </a:gridCol>
                <a:gridCol w="984643">
                  <a:extLst>
                    <a:ext uri="{9D8B030D-6E8A-4147-A177-3AD203B41FA5}">
                      <a16:colId xmlns:a16="http://schemas.microsoft.com/office/drawing/2014/main" val="20004"/>
                    </a:ext>
                  </a:extLst>
                </a:gridCol>
                <a:gridCol w="1371600">
                  <a:extLst>
                    <a:ext uri="{9D8B030D-6E8A-4147-A177-3AD203B41FA5}">
                      <a16:colId xmlns:a16="http://schemas.microsoft.com/office/drawing/2014/main" val="20005"/>
                    </a:ext>
                  </a:extLst>
                </a:gridCol>
              </a:tblGrid>
              <a:tr h="1929468">
                <a:tc>
                  <a:txBody>
                    <a:bodyPr/>
                    <a:lstStyle/>
                    <a:p>
                      <a:pPr marL="0" marR="0" algn="ctr">
                        <a:spcBef>
                          <a:spcPts val="0"/>
                        </a:spcBef>
                        <a:spcAft>
                          <a:spcPts val="0"/>
                        </a:spcAft>
                      </a:pPr>
                      <a:r>
                        <a:rPr lang="en-US" sz="2000" dirty="0">
                          <a:ln>
                            <a:solidFill>
                              <a:sysClr val="windowText" lastClr="000000"/>
                            </a:solidFill>
                          </a:ln>
                          <a:solidFill>
                            <a:sysClr val="windowText" lastClr="000000"/>
                          </a:solidFill>
                          <a:effectLst/>
                          <a:latin typeface="Arial Narrow"/>
                          <a:ea typeface="Times New Roman"/>
                          <a:cs typeface="Times New Roman"/>
                        </a:rPr>
                        <a:t>Number of Half-Lives</a:t>
                      </a:r>
                    </a:p>
                  </a:txBody>
                  <a:tcPr marL="68580" marR="68580" marT="0" marB="0" anchor="ctr">
                    <a:solidFill>
                      <a:srgbClr val="FFFF66"/>
                    </a:solidFill>
                  </a:tcPr>
                </a:tc>
                <a:tc>
                  <a:txBody>
                    <a:bodyPr/>
                    <a:lstStyle/>
                    <a:p>
                      <a:pPr marL="0" marR="0" algn="ctr">
                        <a:spcBef>
                          <a:spcPts val="0"/>
                        </a:spcBef>
                        <a:spcAft>
                          <a:spcPts val="0"/>
                        </a:spcAft>
                      </a:pPr>
                      <a:r>
                        <a:rPr lang="en-US" sz="2000" dirty="0">
                          <a:ln>
                            <a:solidFill>
                              <a:sysClr val="windowText" lastClr="000000"/>
                            </a:solidFill>
                          </a:ln>
                          <a:solidFill>
                            <a:sysClr val="windowText" lastClr="000000"/>
                          </a:solidFill>
                          <a:effectLst/>
                          <a:latin typeface="Arial Narrow"/>
                          <a:ea typeface="Times New Roman"/>
                          <a:cs typeface="Times New Roman"/>
                        </a:rPr>
                        <a:t>% Radioactive Material Remaining</a:t>
                      </a:r>
                    </a:p>
                  </a:txBody>
                  <a:tcPr marL="68580" marR="68580" marT="0" marB="0" anchor="ctr">
                    <a:solidFill>
                      <a:srgbClr val="FFFF66"/>
                    </a:solidFill>
                  </a:tcPr>
                </a:tc>
                <a:tc>
                  <a:txBody>
                    <a:bodyPr/>
                    <a:lstStyle/>
                    <a:p>
                      <a:pPr marL="0" marR="0" algn="ctr">
                        <a:spcBef>
                          <a:spcPts val="0"/>
                        </a:spcBef>
                        <a:spcAft>
                          <a:spcPts val="0"/>
                        </a:spcAft>
                      </a:pPr>
                      <a:r>
                        <a:rPr lang="en-US" sz="2000" dirty="0">
                          <a:ln>
                            <a:solidFill>
                              <a:sysClr val="windowText" lastClr="000000"/>
                            </a:solidFill>
                          </a:ln>
                          <a:solidFill>
                            <a:sysClr val="windowText" lastClr="000000"/>
                          </a:solidFill>
                          <a:effectLst/>
                          <a:latin typeface="Arial Narrow"/>
                          <a:ea typeface="Times New Roman"/>
                          <a:cs typeface="Times New Roman"/>
                        </a:rPr>
                        <a:t>% Stable Decay Product Formed</a:t>
                      </a:r>
                    </a:p>
                  </a:txBody>
                  <a:tcPr marL="68580" marR="68580" marT="0" marB="0" anchor="ctr">
                    <a:solidFill>
                      <a:srgbClr val="FFFF66"/>
                    </a:solidFill>
                  </a:tcPr>
                </a:tc>
                <a:tc>
                  <a:txBody>
                    <a:bodyPr/>
                    <a:lstStyle/>
                    <a:p>
                      <a:pPr marL="0" marR="0" algn="ctr">
                        <a:spcBef>
                          <a:spcPts val="0"/>
                        </a:spcBef>
                        <a:spcAft>
                          <a:spcPts val="0"/>
                        </a:spcAft>
                      </a:pPr>
                      <a:r>
                        <a:rPr lang="en-US" sz="2000" dirty="0">
                          <a:ln>
                            <a:solidFill>
                              <a:sysClr val="windowText" lastClr="000000"/>
                            </a:solidFill>
                          </a:ln>
                          <a:solidFill>
                            <a:sysClr val="windowText" lastClr="000000"/>
                          </a:solidFill>
                          <a:effectLst/>
                          <a:latin typeface="Arial Narrow"/>
                          <a:ea typeface="Times New Roman"/>
                          <a:cs typeface="Times New Roman"/>
                        </a:rPr>
                        <a:t>Fraction Radioactive Material Remaining</a:t>
                      </a:r>
                    </a:p>
                  </a:txBody>
                  <a:tcPr marL="68580" marR="68580" marT="0" marB="0" anchor="ctr">
                    <a:solidFill>
                      <a:srgbClr val="FFFF66"/>
                    </a:solidFill>
                  </a:tcPr>
                </a:tc>
                <a:tc>
                  <a:txBody>
                    <a:bodyPr/>
                    <a:lstStyle/>
                    <a:p>
                      <a:pPr marL="0" marR="0" algn="ctr">
                        <a:spcBef>
                          <a:spcPts val="0"/>
                        </a:spcBef>
                        <a:spcAft>
                          <a:spcPts val="0"/>
                        </a:spcAft>
                      </a:pPr>
                      <a:r>
                        <a:rPr lang="en-US" sz="2000" dirty="0">
                          <a:ln>
                            <a:solidFill>
                              <a:sysClr val="windowText" lastClr="000000"/>
                            </a:solidFill>
                          </a:ln>
                          <a:solidFill>
                            <a:sysClr val="windowText" lastClr="000000"/>
                          </a:solidFill>
                          <a:effectLst/>
                          <a:latin typeface="Arial Narrow"/>
                          <a:ea typeface="Times New Roman"/>
                          <a:cs typeface="Times New Roman"/>
                        </a:rPr>
                        <a:t>Fraction Stable Decay Product Formed</a:t>
                      </a:r>
                    </a:p>
                  </a:txBody>
                  <a:tcPr marL="68580" marR="68580" marT="0" marB="0" anchor="ctr">
                    <a:solidFill>
                      <a:srgbClr val="FFFF66"/>
                    </a:solidFill>
                  </a:tcPr>
                </a:tc>
                <a:tc>
                  <a:txBody>
                    <a:bodyPr/>
                    <a:lstStyle/>
                    <a:p>
                      <a:pPr marL="0" marR="0" algn="ctr">
                        <a:spcBef>
                          <a:spcPts val="0"/>
                        </a:spcBef>
                        <a:spcAft>
                          <a:spcPts val="0"/>
                        </a:spcAft>
                      </a:pPr>
                      <a:r>
                        <a:rPr lang="en-US" sz="2000" dirty="0">
                          <a:ln>
                            <a:solidFill>
                              <a:sysClr val="windowText" lastClr="000000"/>
                            </a:solidFill>
                          </a:ln>
                          <a:solidFill>
                            <a:sysClr val="windowText" lastClr="000000"/>
                          </a:solidFill>
                          <a:effectLst/>
                          <a:latin typeface="Arial Narrow"/>
                          <a:ea typeface="Times New Roman"/>
                          <a:cs typeface="Times New Roman"/>
                        </a:rPr>
                        <a:t>Age of Rock</a:t>
                      </a:r>
                    </a:p>
                  </a:txBody>
                  <a:tcPr marL="68580" marR="68580" marT="0" marB="0" anchor="ctr">
                    <a:solidFill>
                      <a:srgbClr val="FFFF66"/>
                    </a:solidFill>
                  </a:tcPr>
                </a:tc>
                <a:extLst>
                  <a:ext uri="{0D108BD9-81ED-4DB2-BD59-A6C34878D82A}">
                    <a16:rowId xmlns:a16="http://schemas.microsoft.com/office/drawing/2014/main" val="10000"/>
                  </a:ext>
                </a:extLst>
              </a:tr>
              <a:tr h="978133">
                <a:tc>
                  <a:txBody>
                    <a:bodyPr/>
                    <a:lstStyle/>
                    <a:p>
                      <a:pPr algn="ctr"/>
                      <a:endParaRPr lang="en-US" sz="800" dirty="0"/>
                    </a:p>
                    <a:p>
                      <a:pPr algn="ctr"/>
                      <a:r>
                        <a:rPr lang="en-US" sz="3200" dirty="0"/>
                        <a:t>0</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978133">
                <a:tc>
                  <a:txBody>
                    <a:bodyPr/>
                    <a:lstStyle/>
                    <a:p>
                      <a:pPr algn="ctr"/>
                      <a:endParaRPr lang="en-US" sz="800" dirty="0"/>
                    </a:p>
                    <a:p>
                      <a:pPr algn="ctr"/>
                      <a:r>
                        <a:rPr lang="en-US" sz="3200" dirty="0"/>
                        <a:t>1</a:t>
                      </a:r>
                    </a:p>
                  </a:txBody>
                  <a:tcPr/>
                </a:tc>
                <a:tc>
                  <a:txBody>
                    <a:bodyPr/>
                    <a:lstStyle/>
                    <a:p>
                      <a:endParaRPr lang="en-US"/>
                    </a:p>
                  </a:txBody>
                  <a:tcPr/>
                </a:tc>
                <a:tc>
                  <a:txBody>
                    <a:bodyPr/>
                    <a:lstStyle/>
                    <a:p>
                      <a:endParaRPr lang="en-US" dirty="0"/>
                    </a:p>
                  </a:txBody>
                  <a:tcPr/>
                </a:tc>
                <a:tc>
                  <a:txBody>
                    <a:bodyPr/>
                    <a:lstStyle/>
                    <a:p>
                      <a:r>
                        <a:rPr lang="en-US" dirty="0"/>
                        <a:t> </a:t>
                      </a:r>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10002"/>
                  </a:ext>
                </a:extLst>
              </a:tr>
              <a:tr h="978133">
                <a:tc>
                  <a:txBody>
                    <a:bodyPr/>
                    <a:lstStyle/>
                    <a:p>
                      <a:pPr algn="ctr"/>
                      <a:endParaRPr lang="en-US" sz="800" dirty="0"/>
                    </a:p>
                    <a:p>
                      <a:pPr algn="ctr"/>
                      <a:r>
                        <a:rPr lang="en-US" sz="3200" dirty="0"/>
                        <a:t>2</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3"/>
                  </a:ext>
                </a:extLst>
              </a:tr>
              <a:tr h="978133">
                <a:tc>
                  <a:txBody>
                    <a:bodyPr/>
                    <a:lstStyle/>
                    <a:p>
                      <a:pPr algn="ctr"/>
                      <a:endParaRPr lang="en-US" sz="800" dirty="0"/>
                    </a:p>
                    <a:p>
                      <a:pPr algn="ctr"/>
                      <a:r>
                        <a:rPr lang="en-US" sz="3200" dirty="0"/>
                        <a:t>3</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pic>
        <p:nvPicPr>
          <p:cNvPr id="1853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588" y="2343151"/>
            <a:ext cx="1260176" cy="971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124200" y="2537220"/>
            <a:ext cx="1151277"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100%</a:t>
            </a:r>
          </a:p>
        </p:txBody>
      </p:sp>
      <p:sp>
        <p:nvSpPr>
          <p:cNvPr id="5" name="Rectangle 4"/>
          <p:cNvSpPr/>
          <p:nvPr/>
        </p:nvSpPr>
        <p:spPr>
          <a:xfrm>
            <a:off x="4495800" y="2524809"/>
            <a:ext cx="731290"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0%</a:t>
            </a:r>
          </a:p>
        </p:txBody>
      </p:sp>
      <p:sp>
        <p:nvSpPr>
          <p:cNvPr id="6" name="Rectangle 5"/>
          <p:cNvSpPr/>
          <p:nvPr/>
        </p:nvSpPr>
        <p:spPr>
          <a:xfrm>
            <a:off x="5439227" y="2509329"/>
            <a:ext cx="1130438"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16/16</a:t>
            </a:r>
          </a:p>
        </p:txBody>
      </p:sp>
      <p:sp>
        <p:nvSpPr>
          <p:cNvPr id="7" name="Rectangle 6"/>
          <p:cNvSpPr/>
          <p:nvPr/>
        </p:nvSpPr>
        <p:spPr>
          <a:xfrm>
            <a:off x="6846111" y="2537220"/>
            <a:ext cx="920445"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0/16</a:t>
            </a:r>
          </a:p>
        </p:txBody>
      </p:sp>
      <p:sp>
        <p:nvSpPr>
          <p:cNvPr id="8" name="Rectangle 7"/>
          <p:cNvSpPr/>
          <p:nvPr/>
        </p:nvSpPr>
        <p:spPr>
          <a:xfrm>
            <a:off x="7766556" y="2509328"/>
            <a:ext cx="1377445" cy="646331"/>
          </a:xfrm>
          <a:prstGeom prst="rect">
            <a:avLst/>
          </a:prstGeom>
          <a:noFill/>
        </p:spPr>
        <p:txBody>
          <a:bodyPr wrap="square" lIns="91440" tIns="45720" rIns="91440" bIns="45720">
            <a:spAutoFit/>
          </a:bodyPr>
          <a:lstStyle/>
          <a:p>
            <a:pPr algn="ctr"/>
            <a:r>
              <a:rPr lang="en-US" sz="320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“0</a:t>
            </a:r>
            <a:r>
              <a:rPr lang="en-US" sz="32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a:t>
            </a: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 </a:t>
            </a:r>
            <a:r>
              <a:rPr lang="en-US" sz="2000" b="1" cap="none" spc="0" dirty="0" err="1">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yrs</a:t>
            </a:r>
            <a:endParaRPr lang="en-US" sz="20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endParaRPr>
          </a:p>
        </p:txBody>
      </p:sp>
      <p:pic>
        <p:nvPicPr>
          <p:cNvPr id="1863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88" y="3337317"/>
            <a:ext cx="1260176" cy="971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3157133" y="3459776"/>
            <a:ext cx="941283"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50%</a:t>
            </a:r>
          </a:p>
        </p:txBody>
      </p:sp>
      <p:sp>
        <p:nvSpPr>
          <p:cNvPr id="28" name="Rectangle 27"/>
          <p:cNvSpPr/>
          <p:nvPr/>
        </p:nvSpPr>
        <p:spPr>
          <a:xfrm>
            <a:off x="4318739" y="3447365"/>
            <a:ext cx="941284"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50%</a:t>
            </a:r>
          </a:p>
        </p:txBody>
      </p:sp>
      <p:sp>
        <p:nvSpPr>
          <p:cNvPr id="29" name="Rectangle 28"/>
          <p:cNvSpPr/>
          <p:nvPr/>
        </p:nvSpPr>
        <p:spPr>
          <a:xfrm>
            <a:off x="5524258" y="3431885"/>
            <a:ext cx="816250"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 1/2</a:t>
            </a:r>
          </a:p>
        </p:txBody>
      </p:sp>
      <p:sp>
        <p:nvSpPr>
          <p:cNvPr id="30" name="Rectangle 29"/>
          <p:cNvSpPr/>
          <p:nvPr/>
        </p:nvSpPr>
        <p:spPr>
          <a:xfrm>
            <a:off x="6879045" y="3459776"/>
            <a:ext cx="710451" cy="646331"/>
          </a:xfrm>
          <a:prstGeom prst="rect">
            <a:avLst/>
          </a:prstGeom>
          <a:noFill/>
        </p:spPr>
        <p:txBody>
          <a:bodyPr wrap="none" lIns="91440" tIns="45720" rIns="91440" bIns="45720">
            <a:spAutoFit/>
          </a:bodyPr>
          <a:lstStyle/>
          <a:p>
            <a:pPr algn="ctr"/>
            <a:r>
              <a:rPr lang="en-US" sz="360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1/2</a:t>
            </a:r>
            <a:endPar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endParaRPr>
          </a:p>
        </p:txBody>
      </p:sp>
      <p:sp>
        <p:nvSpPr>
          <p:cNvPr id="16" name="Rectangle 15"/>
          <p:cNvSpPr/>
          <p:nvPr/>
        </p:nvSpPr>
        <p:spPr>
          <a:xfrm>
            <a:off x="3157133" y="4525058"/>
            <a:ext cx="941284"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25%</a:t>
            </a:r>
          </a:p>
        </p:txBody>
      </p:sp>
      <p:sp>
        <p:nvSpPr>
          <p:cNvPr id="17" name="Rectangle 16"/>
          <p:cNvSpPr/>
          <p:nvPr/>
        </p:nvSpPr>
        <p:spPr>
          <a:xfrm>
            <a:off x="4318740" y="4512647"/>
            <a:ext cx="941284"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75%</a:t>
            </a:r>
          </a:p>
        </p:txBody>
      </p:sp>
      <p:sp>
        <p:nvSpPr>
          <p:cNvPr id="18" name="Rectangle 17"/>
          <p:cNvSpPr/>
          <p:nvPr/>
        </p:nvSpPr>
        <p:spPr>
          <a:xfrm>
            <a:off x="5524259" y="4497167"/>
            <a:ext cx="816250"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 1/4</a:t>
            </a:r>
          </a:p>
        </p:txBody>
      </p:sp>
      <p:sp>
        <p:nvSpPr>
          <p:cNvPr id="19" name="Rectangle 18"/>
          <p:cNvSpPr/>
          <p:nvPr/>
        </p:nvSpPr>
        <p:spPr>
          <a:xfrm>
            <a:off x="6879046" y="4525058"/>
            <a:ext cx="710451" cy="646331"/>
          </a:xfrm>
          <a:prstGeom prst="rect">
            <a:avLst/>
          </a:prstGeom>
          <a:noFill/>
        </p:spPr>
        <p:txBody>
          <a:bodyPr wrap="none" lIns="91440" tIns="45720" rIns="91440" bIns="45720">
            <a:spAutoFit/>
          </a:bodyPr>
          <a:lstStyle/>
          <a:p>
            <a:pPr algn="ctr"/>
            <a:r>
              <a:rPr lang="en-US" sz="360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3/4</a:t>
            </a:r>
            <a:endPar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endParaRPr>
          </a:p>
        </p:txBody>
      </p:sp>
      <p:pic>
        <p:nvPicPr>
          <p:cNvPr id="1873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514" y="4334557"/>
            <a:ext cx="1260176"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841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514" y="5326338"/>
            <a:ext cx="1272279" cy="981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2966305" y="5493698"/>
            <a:ext cx="1257075"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12.5%</a:t>
            </a:r>
          </a:p>
        </p:txBody>
      </p:sp>
      <p:sp>
        <p:nvSpPr>
          <p:cNvPr id="25" name="Rectangle 24"/>
          <p:cNvSpPr/>
          <p:nvPr/>
        </p:nvSpPr>
        <p:spPr>
          <a:xfrm>
            <a:off x="4075013" y="5481287"/>
            <a:ext cx="1362874"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 87.5%</a:t>
            </a:r>
          </a:p>
        </p:txBody>
      </p:sp>
      <p:sp>
        <p:nvSpPr>
          <p:cNvPr id="26" name="Rectangle 25"/>
          <p:cNvSpPr/>
          <p:nvPr/>
        </p:nvSpPr>
        <p:spPr>
          <a:xfrm>
            <a:off x="5491326" y="5465807"/>
            <a:ext cx="816249" cy="646331"/>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 1/8</a:t>
            </a:r>
          </a:p>
        </p:txBody>
      </p:sp>
      <p:sp>
        <p:nvSpPr>
          <p:cNvPr id="32" name="Rectangle 31"/>
          <p:cNvSpPr/>
          <p:nvPr/>
        </p:nvSpPr>
        <p:spPr>
          <a:xfrm>
            <a:off x="6846113" y="5493698"/>
            <a:ext cx="710451" cy="646331"/>
          </a:xfrm>
          <a:prstGeom prst="rect">
            <a:avLst/>
          </a:prstGeom>
          <a:noFill/>
        </p:spPr>
        <p:txBody>
          <a:bodyPr wrap="none" lIns="91440" tIns="45720" rIns="91440" bIns="45720">
            <a:spAutoFit/>
          </a:bodyPr>
          <a:lstStyle/>
          <a:p>
            <a:pPr algn="ctr"/>
            <a:r>
              <a:rPr lang="en-US" sz="360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rPr>
              <a:t>7/8</a:t>
            </a:r>
            <a:endParaRPr lang="en-US" sz="3600" b="1" cap="none" spc="0" dirty="0">
              <a:ln w="12700">
                <a:solidFill>
                  <a:schemeClr val="tx2">
                    <a:satMod val="155000"/>
                  </a:schemeClr>
                </a:solidFill>
                <a:prstDash val="solid"/>
              </a:ln>
              <a:solidFill>
                <a:srgbClr val="000066"/>
              </a:solidFill>
              <a:effectLst>
                <a:outerShdw blurRad="41275" dist="20320" dir="1800000" algn="tl" rotWithShape="0">
                  <a:srgbClr val="000000">
                    <a:alpha val="40000"/>
                  </a:srgbClr>
                </a:outerShdw>
              </a:effectLst>
              <a:latin typeface="Arial Narrow" panose="020B0606020202030204" pitchFamily="34" charset="0"/>
            </a:endParaRPr>
          </a:p>
        </p:txBody>
      </p:sp>
    </p:spTree>
    <p:extLst>
      <p:ext uri="{BB962C8B-B14F-4D97-AF65-F5344CB8AC3E}">
        <p14:creationId xmlns:p14="http://schemas.microsoft.com/office/powerpoint/2010/main" val="3754250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grpSp>
        <p:nvGrpSpPr>
          <p:cNvPr id="79874" name="Group 2"/>
          <p:cNvGrpSpPr>
            <a:grpSpLocks/>
          </p:cNvGrpSpPr>
          <p:nvPr/>
        </p:nvGrpSpPr>
        <p:grpSpPr bwMode="auto">
          <a:xfrm>
            <a:off x="0" y="304800"/>
            <a:ext cx="9144000" cy="6248400"/>
            <a:chOff x="0" y="0"/>
            <a:chExt cx="5760" cy="3936"/>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Rectangle 7"/>
          <p:cNvSpPr/>
          <p:nvPr/>
        </p:nvSpPr>
        <p:spPr bwMode="auto">
          <a:xfrm>
            <a:off x="2524125" y="914400"/>
            <a:ext cx="487362"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0" name="Rectangle 9"/>
          <p:cNvSpPr/>
          <p:nvPr/>
        </p:nvSpPr>
        <p:spPr bwMode="auto">
          <a:xfrm>
            <a:off x="2819400" y="5181600"/>
            <a:ext cx="1295400" cy="2667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3" name="Rectangle 12"/>
          <p:cNvSpPr/>
          <p:nvPr/>
        </p:nvSpPr>
        <p:spPr bwMode="auto">
          <a:xfrm>
            <a:off x="2819400" y="1535844"/>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4" name="Rectangle 13"/>
          <p:cNvSpPr/>
          <p:nvPr/>
        </p:nvSpPr>
        <p:spPr bwMode="auto">
          <a:xfrm>
            <a:off x="2819400" y="2743200"/>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6" name="Rectangle 15"/>
          <p:cNvSpPr/>
          <p:nvPr/>
        </p:nvSpPr>
        <p:spPr bwMode="auto">
          <a:xfrm>
            <a:off x="13447" y="5524500"/>
            <a:ext cx="1295400" cy="26670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7" name="Rectangle 16"/>
          <p:cNvSpPr/>
          <p:nvPr/>
        </p:nvSpPr>
        <p:spPr bwMode="auto">
          <a:xfrm>
            <a:off x="5105400" y="828675"/>
            <a:ext cx="833718" cy="13335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8" name="Rectangle 17"/>
          <p:cNvSpPr/>
          <p:nvPr/>
        </p:nvSpPr>
        <p:spPr bwMode="auto">
          <a:xfrm>
            <a:off x="661146" y="4648200"/>
            <a:ext cx="786653"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9" name="Rectangle 18"/>
          <p:cNvSpPr/>
          <p:nvPr/>
        </p:nvSpPr>
        <p:spPr bwMode="auto">
          <a:xfrm>
            <a:off x="152400" y="1516794"/>
            <a:ext cx="224118" cy="3398106"/>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2" name="Freeform 21"/>
          <p:cNvSpPr/>
          <p:nvPr/>
        </p:nvSpPr>
        <p:spPr bwMode="auto">
          <a:xfrm>
            <a:off x="736979" y="1296537"/>
            <a:ext cx="2101755" cy="1552885"/>
          </a:xfrm>
          <a:custGeom>
            <a:avLst/>
            <a:gdLst>
              <a:gd name="connsiteX0" fmla="*/ 0 w 2101755"/>
              <a:gd name="connsiteY0" fmla="*/ 0 h 1542995"/>
              <a:gd name="connsiteX1" fmla="*/ 313899 w 2101755"/>
              <a:gd name="connsiteY1" fmla="*/ 177421 h 1542995"/>
              <a:gd name="connsiteX2" fmla="*/ 491320 w 2101755"/>
              <a:gd name="connsiteY2" fmla="*/ 559559 h 1542995"/>
              <a:gd name="connsiteX3" fmla="*/ 818866 w 2101755"/>
              <a:gd name="connsiteY3" fmla="*/ 1378424 h 1542995"/>
              <a:gd name="connsiteX4" fmla="*/ 1050878 w 2101755"/>
              <a:gd name="connsiteY4" fmla="*/ 1528550 h 1542995"/>
              <a:gd name="connsiteX5" fmla="*/ 2101755 w 2101755"/>
              <a:gd name="connsiteY5" fmla="*/ 1528550 h 1542995"/>
              <a:gd name="connsiteX0" fmla="*/ 0 w 2101755"/>
              <a:gd name="connsiteY0" fmla="*/ 0 h 1551301"/>
              <a:gd name="connsiteX1" fmla="*/ 313899 w 2101755"/>
              <a:gd name="connsiteY1" fmla="*/ 177421 h 1551301"/>
              <a:gd name="connsiteX2" fmla="*/ 491320 w 2101755"/>
              <a:gd name="connsiteY2" fmla="*/ 559559 h 1551301"/>
              <a:gd name="connsiteX3" fmla="*/ 818866 w 2101755"/>
              <a:gd name="connsiteY3" fmla="*/ 1378424 h 1551301"/>
              <a:gd name="connsiteX4" fmla="*/ 1158034 w 2101755"/>
              <a:gd name="connsiteY4" fmla="*/ 1540456 h 1551301"/>
              <a:gd name="connsiteX5" fmla="*/ 2101755 w 2101755"/>
              <a:gd name="connsiteY5" fmla="*/ 1528550 h 1551301"/>
              <a:gd name="connsiteX0" fmla="*/ 0 w 2101755"/>
              <a:gd name="connsiteY0" fmla="*/ 0 h 1552885"/>
              <a:gd name="connsiteX1" fmla="*/ 313899 w 2101755"/>
              <a:gd name="connsiteY1" fmla="*/ 177421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 name="connsiteX0" fmla="*/ 0 w 2101755"/>
              <a:gd name="connsiteY0" fmla="*/ 0 h 1552885"/>
              <a:gd name="connsiteX1" fmla="*/ 309136 w 2101755"/>
              <a:gd name="connsiteY1" fmla="*/ 194090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1755" h="1552885">
                <a:moveTo>
                  <a:pt x="0" y="0"/>
                </a:moveTo>
                <a:cubicBezTo>
                  <a:pt x="116006" y="42080"/>
                  <a:pt x="227249" y="100830"/>
                  <a:pt x="309136" y="194090"/>
                </a:cubicBezTo>
                <a:cubicBezTo>
                  <a:pt x="391023" y="287350"/>
                  <a:pt x="407159" y="365742"/>
                  <a:pt x="491320" y="559559"/>
                </a:cubicBezTo>
                <a:cubicBezTo>
                  <a:pt x="575481" y="753376"/>
                  <a:pt x="702984" y="1193509"/>
                  <a:pt x="814103" y="1356992"/>
                </a:cubicBezTo>
                <a:cubicBezTo>
                  <a:pt x="925222" y="1520475"/>
                  <a:pt x="943425" y="1511863"/>
                  <a:pt x="1158034" y="1540456"/>
                </a:cubicBezTo>
                <a:cubicBezTo>
                  <a:pt x="1372643" y="1569049"/>
                  <a:pt x="1683224" y="1541060"/>
                  <a:pt x="2101755" y="1528550"/>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3" name="Freeform 22"/>
          <p:cNvSpPr/>
          <p:nvPr/>
        </p:nvSpPr>
        <p:spPr bwMode="auto">
          <a:xfrm>
            <a:off x="750627" y="1105469"/>
            <a:ext cx="2088107" cy="514152"/>
          </a:xfrm>
          <a:custGeom>
            <a:avLst/>
            <a:gdLst>
              <a:gd name="connsiteX0" fmla="*/ 0 w 2088107"/>
              <a:gd name="connsiteY0" fmla="*/ 0 h 512300"/>
              <a:gd name="connsiteX1" fmla="*/ 491319 w 2088107"/>
              <a:gd name="connsiteY1" fmla="*/ 327546 h 512300"/>
              <a:gd name="connsiteX2" fmla="*/ 1023582 w 2088107"/>
              <a:gd name="connsiteY2" fmla="*/ 491319 h 512300"/>
              <a:gd name="connsiteX3" fmla="*/ 2088107 w 2088107"/>
              <a:gd name="connsiteY3" fmla="*/ 504967 h 512300"/>
              <a:gd name="connsiteX0" fmla="*/ 0 w 2088107"/>
              <a:gd name="connsiteY0" fmla="*/ 0 h 514152"/>
              <a:gd name="connsiteX1" fmla="*/ 507988 w 2088107"/>
              <a:gd name="connsiteY1" fmla="*/ 296589 h 514152"/>
              <a:gd name="connsiteX2" fmla="*/ 1023582 w 2088107"/>
              <a:gd name="connsiteY2" fmla="*/ 491319 h 514152"/>
              <a:gd name="connsiteX3" fmla="*/ 2088107 w 2088107"/>
              <a:gd name="connsiteY3" fmla="*/ 504967 h 514152"/>
              <a:gd name="connsiteX0" fmla="*/ 0 w 2088107"/>
              <a:gd name="connsiteY0" fmla="*/ 0 h 514152"/>
              <a:gd name="connsiteX1" fmla="*/ 163773 w 2088107"/>
              <a:gd name="connsiteY1" fmla="*/ 108969 h 514152"/>
              <a:gd name="connsiteX2" fmla="*/ 507988 w 2088107"/>
              <a:gd name="connsiteY2" fmla="*/ 296589 h 514152"/>
              <a:gd name="connsiteX3" fmla="*/ 1023582 w 2088107"/>
              <a:gd name="connsiteY3" fmla="*/ 491319 h 514152"/>
              <a:gd name="connsiteX4" fmla="*/ 2088107 w 2088107"/>
              <a:gd name="connsiteY4" fmla="*/ 504967 h 514152"/>
              <a:gd name="connsiteX0" fmla="*/ 0 w 2088107"/>
              <a:gd name="connsiteY0" fmla="*/ 0 h 514152"/>
              <a:gd name="connsiteX1" fmla="*/ 185204 w 2088107"/>
              <a:gd name="connsiteY1" fmla="*/ 78012 h 514152"/>
              <a:gd name="connsiteX2" fmla="*/ 507988 w 2088107"/>
              <a:gd name="connsiteY2" fmla="*/ 296589 h 514152"/>
              <a:gd name="connsiteX3" fmla="*/ 1023582 w 2088107"/>
              <a:gd name="connsiteY3" fmla="*/ 491319 h 514152"/>
              <a:gd name="connsiteX4" fmla="*/ 2088107 w 2088107"/>
              <a:gd name="connsiteY4" fmla="*/ 504967 h 514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107" h="514152">
                <a:moveTo>
                  <a:pt x="0" y="0"/>
                </a:moveTo>
                <a:cubicBezTo>
                  <a:pt x="27296" y="18162"/>
                  <a:pt x="100539" y="28581"/>
                  <a:pt x="185204" y="78012"/>
                </a:cubicBezTo>
                <a:cubicBezTo>
                  <a:pt x="269869" y="127444"/>
                  <a:pt x="368259" y="227705"/>
                  <a:pt x="507988" y="296589"/>
                </a:cubicBezTo>
                <a:cubicBezTo>
                  <a:pt x="647717" y="365473"/>
                  <a:pt x="760229" y="456589"/>
                  <a:pt x="1023582" y="491319"/>
                </a:cubicBezTo>
                <a:cubicBezTo>
                  <a:pt x="1286935" y="526049"/>
                  <a:pt x="1688910" y="512928"/>
                  <a:pt x="2088107" y="504967"/>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4" name="Freeform 23"/>
          <p:cNvSpPr/>
          <p:nvPr/>
        </p:nvSpPr>
        <p:spPr bwMode="auto">
          <a:xfrm>
            <a:off x="358655" y="1512245"/>
            <a:ext cx="7436223" cy="3665363"/>
          </a:xfrm>
          <a:custGeom>
            <a:avLst/>
            <a:gdLst>
              <a:gd name="connsiteX0" fmla="*/ 0 w 7436223"/>
              <a:gd name="connsiteY0" fmla="*/ 6013 h 3860887"/>
              <a:gd name="connsiteX1" fmla="*/ 389964 w 7436223"/>
              <a:gd name="connsiteY1" fmla="*/ 19460 h 3860887"/>
              <a:gd name="connsiteX2" fmla="*/ 605117 w 7436223"/>
              <a:gd name="connsiteY2" fmla="*/ 167377 h 3860887"/>
              <a:gd name="connsiteX3" fmla="*/ 699247 w 7436223"/>
              <a:gd name="connsiteY3" fmla="*/ 476660 h 3860887"/>
              <a:gd name="connsiteX4" fmla="*/ 1237129 w 7436223"/>
              <a:gd name="connsiteY4" fmla="*/ 3623271 h 3860887"/>
              <a:gd name="connsiteX5" fmla="*/ 1748117 w 7436223"/>
              <a:gd name="connsiteY5" fmla="*/ 3636719 h 3860887"/>
              <a:gd name="connsiteX6" fmla="*/ 7436223 w 7436223"/>
              <a:gd name="connsiteY6" fmla="*/ 3636719 h 3860887"/>
              <a:gd name="connsiteX0" fmla="*/ 0 w 7436223"/>
              <a:gd name="connsiteY0" fmla="*/ 6013 h 3680546"/>
              <a:gd name="connsiteX1" fmla="*/ 389964 w 7436223"/>
              <a:gd name="connsiteY1" fmla="*/ 19460 h 3680546"/>
              <a:gd name="connsiteX2" fmla="*/ 605117 w 7436223"/>
              <a:gd name="connsiteY2" fmla="*/ 167377 h 3680546"/>
              <a:gd name="connsiteX3" fmla="*/ 699247 w 7436223"/>
              <a:gd name="connsiteY3" fmla="*/ 476660 h 3680546"/>
              <a:gd name="connsiteX4" fmla="*/ 1129553 w 7436223"/>
              <a:gd name="connsiteY4" fmla="*/ 3045048 h 3680546"/>
              <a:gd name="connsiteX5" fmla="*/ 1748117 w 7436223"/>
              <a:gd name="connsiteY5" fmla="*/ 3636719 h 3680546"/>
              <a:gd name="connsiteX6" fmla="*/ 7436223 w 7436223"/>
              <a:gd name="connsiteY6" fmla="*/ 3636719 h 3680546"/>
              <a:gd name="connsiteX0" fmla="*/ 0 w 7436223"/>
              <a:gd name="connsiteY0" fmla="*/ 6013 h 3731346"/>
              <a:gd name="connsiteX1" fmla="*/ 389964 w 7436223"/>
              <a:gd name="connsiteY1" fmla="*/ 19460 h 3731346"/>
              <a:gd name="connsiteX2" fmla="*/ 605117 w 7436223"/>
              <a:gd name="connsiteY2" fmla="*/ 167377 h 3731346"/>
              <a:gd name="connsiteX3" fmla="*/ 699247 w 7436223"/>
              <a:gd name="connsiteY3" fmla="*/ 476660 h 3731346"/>
              <a:gd name="connsiteX4" fmla="*/ 1048871 w 7436223"/>
              <a:gd name="connsiteY4" fmla="*/ 2359248 h 3731346"/>
              <a:gd name="connsiteX5" fmla="*/ 1748117 w 7436223"/>
              <a:gd name="connsiteY5" fmla="*/ 3636719 h 3731346"/>
              <a:gd name="connsiteX6" fmla="*/ 7436223 w 7436223"/>
              <a:gd name="connsiteY6" fmla="*/ 3636719 h 3731346"/>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2595282 w 7436223"/>
              <a:gd name="connsiteY5" fmla="*/ 3663613 h 3751738"/>
              <a:gd name="connsiteX6" fmla="*/ 7436223 w 7436223"/>
              <a:gd name="connsiteY6" fmla="*/ 3636719 h 3751738"/>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1573305 w 7436223"/>
              <a:gd name="connsiteY5" fmla="*/ 3179519 h 3751738"/>
              <a:gd name="connsiteX6" fmla="*/ 2595282 w 7436223"/>
              <a:gd name="connsiteY6" fmla="*/ 3663613 h 3751738"/>
              <a:gd name="connsiteX7" fmla="*/ 7436223 w 7436223"/>
              <a:gd name="connsiteY7" fmla="*/ 3636719 h 3751738"/>
              <a:gd name="connsiteX0" fmla="*/ 0 w 7436223"/>
              <a:gd name="connsiteY0" fmla="*/ 6013 h 3750931"/>
              <a:gd name="connsiteX1" fmla="*/ 389964 w 7436223"/>
              <a:gd name="connsiteY1" fmla="*/ 19460 h 3750931"/>
              <a:gd name="connsiteX2" fmla="*/ 605117 w 7436223"/>
              <a:gd name="connsiteY2" fmla="*/ 167377 h 3750931"/>
              <a:gd name="connsiteX3" fmla="*/ 699247 w 7436223"/>
              <a:gd name="connsiteY3" fmla="*/ 476660 h 3750931"/>
              <a:gd name="connsiteX4" fmla="*/ 1048871 w 7436223"/>
              <a:gd name="connsiteY4" fmla="*/ 2359248 h 3750931"/>
              <a:gd name="connsiteX5" fmla="*/ 1317810 w 7436223"/>
              <a:gd name="connsiteY5" fmla="*/ 3650166 h 3750931"/>
              <a:gd name="connsiteX6" fmla="*/ 2595282 w 7436223"/>
              <a:gd name="connsiteY6" fmla="*/ 3663613 h 3750931"/>
              <a:gd name="connsiteX7" fmla="*/ 7436223 w 7436223"/>
              <a:gd name="connsiteY7" fmla="*/ 3636719 h 3750931"/>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1531 h 3664173"/>
              <a:gd name="connsiteX1" fmla="*/ 389964 w 7436223"/>
              <a:gd name="connsiteY1" fmla="*/ 14978 h 3664173"/>
              <a:gd name="connsiteX2" fmla="*/ 437029 w 7436223"/>
              <a:gd name="connsiteY2" fmla="*/ 17920 h 3664173"/>
              <a:gd name="connsiteX3" fmla="*/ 605117 w 7436223"/>
              <a:gd name="connsiteY3" fmla="*/ 162895 h 3664173"/>
              <a:gd name="connsiteX4" fmla="*/ 699247 w 7436223"/>
              <a:gd name="connsiteY4" fmla="*/ 472178 h 3664173"/>
              <a:gd name="connsiteX5" fmla="*/ 1048871 w 7436223"/>
              <a:gd name="connsiteY5" fmla="*/ 2354766 h 3664173"/>
              <a:gd name="connsiteX6" fmla="*/ 1317810 w 7436223"/>
              <a:gd name="connsiteY6" fmla="*/ 3645684 h 3664173"/>
              <a:gd name="connsiteX7" fmla="*/ 2595282 w 7436223"/>
              <a:gd name="connsiteY7" fmla="*/ 3659131 h 3664173"/>
              <a:gd name="connsiteX8" fmla="*/ 7436223 w 7436223"/>
              <a:gd name="connsiteY8" fmla="*/ 3632237 h 3664173"/>
              <a:gd name="connsiteX0" fmla="*/ 0 w 7436223"/>
              <a:gd name="connsiteY0" fmla="*/ 2240 h 3664882"/>
              <a:gd name="connsiteX1" fmla="*/ 368533 w 7436223"/>
              <a:gd name="connsiteY1" fmla="*/ 8543 h 3664882"/>
              <a:gd name="connsiteX2" fmla="*/ 437029 w 7436223"/>
              <a:gd name="connsiteY2" fmla="*/ 18629 h 3664882"/>
              <a:gd name="connsiteX3" fmla="*/ 605117 w 7436223"/>
              <a:gd name="connsiteY3" fmla="*/ 163604 h 3664882"/>
              <a:gd name="connsiteX4" fmla="*/ 699247 w 7436223"/>
              <a:gd name="connsiteY4" fmla="*/ 472887 h 3664882"/>
              <a:gd name="connsiteX5" fmla="*/ 1048871 w 7436223"/>
              <a:gd name="connsiteY5" fmla="*/ 2355475 h 3664882"/>
              <a:gd name="connsiteX6" fmla="*/ 1317810 w 7436223"/>
              <a:gd name="connsiteY6" fmla="*/ 3646393 h 3664882"/>
              <a:gd name="connsiteX7" fmla="*/ 2595282 w 7436223"/>
              <a:gd name="connsiteY7" fmla="*/ 3659840 h 3664882"/>
              <a:gd name="connsiteX8" fmla="*/ 7436223 w 7436223"/>
              <a:gd name="connsiteY8" fmla="*/ 3632946 h 3664882"/>
              <a:gd name="connsiteX0" fmla="*/ 0 w 7436223"/>
              <a:gd name="connsiteY0" fmla="*/ 2463 h 3665105"/>
              <a:gd name="connsiteX1" fmla="*/ 368533 w 7436223"/>
              <a:gd name="connsiteY1" fmla="*/ 8766 h 3665105"/>
              <a:gd name="connsiteX2" fmla="*/ 487035 w 7436223"/>
              <a:gd name="connsiteY2" fmla="*/ 28377 h 3665105"/>
              <a:gd name="connsiteX3" fmla="*/ 605117 w 7436223"/>
              <a:gd name="connsiteY3" fmla="*/ 163827 h 3665105"/>
              <a:gd name="connsiteX4" fmla="*/ 699247 w 7436223"/>
              <a:gd name="connsiteY4" fmla="*/ 473110 h 3665105"/>
              <a:gd name="connsiteX5" fmla="*/ 1048871 w 7436223"/>
              <a:gd name="connsiteY5" fmla="*/ 2355698 h 3665105"/>
              <a:gd name="connsiteX6" fmla="*/ 1317810 w 7436223"/>
              <a:gd name="connsiteY6" fmla="*/ 3646616 h 3665105"/>
              <a:gd name="connsiteX7" fmla="*/ 2595282 w 7436223"/>
              <a:gd name="connsiteY7" fmla="*/ 3660063 h 3665105"/>
              <a:gd name="connsiteX8" fmla="*/ 7436223 w 7436223"/>
              <a:gd name="connsiteY8" fmla="*/ 3633169 h 3665105"/>
              <a:gd name="connsiteX0" fmla="*/ 0 w 7436223"/>
              <a:gd name="connsiteY0" fmla="*/ 9505 h 3672147"/>
              <a:gd name="connsiteX1" fmla="*/ 380439 w 7436223"/>
              <a:gd name="connsiteY1" fmla="*/ 1520 h 3672147"/>
              <a:gd name="connsiteX2" fmla="*/ 487035 w 7436223"/>
              <a:gd name="connsiteY2" fmla="*/ 35419 h 3672147"/>
              <a:gd name="connsiteX3" fmla="*/ 605117 w 7436223"/>
              <a:gd name="connsiteY3" fmla="*/ 170869 h 3672147"/>
              <a:gd name="connsiteX4" fmla="*/ 699247 w 7436223"/>
              <a:gd name="connsiteY4" fmla="*/ 480152 h 3672147"/>
              <a:gd name="connsiteX5" fmla="*/ 1048871 w 7436223"/>
              <a:gd name="connsiteY5" fmla="*/ 2362740 h 3672147"/>
              <a:gd name="connsiteX6" fmla="*/ 1317810 w 7436223"/>
              <a:gd name="connsiteY6" fmla="*/ 3653658 h 3672147"/>
              <a:gd name="connsiteX7" fmla="*/ 2595282 w 7436223"/>
              <a:gd name="connsiteY7" fmla="*/ 3667105 h 3672147"/>
              <a:gd name="connsiteX8" fmla="*/ 7436223 w 7436223"/>
              <a:gd name="connsiteY8" fmla="*/ 3640211 h 3672147"/>
              <a:gd name="connsiteX0" fmla="*/ 0 w 7436223"/>
              <a:gd name="connsiteY0" fmla="*/ 4567 h 3667209"/>
              <a:gd name="connsiteX1" fmla="*/ 382820 w 7436223"/>
              <a:gd name="connsiteY1" fmla="*/ 3726 h 3667209"/>
              <a:gd name="connsiteX2" fmla="*/ 487035 w 7436223"/>
              <a:gd name="connsiteY2" fmla="*/ 30481 h 3667209"/>
              <a:gd name="connsiteX3" fmla="*/ 605117 w 7436223"/>
              <a:gd name="connsiteY3" fmla="*/ 165931 h 3667209"/>
              <a:gd name="connsiteX4" fmla="*/ 699247 w 7436223"/>
              <a:gd name="connsiteY4" fmla="*/ 475214 h 3667209"/>
              <a:gd name="connsiteX5" fmla="*/ 1048871 w 7436223"/>
              <a:gd name="connsiteY5" fmla="*/ 2357802 h 3667209"/>
              <a:gd name="connsiteX6" fmla="*/ 1317810 w 7436223"/>
              <a:gd name="connsiteY6" fmla="*/ 3648720 h 3667209"/>
              <a:gd name="connsiteX7" fmla="*/ 2595282 w 7436223"/>
              <a:gd name="connsiteY7" fmla="*/ 3662167 h 3667209"/>
              <a:gd name="connsiteX8" fmla="*/ 7436223 w 7436223"/>
              <a:gd name="connsiteY8" fmla="*/ 3635273 h 3667209"/>
              <a:gd name="connsiteX0" fmla="*/ 0 w 7436223"/>
              <a:gd name="connsiteY0" fmla="*/ 5162 h 3667804"/>
              <a:gd name="connsiteX1" fmla="*/ 382820 w 7436223"/>
              <a:gd name="connsiteY1" fmla="*/ 4321 h 3667804"/>
              <a:gd name="connsiteX2" fmla="*/ 487035 w 7436223"/>
              <a:gd name="connsiteY2" fmla="*/ 40601 h 3667804"/>
              <a:gd name="connsiteX3" fmla="*/ 605117 w 7436223"/>
              <a:gd name="connsiteY3" fmla="*/ 166526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10126 h 3672768"/>
              <a:gd name="connsiteX1" fmla="*/ 382820 w 7436223"/>
              <a:gd name="connsiteY1" fmla="*/ 9285 h 3672768"/>
              <a:gd name="connsiteX2" fmla="*/ 487035 w 7436223"/>
              <a:gd name="connsiteY2" fmla="*/ 45565 h 3672768"/>
              <a:gd name="connsiteX3" fmla="*/ 699247 w 7436223"/>
              <a:gd name="connsiteY3" fmla="*/ 480773 h 3672768"/>
              <a:gd name="connsiteX4" fmla="*/ 1048871 w 7436223"/>
              <a:gd name="connsiteY4" fmla="*/ 2363361 h 3672768"/>
              <a:gd name="connsiteX5" fmla="*/ 1317810 w 7436223"/>
              <a:gd name="connsiteY5" fmla="*/ 3654279 h 3672768"/>
              <a:gd name="connsiteX6" fmla="*/ 2595282 w 7436223"/>
              <a:gd name="connsiteY6" fmla="*/ 3667726 h 3672768"/>
              <a:gd name="connsiteX7" fmla="*/ 7436223 w 7436223"/>
              <a:gd name="connsiteY7" fmla="*/ 3640832 h 3672768"/>
              <a:gd name="connsiteX0" fmla="*/ 0 w 7436223"/>
              <a:gd name="connsiteY0" fmla="*/ 11572 h 3674214"/>
              <a:gd name="connsiteX1" fmla="*/ 382820 w 7436223"/>
              <a:gd name="connsiteY1" fmla="*/ 10731 h 3674214"/>
              <a:gd name="connsiteX2" fmla="*/ 584666 w 7436223"/>
              <a:gd name="connsiteY2" fmla="*/ 137498 h 3674214"/>
              <a:gd name="connsiteX3" fmla="*/ 699247 w 7436223"/>
              <a:gd name="connsiteY3" fmla="*/ 482219 h 3674214"/>
              <a:gd name="connsiteX4" fmla="*/ 1048871 w 7436223"/>
              <a:gd name="connsiteY4" fmla="*/ 2364807 h 3674214"/>
              <a:gd name="connsiteX5" fmla="*/ 1317810 w 7436223"/>
              <a:gd name="connsiteY5" fmla="*/ 3655725 h 3674214"/>
              <a:gd name="connsiteX6" fmla="*/ 2595282 w 7436223"/>
              <a:gd name="connsiteY6" fmla="*/ 3669172 h 3674214"/>
              <a:gd name="connsiteX7" fmla="*/ 7436223 w 7436223"/>
              <a:gd name="connsiteY7" fmla="*/ 3642278 h 3674214"/>
              <a:gd name="connsiteX0" fmla="*/ 0 w 7436223"/>
              <a:gd name="connsiteY0" fmla="*/ 11051 h 3673693"/>
              <a:gd name="connsiteX1" fmla="*/ 382820 w 7436223"/>
              <a:gd name="connsiteY1" fmla="*/ 10210 h 3673693"/>
              <a:gd name="connsiteX2" fmla="*/ 567997 w 7436223"/>
              <a:gd name="connsiteY2" fmla="*/ 129834 h 3673693"/>
              <a:gd name="connsiteX3" fmla="*/ 699247 w 7436223"/>
              <a:gd name="connsiteY3" fmla="*/ 481698 h 3673693"/>
              <a:gd name="connsiteX4" fmla="*/ 1048871 w 7436223"/>
              <a:gd name="connsiteY4" fmla="*/ 2364286 h 3673693"/>
              <a:gd name="connsiteX5" fmla="*/ 1317810 w 7436223"/>
              <a:gd name="connsiteY5" fmla="*/ 3655204 h 3673693"/>
              <a:gd name="connsiteX6" fmla="*/ 2595282 w 7436223"/>
              <a:gd name="connsiteY6" fmla="*/ 3668651 h 3673693"/>
              <a:gd name="connsiteX7" fmla="*/ 7436223 w 7436223"/>
              <a:gd name="connsiteY7" fmla="*/ 3641757 h 3673693"/>
              <a:gd name="connsiteX0" fmla="*/ 0 w 7436223"/>
              <a:gd name="connsiteY0" fmla="*/ 10011 h 3672653"/>
              <a:gd name="connsiteX1" fmla="*/ 382820 w 7436223"/>
              <a:gd name="connsiteY1" fmla="*/ 9170 h 3672653"/>
              <a:gd name="connsiteX2" fmla="*/ 553710 w 7436223"/>
              <a:gd name="connsiteY2" fmla="*/ 114506 h 3672653"/>
              <a:gd name="connsiteX3" fmla="*/ 699247 w 7436223"/>
              <a:gd name="connsiteY3" fmla="*/ 480658 h 3672653"/>
              <a:gd name="connsiteX4" fmla="*/ 1048871 w 7436223"/>
              <a:gd name="connsiteY4" fmla="*/ 2363246 h 3672653"/>
              <a:gd name="connsiteX5" fmla="*/ 1317810 w 7436223"/>
              <a:gd name="connsiteY5" fmla="*/ 3654164 h 3672653"/>
              <a:gd name="connsiteX6" fmla="*/ 2595282 w 7436223"/>
              <a:gd name="connsiteY6" fmla="*/ 3667611 h 3672653"/>
              <a:gd name="connsiteX7" fmla="*/ 7436223 w 7436223"/>
              <a:gd name="connsiteY7" fmla="*/ 3640717 h 3672653"/>
              <a:gd name="connsiteX0" fmla="*/ 0 w 7436223"/>
              <a:gd name="connsiteY0" fmla="*/ 5953 h 3668595"/>
              <a:gd name="connsiteX1" fmla="*/ 382820 w 7436223"/>
              <a:gd name="connsiteY1" fmla="*/ 5112 h 3668595"/>
              <a:gd name="connsiteX2" fmla="*/ 553710 w 7436223"/>
              <a:gd name="connsiteY2" fmla="*/ 110448 h 3668595"/>
              <a:gd name="connsiteX3" fmla="*/ 699247 w 7436223"/>
              <a:gd name="connsiteY3" fmla="*/ 476600 h 3668595"/>
              <a:gd name="connsiteX4" fmla="*/ 1048871 w 7436223"/>
              <a:gd name="connsiteY4" fmla="*/ 2359188 h 3668595"/>
              <a:gd name="connsiteX5" fmla="*/ 1317810 w 7436223"/>
              <a:gd name="connsiteY5" fmla="*/ 3650106 h 3668595"/>
              <a:gd name="connsiteX6" fmla="*/ 2595282 w 7436223"/>
              <a:gd name="connsiteY6" fmla="*/ 3663553 h 3668595"/>
              <a:gd name="connsiteX7" fmla="*/ 7436223 w 7436223"/>
              <a:gd name="connsiteY7" fmla="*/ 3636659 h 3668595"/>
              <a:gd name="connsiteX0" fmla="*/ 0 w 7436223"/>
              <a:gd name="connsiteY0" fmla="*/ 9837 h 3672479"/>
              <a:gd name="connsiteX1" fmla="*/ 382820 w 7436223"/>
              <a:gd name="connsiteY1" fmla="*/ 8996 h 3672479"/>
              <a:gd name="connsiteX2" fmla="*/ 563235 w 7436223"/>
              <a:gd name="connsiteY2" fmla="*/ 111951 h 3672479"/>
              <a:gd name="connsiteX3" fmla="*/ 699247 w 7436223"/>
              <a:gd name="connsiteY3" fmla="*/ 480484 h 3672479"/>
              <a:gd name="connsiteX4" fmla="*/ 1048871 w 7436223"/>
              <a:gd name="connsiteY4" fmla="*/ 2363072 h 3672479"/>
              <a:gd name="connsiteX5" fmla="*/ 1317810 w 7436223"/>
              <a:gd name="connsiteY5" fmla="*/ 3653990 h 3672479"/>
              <a:gd name="connsiteX6" fmla="*/ 2595282 w 7436223"/>
              <a:gd name="connsiteY6" fmla="*/ 3667437 h 3672479"/>
              <a:gd name="connsiteX7" fmla="*/ 7436223 w 7436223"/>
              <a:gd name="connsiteY7"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65617 w 7436223"/>
              <a:gd name="connsiteY3" fmla="*/ 116715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27517 w 7436223"/>
              <a:gd name="connsiteY3" fmla="*/ 85758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4712 h 3667354"/>
              <a:gd name="connsiteX1" fmla="*/ 382820 w 7436223"/>
              <a:gd name="connsiteY1" fmla="*/ 3871 h 3667354"/>
              <a:gd name="connsiteX2" fmla="*/ 463223 w 7436223"/>
              <a:gd name="connsiteY2" fmla="*/ 33007 h 3667354"/>
              <a:gd name="connsiteX3" fmla="*/ 527517 w 7436223"/>
              <a:gd name="connsiteY3" fmla="*/ 80633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672773 w 7436223"/>
              <a:gd name="connsiteY6" fmla="*/ 346906 h 3666927"/>
              <a:gd name="connsiteX7" fmla="*/ 1048871 w 7436223"/>
              <a:gd name="connsiteY7" fmla="*/ 2357520 h 3666927"/>
              <a:gd name="connsiteX8" fmla="*/ 1317810 w 7436223"/>
              <a:gd name="connsiteY8" fmla="*/ 3648438 h 3666927"/>
              <a:gd name="connsiteX9" fmla="*/ 2595282 w 7436223"/>
              <a:gd name="connsiteY9" fmla="*/ 3661885 h 3666927"/>
              <a:gd name="connsiteX10" fmla="*/ 7436223 w 7436223"/>
              <a:gd name="connsiteY10"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672773 w 7436223"/>
              <a:gd name="connsiteY5" fmla="*/ 346906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18130 h 3680772"/>
              <a:gd name="connsiteX1" fmla="*/ 382820 w 7436223"/>
              <a:gd name="connsiteY1" fmla="*/ 17289 h 3680772"/>
              <a:gd name="connsiteX2" fmla="*/ 432267 w 7436223"/>
              <a:gd name="connsiteY2" fmla="*/ 27376 h 3680772"/>
              <a:gd name="connsiteX3" fmla="*/ 680197 w 7436223"/>
              <a:gd name="connsiteY3" fmla="*/ 353045 h 3680772"/>
              <a:gd name="connsiteX4" fmla="*/ 1048871 w 7436223"/>
              <a:gd name="connsiteY4" fmla="*/ 2371365 h 3680772"/>
              <a:gd name="connsiteX5" fmla="*/ 1317810 w 7436223"/>
              <a:gd name="connsiteY5" fmla="*/ 3662283 h 3680772"/>
              <a:gd name="connsiteX6" fmla="*/ 2595282 w 7436223"/>
              <a:gd name="connsiteY6" fmla="*/ 3675730 h 3680772"/>
              <a:gd name="connsiteX7" fmla="*/ 7436223 w 7436223"/>
              <a:gd name="connsiteY7" fmla="*/ 3648836 h 3680772"/>
              <a:gd name="connsiteX0" fmla="*/ 0 w 7436223"/>
              <a:gd name="connsiteY0" fmla="*/ 26972 h 3689614"/>
              <a:gd name="connsiteX1" fmla="*/ 382820 w 7436223"/>
              <a:gd name="connsiteY1" fmla="*/ 26131 h 3689614"/>
              <a:gd name="connsiteX2" fmla="*/ 680197 w 7436223"/>
              <a:gd name="connsiteY2" fmla="*/ 361887 h 3689614"/>
              <a:gd name="connsiteX3" fmla="*/ 1048871 w 7436223"/>
              <a:gd name="connsiteY3" fmla="*/ 2380207 h 3689614"/>
              <a:gd name="connsiteX4" fmla="*/ 1317810 w 7436223"/>
              <a:gd name="connsiteY4" fmla="*/ 3671125 h 3689614"/>
              <a:gd name="connsiteX5" fmla="*/ 2595282 w 7436223"/>
              <a:gd name="connsiteY5" fmla="*/ 3684572 h 3689614"/>
              <a:gd name="connsiteX6" fmla="*/ 7436223 w 7436223"/>
              <a:gd name="connsiteY6" fmla="*/ 3657678 h 3689614"/>
              <a:gd name="connsiteX0" fmla="*/ 0 w 7436223"/>
              <a:gd name="connsiteY0" fmla="*/ 49335 h 3711977"/>
              <a:gd name="connsiteX1" fmla="*/ 511408 w 7436223"/>
              <a:gd name="connsiteY1" fmla="*/ 19919 h 3711977"/>
              <a:gd name="connsiteX2" fmla="*/ 680197 w 7436223"/>
              <a:gd name="connsiteY2" fmla="*/ 384250 h 3711977"/>
              <a:gd name="connsiteX3" fmla="*/ 1048871 w 7436223"/>
              <a:gd name="connsiteY3" fmla="*/ 2402570 h 3711977"/>
              <a:gd name="connsiteX4" fmla="*/ 1317810 w 7436223"/>
              <a:gd name="connsiteY4" fmla="*/ 3693488 h 3711977"/>
              <a:gd name="connsiteX5" fmla="*/ 2595282 w 7436223"/>
              <a:gd name="connsiteY5" fmla="*/ 3706935 h 3711977"/>
              <a:gd name="connsiteX6" fmla="*/ 7436223 w 7436223"/>
              <a:gd name="connsiteY6" fmla="*/ 3680041 h 3711977"/>
              <a:gd name="connsiteX0" fmla="*/ 0 w 7436223"/>
              <a:gd name="connsiteY0" fmla="*/ 55476 h 3718118"/>
              <a:gd name="connsiteX1" fmla="*/ 511408 w 7436223"/>
              <a:gd name="connsiteY1" fmla="*/ 26060 h 3718118"/>
              <a:gd name="connsiteX2" fmla="*/ 680197 w 7436223"/>
              <a:gd name="connsiteY2" fmla="*/ 390391 h 3718118"/>
              <a:gd name="connsiteX3" fmla="*/ 1048871 w 7436223"/>
              <a:gd name="connsiteY3" fmla="*/ 2408711 h 3718118"/>
              <a:gd name="connsiteX4" fmla="*/ 1317810 w 7436223"/>
              <a:gd name="connsiteY4" fmla="*/ 3699629 h 3718118"/>
              <a:gd name="connsiteX5" fmla="*/ 2595282 w 7436223"/>
              <a:gd name="connsiteY5" fmla="*/ 3713076 h 3718118"/>
              <a:gd name="connsiteX6" fmla="*/ 7436223 w 7436223"/>
              <a:gd name="connsiteY6" fmla="*/ 3686182 h 3718118"/>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3606 h 3666248"/>
              <a:gd name="connsiteX1" fmla="*/ 680197 w 7436223"/>
              <a:gd name="connsiteY1" fmla="*/ 338521 h 3666248"/>
              <a:gd name="connsiteX2" fmla="*/ 1048871 w 7436223"/>
              <a:gd name="connsiteY2" fmla="*/ 2356841 h 3666248"/>
              <a:gd name="connsiteX3" fmla="*/ 1317810 w 7436223"/>
              <a:gd name="connsiteY3" fmla="*/ 3647759 h 3666248"/>
              <a:gd name="connsiteX4" fmla="*/ 2595282 w 7436223"/>
              <a:gd name="connsiteY4" fmla="*/ 3661206 h 3666248"/>
              <a:gd name="connsiteX5" fmla="*/ 7436223 w 7436223"/>
              <a:gd name="connsiteY5" fmla="*/ 3634312 h 3666248"/>
              <a:gd name="connsiteX0" fmla="*/ 0 w 7436223"/>
              <a:gd name="connsiteY0" fmla="*/ 0 h 3662642"/>
              <a:gd name="connsiteX1" fmla="*/ 432267 w 7436223"/>
              <a:gd name="connsiteY1" fmla="*/ 54490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9341 h 3671983"/>
              <a:gd name="connsiteX1" fmla="*/ 429886 w 7436223"/>
              <a:gd name="connsiteY1" fmla="*/ 28112 h 3671983"/>
              <a:gd name="connsiteX2" fmla="*/ 680197 w 7436223"/>
              <a:gd name="connsiteY2" fmla="*/ 344256 h 3671983"/>
              <a:gd name="connsiteX3" fmla="*/ 1048871 w 7436223"/>
              <a:gd name="connsiteY3" fmla="*/ 2362576 h 3671983"/>
              <a:gd name="connsiteX4" fmla="*/ 1317810 w 7436223"/>
              <a:gd name="connsiteY4" fmla="*/ 3653494 h 3671983"/>
              <a:gd name="connsiteX5" fmla="*/ 2595282 w 7436223"/>
              <a:gd name="connsiteY5" fmla="*/ 3666941 h 3671983"/>
              <a:gd name="connsiteX6" fmla="*/ 7436223 w 7436223"/>
              <a:gd name="connsiteY6" fmla="*/ 3640047 h 3671983"/>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7855 h 3670497"/>
              <a:gd name="connsiteX1" fmla="*/ 344161 w 7436223"/>
              <a:gd name="connsiteY1" fmla="*/ 12339 h 3670497"/>
              <a:gd name="connsiteX2" fmla="*/ 680197 w 7436223"/>
              <a:gd name="connsiteY2" fmla="*/ 342770 h 3670497"/>
              <a:gd name="connsiteX3" fmla="*/ 1048871 w 7436223"/>
              <a:gd name="connsiteY3" fmla="*/ 2361090 h 3670497"/>
              <a:gd name="connsiteX4" fmla="*/ 1317810 w 7436223"/>
              <a:gd name="connsiteY4" fmla="*/ 3652008 h 3670497"/>
              <a:gd name="connsiteX5" fmla="*/ 2595282 w 7436223"/>
              <a:gd name="connsiteY5" fmla="*/ 3665455 h 3670497"/>
              <a:gd name="connsiteX6" fmla="*/ 7436223 w 7436223"/>
              <a:gd name="connsiteY6" fmla="*/ 3638561 h 3670497"/>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6555 h 3669197"/>
              <a:gd name="connsiteX1" fmla="*/ 344161 w 7436223"/>
              <a:gd name="connsiteY1" fmla="*/ 11039 h 3669197"/>
              <a:gd name="connsiteX2" fmla="*/ 680197 w 7436223"/>
              <a:gd name="connsiteY2" fmla="*/ 341470 h 3669197"/>
              <a:gd name="connsiteX3" fmla="*/ 1048871 w 7436223"/>
              <a:gd name="connsiteY3" fmla="*/ 2359790 h 3669197"/>
              <a:gd name="connsiteX4" fmla="*/ 1317810 w 7436223"/>
              <a:gd name="connsiteY4" fmla="*/ 3650708 h 3669197"/>
              <a:gd name="connsiteX5" fmla="*/ 2595282 w 7436223"/>
              <a:gd name="connsiteY5" fmla="*/ 3664155 h 3669197"/>
              <a:gd name="connsiteX6" fmla="*/ 7436223 w 7436223"/>
              <a:gd name="connsiteY6" fmla="*/ 3637261 h 3669197"/>
              <a:gd name="connsiteX0" fmla="*/ 0 w 7436223"/>
              <a:gd name="connsiteY0" fmla="*/ 12725 h 3675367"/>
              <a:gd name="connsiteX1" fmla="*/ 344161 w 7436223"/>
              <a:gd name="connsiteY1" fmla="*/ 10066 h 3675367"/>
              <a:gd name="connsiteX2" fmla="*/ 680197 w 7436223"/>
              <a:gd name="connsiteY2" fmla="*/ 347640 h 3675367"/>
              <a:gd name="connsiteX3" fmla="*/ 1048871 w 7436223"/>
              <a:gd name="connsiteY3" fmla="*/ 2365960 h 3675367"/>
              <a:gd name="connsiteX4" fmla="*/ 1317810 w 7436223"/>
              <a:gd name="connsiteY4" fmla="*/ 3656878 h 3675367"/>
              <a:gd name="connsiteX5" fmla="*/ 2595282 w 7436223"/>
              <a:gd name="connsiteY5" fmla="*/ 3670325 h 3675367"/>
              <a:gd name="connsiteX6" fmla="*/ 7436223 w 7436223"/>
              <a:gd name="connsiteY6" fmla="*/ 3643431 h 3675367"/>
              <a:gd name="connsiteX0" fmla="*/ 0 w 7436223"/>
              <a:gd name="connsiteY0" fmla="*/ 6505 h 3669147"/>
              <a:gd name="connsiteX1" fmla="*/ 344161 w 7436223"/>
              <a:gd name="connsiteY1" fmla="*/ 3846 h 3669147"/>
              <a:gd name="connsiteX2" fmla="*/ 680197 w 7436223"/>
              <a:gd name="connsiteY2" fmla="*/ 341420 h 3669147"/>
              <a:gd name="connsiteX3" fmla="*/ 1048871 w 7436223"/>
              <a:gd name="connsiteY3" fmla="*/ 2359740 h 3669147"/>
              <a:gd name="connsiteX4" fmla="*/ 1317810 w 7436223"/>
              <a:gd name="connsiteY4" fmla="*/ 3650658 h 3669147"/>
              <a:gd name="connsiteX5" fmla="*/ 2595282 w 7436223"/>
              <a:gd name="connsiteY5" fmla="*/ 3664105 h 3669147"/>
              <a:gd name="connsiteX6" fmla="*/ 7436223 w 7436223"/>
              <a:gd name="connsiteY6" fmla="*/ 3637211 h 3669147"/>
              <a:gd name="connsiteX0" fmla="*/ 0 w 7436223"/>
              <a:gd name="connsiteY0" fmla="*/ 2721 h 3665363"/>
              <a:gd name="connsiteX1" fmla="*/ 344161 w 7436223"/>
              <a:gd name="connsiteY1" fmla="*/ 62 h 3665363"/>
              <a:gd name="connsiteX2" fmla="*/ 680197 w 7436223"/>
              <a:gd name="connsiteY2" fmla="*/ 337636 h 3665363"/>
              <a:gd name="connsiteX3" fmla="*/ 1048871 w 7436223"/>
              <a:gd name="connsiteY3" fmla="*/ 2355956 h 3665363"/>
              <a:gd name="connsiteX4" fmla="*/ 1317810 w 7436223"/>
              <a:gd name="connsiteY4" fmla="*/ 3646874 h 3665363"/>
              <a:gd name="connsiteX5" fmla="*/ 2595282 w 7436223"/>
              <a:gd name="connsiteY5" fmla="*/ 3660321 h 3665363"/>
              <a:gd name="connsiteX6" fmla="*/ 7436223 w 7436223"/>
              <a:gd name="connsiteY6" fmla="*/ 3633427 h 366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36223" h="3665363">
                <a:moveTo>
                  <a:pt x="0" y="2721"/>
                </a:moveTo>
                <a:cubicBezTo>
                  <a:pt x="72045" y="11803"/>
                  <a:pt x="214128" y="-989"/>
                  <a:pt x="344161" y="62"/>
                </a:cubicBezTo>
                <a:cubicBezTo>
                  <a:pt x="347989" y="8256"/>
                  <a:pt x="562745" y="-55013"/>
                  <a:pt x="680197" y="337636"/>
                </a:cubicBezTo>
                <a:cubicBezTo>
                  <a:pt x="797649" y="730285"/>
                  <a:pt x="942602" y="1804416"/>
                  <a:pt x="1048871" y="2355956"/>
                </a:cubicBezTo>
                <a:cubicBezTo>
                  <a:pt x="1156377" y="2906211"/>
                  <a:pt x="1140758" y="3402585"/>
                  <a:pt x="1317810" y="3646874"/>
                </a:cubicBezTo>
                <a:cubicBezTo>
                  <a:pt x="1710015" y="3676009"/>
                  <a:pt x="1575547" y="3662562"/>
                  <a:pt x="2595282" y="3660321"/>
                </a:cubicBezTo>
                <a:lnTo>
                  <a:pt x="7436223" y="3633427"/>
                </a:lnTo>
              </a:path>
            </a:pathLst>
          </a:cu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6" name="Rectangle 25"/>
          <p:cNvSpPr/>
          <p:nvPr/>
        </p:nvSpPr>
        <p:spPr bwMode="auto">
          <a:xfrm>
            <a:off x="2676525" y="1066799"/>
            <a:ext cx="243681" cy="609601"/>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7" name="Rectangle 26"/>
          <p:cNvSpPr/>
          <p:nvPr/>
        </p:nvSpPr>
        <p:spPr bwMode="auto">
          <a:xfrm>
            <a:off x="2696368" y="2057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8" name="Rectangle 27"/>
          <p:cNvSpPr/>
          <p:nvPr/>
        </p:nvSpPr>
        <p:spPr bwMode="auto">
          <a:xfrm>
            <a:off x="2696368" y="2362200"/>
            <a:ext cx="152400" cy="1524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9" name="Rectangle 28"/>
          <p:cNvSpPr/>
          <p:nvPr/>
        </p:nvSpPr>
        <p:spPr bwMode="auto">
          <a:xfrm>
            <a:off x="2689225" y="2819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0" name="Rectangle 29"/>
          <p:cNvSpPr/>
          <p:nvPr/>
        </p:nvSpPr>
        <p:spPr bwMode="auto">
          <a:xfrm>
            <a:off x="2696368" y="32003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1" name="Rectangle 30"/>
          <p:cNvSpPr/>
          <p:nvPr/>
        </p:nvSpPr>
        <p:spPr bwMode="auto">
          <a:xfrm>
            <a:off x="2691606" y="33527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2" name="Rectangle 31"/>
          <p:cNvSpPr/>
          <p:nvPr/>
        </p:nvSpPr>
        <p:spPr bwMode="auto">
          <a:xfrm>
            <a:off x="2682081" y="36576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3" name="Rectangle 32"/>
          <p:cNvSpPr/>
          <p:nvPr/>
        </p:nvSpPr>
        <p:spPr bwMode="auto">
          <a:xfrm>
            <a:off x="2696368" y="41148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4" name="Rectangle 33"/>
          <p:cNvSpPr/>
          <p:nvPr/>
        </p:nvSpPr>
        <p:spPr bwMode="auto">
          <a:xfrm>
            <a:off x="2701131" y="4352925"/>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5" name="Rectangle 34"/>
          <p:cNvSpPr/>
          <p:nvPr/>
        </p:nvSpPr>
        <p:spPr bwMode="auto">
          <a:xfrm>
            <a:off x="2691606" y="4724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6" name="Rectangle 35"/>
          <p:cNvSpPr/>
          <p:nvPr/>
        </p:nvSpPr>
        <p:spPr bwMode="auto">
          <a:xfrm>
            <a:off x="2710656" y="5101408"/>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790917671"/>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sp>
        <p:nvSpPr>
          <p:cNvPr id="517122" name="Text Box 2"/>
          <p:cNvSpPr txBox="1">
            <a:spLocks noChangeArrowheads="1"/>
          </p:cNvSpPr>
          <p:nvPr/>
        </p:nvSpPr>
        <p:spPr bwMode="auto">
          <a:xfrm>
            <a:off x="0" y="457200"/>
            <a:ext cx="9144000" cy="603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5400" b="0">
                <a:solidFill>
                  <a:schemeClr val="hlink"/>
                </a:solidFill>
                <a:latin typeface="Verdana" pitchFamily="34" charset="0"/>
              </a:rPr>
              <a:t>If the age of a rock is determined to be </a:t>
            </a:r>
            <a:br>
              <a:rPr lang="en-US" sz="5400" b="0">
                <a:solidFill>
                  <a:schemeClr val="hlink"/>
                </a:solidFill>
                <a:latin typeface="Verdana" pitchFamily="34" charset="0"/>
              </a:rPr>
            </a:br>
            <a:r>
              <a:rPr lang="en-US" sz="5400" b="0">
                <a:solidFill>
                  <a:schemeClr val="hlink"/>
                </a:solidFill>
                <a:latin typeface="Verdana" pitchFamily="34" charset="0"/>
              </a:rPr>
              <a:t>3.9 x 10</a:t>
            </a:r>
            <a:r>
              <a:rPr lang="en-US" sz="5400" b="0" baseline="30000">
                <a:solidFill>
                  <a:schemeClr val="hlink"/>
                </a:solidFill>
                <a:latin typeface="Verdana" pitchFamily="34" charset="0"/>
              </a:rPr>
              <a:t>9</a:t>
            </a:r>
            <a:r>
              <a:rPr lang="en-US" sz="5400" b="0">
                <a:solidFill>
                  <a:schemeClr val="hlink"/>
                </a:solidFill>
                <a:latin typeface="Verdana" pitchFamily="34" charset="0"/>
              </a:rPr>
              <a:t> years old, what fraction of </a:t>
            </a:r>
            <a:br>
              <a:rPr lang="en-US" sz="5400" b="0">
                <a:solidFill>
                  <a:schemeClr val="hlink"/>
                </a:solidFill>
                <a:latin typeface="Verdana" pitchFamily="34" charset="0"/>
              </a:rPr>
            </a:br>
            <a:r>
              <a:rPr lang="en-US" sz="5400" b="0">
                <a:solidFill>
                  <a:schemeClr val="hlink"/>
                </a:solidFill>
                <a:latin typeface="Verdana" pitchFamily="34" charset="0"/>
              </a:rPr>
              <a:t>the original radioactive K</a:t>
            </a:r>
            <a:r>
              <a:rPr lang="en-US" sz="5400" b="0" baseline="30000">
                <a:solidFill>
                  <a:schemeClr val="hlink"/>
                </a:solidFill>
                <a:latin typeface="Verdana" pitchFamily="34" charset="0"/>
              </a:rPr>
              <a:t>40</a:t>
            </a:r>
            <a:r>
              <a:rPr lang="en-US" sz="5400" b="0">
                <a:solidFill>
                  <a:schemeClr val="hlink"/>
                </a:solidFill>
                <a:latin typeface="Verdana" pitchFamily="34" charset="0"/>
              </a:rPr>
              <a:t> would be found </a:t>
            </a:r>
            <a:br>
              <a:rPr lang="en-US" sz="5400" b="0">
                <a:solidFill>
                  <a:schemeClr val="hlink"/>
                </a:solidFill>
                <a:latin typeface="Verdana" pitchFamily="34" charset="0"/>
              </a:rPr>
            </a:br>
            <a:r>
              <a:rPr lang="en-US" sz="5400" b="0">
                <a:solidFill>
                  <a:schemeClr val="hlink"/>
                </a:solidFill>
                <a:latin typeface="Verdana" pitchFamily="34" charset="0"/>
              </a:rPr>
              <a:t>in the rock?</a:t>
            </a:r>
            <a:r>
              <a:rPr lang="en-US" sz="6600" b="0">
                <a:solidFill>
                  <a:schemeClr val="hlink"/>
                </a:solidFill>
                <a:latin typeface="Verdana"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17122"/>
                                        </p:tgtEl>
                                        <p:attrNameLst>
                                          <p:attrName>style.visibility</p:attrName>
                                        </p:attrNameLst>
                                      </p:cBhvr>
                                      <p:to>
                                        <p:strVal val="visible"/>
                                      </p:to>
                                    </p:set>
                                    <p:animEffect transition="in" filter="slide(fromBottom)">
                                      <p:cBhvr>
                                        <p:cTn id="7" dur="500"/>
                                        <p:tgtEl>
                                          <p:spTgt spid="517122"/>
                                        </p:tgtEl>
                                      </p:cBhvr>
                                    </p:animEffect>
                                  </p:childTnLst>
                                  <p:subTnLst>
                                    <p:audio>
                                      <p:cMediaNode>
                                        <p:cTn display="0" masterRel="sameClick">
                                          <p:stCondLst>
                                            <p:cond evt="begin" delay="0">
                                              <p:tn val="5"/>
                                            </p:cond>
                                          </p:stCondLst>
                                          <p:endCondLst>
                                            <p:cond evt="onStopAudio" delay="0">
                                              <p:tgtEl>
                                                <p:sldTgt/>
                                              </p:tgtEl>
                                            </p:cond>
                                          </p:endCondLst>
                                        </p:cTn>
                                        <p:tgtEl>
                                          <p:sndTgt r:embed="rId2" name="projcto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2" grpId="0" autoUpdateAnimBg="0"/>
    </p:bldLst>
  </p:timing>
</p:sld>
</file>

<file path=ppt/slides/slide26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chemeClr val="folHlink"/>
            </a:gs>
          </a:gsLst>
          <a:path path="shape">
            <a:fillToRect l="50000" t="50000" r="50000" b="50000"/>
          </a:path>
        </a:gradFill>
        <a:effectLst/>
      </p:bgPr>
    </p:bg>
    <p:spTree>
      <p:nvGrpSpPr>
        <p:cNvPr id="1" name=""/>
        <p:cNvGrpSpPr/>
        <p:nvPr/>
      </p:nvGrpSpPr>
      <p:grpSpPr>
        <a:xfrm>
          <a:off x="0" y="0"/>
          <a:ext cx="0" cy="0"/>
          <a:chOff x="0" y="0"/>
          <a:chExt cx="0" cy="0"/>
        </a:xfrm>
      </p:grpSpPr>
      <p:sp>
        <p:nvSpPr>
          <p:cNvPr id="182274" name="Rectangle 2"/>
          <p:cNvSpPr>
            <a:spLocks noChangeArrowheads="1"/>
          </p:cNvSpPr>
          <p:nvPr/>
        </p:nvSpPr>
        <p:spPr bwMode="auto">
          <a:xfrm>
            <a:off x="990600" y="2133600"/>
            <a:ext cx="6858000" cy="2590800"/>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275" name="WordArt 3"/>
          <p:cNvSpPr>
            <a:spLocks noChangeArrowheads="1" noChangeShapeType="1" noTextEdit="1"/>
          </p:cNvSpPr>
          <p:nvPr/>
        </p:nvSpPr>
        <p:spPr bwMode="auto">
          <a:xfrm>
            <a:off x="1828800" y="2971800"/>
            <a:ext cx="5162550" cy="647700"/>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FF"/>
                </a:solidFill>
                <a:latin typeface="Arial Black"/>
              </a:rPr>
              <a:t>Potassium-40</a:t>
            </a:r>
          </a:p>
        </p:txBody>
      </p:sp>
      <p:sp>
        <p:nvSpPr>
          <p:cNvPr id="182276" name="WordArt 4"/>
          <p:cNvSpPr>
            <a:spLocks noChangeArrowheads="1" noChangeShapeType="1" noTextEdit="1"/>
          </p:cNvSpPr>
          <p:nvPr/>
        </p:nvSpPr>
        <p:spPr bwMode="auto">
          <a:xfrm>
            <a:off x="3124200" y="609600"/>
            <a:ext cx="2528888" cy="971550"/>
          </a:xfrm>
          <a:prstGeom prst="rect">
            <a:avLst/>
          </a:prstGeom>
        </p:spPr>
        <p:txBody>
          <a:bodyPr wrap="none" fromWordArt="1">
            <a:prstTxWarp prst="textPlain">
              <a:avLst>
                <a:gd name="adj" fmla="val 50000"/>
              </a:avLst>
            </a:prstTxWarp>
          </a:bodyPr>
          <a:lstStyle/>
          <a:p>
            <a:r>
              <a:rPr lang="en-US" sz="3600" kern="10">
                <a:ln w="28575">
                  <a:solidFill>
                    <a:schemeClr val="tx1"/>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Time 0</a:t>
            </a:r>
          </a:p>
        </p:txBody>
      </p:sp>
    </p:spTree>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chemeClr val="folHlink"/>
            </a:gs>
          </a:gsLst>
          <a:path path="shape">
            <a:fillToRect l="50000" t="50000" r="50000" b="50000"/>
          </a:path>
        </a:gradFill>
        <a:effectLst/>
      </p:bgPr>
    </p:bg>
    <p:spTree>
      <p:nvGrpSpPr>
        <p:cNvPr id="1" name=""/>
        <p:cNvGrpSpPr/>
        <p:nvPr/>
      </p:nvGrpSpPr>
      <p:grpSpPr>
        <a:xfrm>
          <a:off x="0" y="0"/>
          <a:ext cx="0" cy="0"/>
          <a:chOff x="0" y="0"/>
          <a:chExt cx="0" cy="0"/>
        </a:xfrm>
      </p:grpSpPr>
      <p:sp>
        <p:nvSpPr>
          <p:cNvPr id="183298" name="Rectangle 2"/>
          <p:cNvSpPr>
            <a:spLocks noChangeArrowheads="1"/>
          </p:cNvSpPr>
          <p:nvPr/>
        </p:nvSpPr>
        <p:spPr bwMode="auto">
          <a:xfrm>
            <a:off x="990600" y="2133600"/>
            <a:ext cx="6858000" cy="2590800"/>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299" name="WordArt 3"/>
          <p:cNvSpPr>
            <a:spLocks noChangeArrowheads="1" noChangeShapeType="1" noTextEdit="1"/>
          </p:cNvSpPr>
          <p:nvPr/>
        </p:nvSpPr>
        <p:spPr bwMode="auto">
          <a:xfrm>
            <a:off x="381000" y="381000"/>
            <a:ext cx="3810000" cy="971550"/>
          </a:xfrm>
          <a:prstGeom prst="rect">
            <a:avLst/>
          </a:prstGeom>
        </p:spPr>
        <p:txBody>
          <a:bodyPr wrap="none" fromWordArt="1">
            <a:prstTxWarp prst="textPlain">
              <a:avLst>
                <a:gd name="adj" fmla="val 50000"/>
              </a:avLst>
            </a:prstTxWarp>
          </a:bodyPr>
          <a:lstStyle/>
          <a:p>
            <a:r>
              <a:rPr lang="en-US" sz="3600" kern="10">
                <a:ln w="28575">
                  <a:solidFill>
                    <a:schemeClr val="tx1"/>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After 1 half-life</a:t>
            </a:r>
          </a:p>
        </p:txBody>
      </p:sp>
      <p:sp>
        <p:nvSpPr>
          <p:cNvPr id="183300" name="Rectangle 4"/>
          <p:cNvSpPr>
            <a:spLocks noChangeArrowheads="1"/>
          </p:cNvSpPr>
          <p:nvPr/>
        </p:nvSpPr>
        <p:spPr bwMode="auto">
          <a:xfrm>
            <a:off x="4343400" y="2133600"/>
            <a:ext cx="3505200" cy="25908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01" name="Line 5"/>
          <p:cNvSpPr>
            <a:spLocks noChangeShapeType="1"/>
          </p:cNvSpPr>
          <p:nvPr/>
        </p:nvSpPr>
        <p:spPr bwMode="auto">
          <a:xfrm flipH="1">
            <a:off x="2590800" y="3352800"/>
            <a:ext cx="0" cy="1828800"/>
          </a:xfrm>
          <a:prstGeom prst="line">
            <a:avLst/>
          </a:prstGeom>
          <a:noFill/>
          <a:ln w="76200">
            <a:solidFill>
              <a:srgbClr val="FFFF00"/>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3302" name="Text Box 6"/>
          <p:cNvSpPr txBox="1">
            <a:spLocks noChangeArrowheads="1"/>
          </p:cNvSpPr>
          <p:nvPr/>
        </p:nvSpPr>
        <p:spPr bwMode="auto">
          <a:xfrm>
            <a:off x="4724400" y="2819400"/>
            <a:ext cx="2819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b="0">
                <a:latin typeface="Arial Black" pitchFamily="34" charset="0"/>
              </a:rPr>
              <a:t>Argon   40</a:t>
            </a:r>
          </a:p>
        </p:txBody>
      </p:sp>
      <p:sp>
        <p:nvSpPr>
          <p:cNvPr id="183303" name="WordArt 7"/>
          <p:cNvSpPr>
            <a:spLocks noChangeArrowheads="1" noChangeShapeType="1" noTextEdit="1"/>
          </p:cNvSpPr>
          <p:nvPr/>
        </p:nvSpPr>
        <p:spPr bwMode="auto">
          <a:xfrm>
            <a:off x="838200" y="5181600"/>
            <a:ext cx="3733800" cy="1066800"/>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CC00"/>
                </a:solidFill>
                <a:latin typeface="Arial Black"/>
              </a:rPr>
              <a:t>1/2 remains</a:t>
            </a:r>
          </a:p>
        </p:txBody>
      </p:sp>
      <p:sp>
        <p:nvSpPr>
          <p:cNvPr id="519176" name="Text Box 8"/>
          <p:cNvSpPr txBox="1">
            <a:spLocks noChangeArrowheads="1"/>
          </p:cNvSpPr>
          <p:nvPr/>
        </p:nvSpPr>
        <p:spPr bwMode="auto">
          <a:xfrm>
            <a:off x="4495800" y="533400"/>
            <a:ext cx="4648200" cy="762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lgn="l">
              <a:spcBef>
                <a:spcPct val="50000"/>
              </a:spcBef>
            </a:pPr>
            <a:r>
              <a:rPr lang="en-US" sz="4400" b="0">
                <a:latin typeface="Arial Black" pitchFamily="34" charset="0"/>
              </a:rPr>
              <a:t>1.3 x 10</a:t>
            </a:r>
            <a:r>
              <a:rPr lang="en-US" sz="4400" b="0" baseline="30000">
                <a:latin typeface="Arial Black" pitchFamily="34" charset="0"/>
              </a:rPr>
              <a:t>9</a:t>
            </a:r>
            <a:r>
              <a:rPr lang="en-US" sz="4400" b="0">
                <a:latin typeface="Arial Black" pitchFamily="34" charset="0"/>
              </a:rPr>
              <a:t> </a:t>
            </a:r>
            <a:r>
              <a:rPr lang="en-US" b="0">
                <a:latin typeface="Arial Black" pitchFamily="34" charset="0"/>
              </a:rPr>
              <a:t>years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19176"/>
                                        </p:tgtEl>
                                        <p:attrNameLst>
                                          <p:attrName>style.visibility</p:attrName>
                                        </p:attrNameLst>
                                      </p:cBhvr>
                                      <p:to>
                                        <p:strVal val="visible"/>
                                      </p:to>
                                    </p:set>
                                    <p:animEffect transition="in" filter="slide(fromBottom)">
                                      <p:cBhvr>
                                        <p:cTn id="7" dur="500"/>
                                        <p:tgtEl>
                                          <p:spTgt spid="519176"/>
                                        </p:tgtEl>
                                      </p:cBhvr>
                                    </p:animEffect>
                                  </p:childTnLst>
                                  <p:subTnLst>
                                    <p:audio>
                                      <p:cMediaNode>
                                        <p:cTn display="0" masterRel="sameClick">
                                          <p:stCondLst>
                                            <p:cond evt="begin" delay="0">
                                              <p:tn val="5"/>
                                            </p:cond>
                                          </p:stCondLst>
                                          <p:endCondLst>
                                            <p:cond evt="onStopAudio" delay="0">
                                              <p:tgtEl>
                                                <p:sldTgt/>
                                              </p:tgtEl>
                                            </p:cond>
                                          </p:endCondLst>
                                        </p:cTn>
                                        <p:tgtEl>
                                          <p:sndTgt r:embed="rId2" name="projcto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176" grpId="0" animBg="1" autoUpdateAnimBg="0"/>
    </p:bldLst>
  </p:timing>
</p:sld>
</file>

<file path=ppt/slides/slide26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chemeClr val="folHlink"/>
            </a:gs>
          </a:gsLst>
          <a:path path="shape">
            <a:fillToRect l="50000" t="50000" r="50000" b="50000"/>
          </a:path>
        </a:gradFill>
        <a:effectLst/>
      </p:bgPr>
    </p:bg>
    <p:spTree>
      <p:nvGrpSpPr>
        <p:cNvPr id="1" name=""/>
        <p:cNvGrpSpPr/>
        <p:nvPr/>
      </p:nvGrpSpPr>
      <p:grpSpPr>
        <a:xfrm>
          <a:off x="0" y="0"/>
          <a:ext cx="0" cy="0"/>
          <a:chOff x="0" y="0"/>
          <a:chExt cx="0" cy="0"/>
        </a:xfrm>
      </p:grpSpPr>
      <p:sp>
        <p:nvSpPr>
          <p:cNvPr id="184322" name="Rectangle 2"/>
          <p:cNvSpPr>
            <a:spLocks noChangeArrowheads="1"/>
          </p:cNvSpPr>
          <p:nvPr/>
        </p:nvSpPr>
        <p:spPr bwMode="auto">
          <a:xfrm>
            <a:off x="990600" y="2133600"/>
            <a:ext cx="6858000" cy="2590800"/>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23" name="Rectangle 3"/>
          <p:cNvSpPr>
            <a:spLocks noChangeArrowheads="1"/>
          </p:cNvSpPr>
          <p:nvPr/>
        </p:nvSpPr>
        <p:spPr bwMode="auto">
          <a:xfrm>
            <a:off x="2590800" y="2133600"/>
            <a:ext cx="5257800" cy="25908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24" name="WordArt 4"/>
          <p:cNvSpPr>
            <a:spLocks noChangeArrowheads="1" noChangeShapeType="1" noTextEdit="1"/>
          </p:cNvSpPr>
          <p:nvPr/>
        </p:nvSpPr>
        <p:spPr bwMode="auto">
          <a:xfrm>
            <a:off x="1371600" y="5257800"/>
            <a:ext cx="3733800" cy="1066800"/>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CC00"/>
                </a:solidFill>
                <a:latin typeface="Arial Black"/>
              </a:rPr>
              <a:t>1/4 remains</a:t>
            </a:r>
          </a:p>
        </p:txBody>
      </p:sp>
      <p:sp>
        <p:nvSpPr>
          <p:cNvPr id="184325" name="Line 5"/>
          <p:cNvSpPr>
            <a:spLocks noChangeShapeType="1"/>
          </p:cNvSpPr>
          <p:nvPr/>
        </p:nvSpPr>
        <p:spPr bwMode="auto">
          <a:xfrm flipH="1">
            <a:off x="1828800" y="3352800"/>
            <a:ext cx="0" cy="1828800"/>
          </a:xfrm>
          <a:prstGeom prst="line">
            <a:avLst/>
          </a:prstGeom>
          <a:noFill/>
          <a:ln w="76200">
            <a:solidFill>
              <a:srgbClr val="FFFF00"/>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326" name="Text Box 6"/>
          <p:cNvSpPr txBox="1">
            <a:spLocks noChangeArrowheads="1"/>
          </p:cNvSpPr>
          <p:nvPr/>
        </p:nvSpPr>
        <p:spPr bwMode="auto">
          <a:xfrm>
            <a:off x="4038600" y="2819400"/>
            <a:ext cx="2819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b="0">
                <a:latin typeface="Arial Black" pitchFamily="34" charset="0"/>
              </a:rPr>
              <a:t>Argon  40</a:t>
            </a:r>
          </a:p>
        </p:txBody>
      </p:sp>
      <p:sp>
        <p:nvSpPr>
          <p:cNvPr id="184327" name="WordArt 7"/>
          <p:cNvSpPr>
            <a:spLocks noChangeArrowheads="1" noChangeShapeType="1" noTextEdit="1"/>
          </p:cNvSpPr>
          <p:nvPr/>
        </p:nvSpPr>
        <p:spPr bwMode="auto">
          <a:xfrm>
            <a:off x="381000" y="381000"/>
            <a:ext cx="3886200" cy="971550"/>
          </a:xfrm>
          <a:prstGeom prst="rect">
            <a:avLst/>
          </a:prstGeom>
        </p:spPr>
        <p:txBody>
          <a:bodyPr wrap="none" fromWordArt="1">
            <a:prstTxWarp prst="textPlain">
              <a:avLst>
                <a:gd name="adj" fmla="val 50000"/>
              </a:avLst>
            </a:prstTxWarp>
          </a:bodyPr>
          <a:lstStyle/>
          <a:p>
            <a:r>
              <a:rPr lang="en-US" sz="3600" kern="10">
                <a:ln w="28575">
                  <a:solidFill>
                    <a:schemeClr val="tx1"/>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After 2 half-lives</a:t>
            </a:r>
          </a:p>
        </p:txBody>
      </p:sp>
      <p:sp>
        <p:nvSpPr>
          <p:cNvPr id="520200" name="Text Box 8"/>
          <p:cNvSpPr txBox="1">
            <a:spLocks noChangeArrowheads="1"/>
          </p:cNvSpPr>
          <p:nvPr/>
        </p:nvSpPr>
        <p:spPr bwMode="auto">
          <a:xfrm>
            <a:off x="4495800" y="533400"/>
            <a:ext cx="4648200" cy="762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lgn="l">
              <a:spcBef>
                <a:spcPct val="50000"/>
              </a:spcBef>
            </a:pPr>
            <a:r>
              <a:rPr lang="en-US" sz="4400" b="0">
                <a:latin typeface="Arial Black" pitchFamily="34" charset="0"/>
              </a:rPr>
              <a:t>2.6 x 10</a:t>
            </a:r>
            <a:r>
              <a:rPr lang="en-US" sz="4400" b="0" baseline="30000">
                <a:latin typeface="Arial Black" pitchFamily="34" charset="0"/>
              </a:rPr>
              <a:t>9</a:t>
            </a:r>
            <a:r>
              <a:rPr lang="en-US" sz="4400" b="0">
                <a:latin typeface="Arial Black" pitchFamily="34" charset="0"/>
              </a:rPr>
              <a:t> </a:t>
            </a:r>
            <a:r>
              <a:rPr lang="en-US" b="0">
                <a:latin typeface="Arial Black" pitchFamily="34" charset="0"/>
              </a:rPr>
              <a:t>years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20200"/>
                                        </p:tgtEl>
                                        <p:attrNameLst>
                                          <p:attrName>style.visibility</p:attrName>
                                        </p:attrNameLst>
                                      </p:cBhvr>
                                      <p:to>
                                        <p:strVal val="visible"/>
                                      </p:to>
                                    </p:set>
                                    <p:animEffect transition="in" filter="slide(fromBottom)">
                                      <p:cBhvr>
                                        <p:cTn id="7" dur="500"/>
                                        <p:tgtEl>
                                          <p:spTgt spid="520200"/>
                                        </p:tgtEl>
                                      </p:cBhvr>
                                    </p:animEffect>
                                  </p:childTnLst>
                                  <p:subTnLst>
                                    <p:audio>
                                      <p:cMediaNode>
                                        <p:cTn display="0" masterRel="sameClick">
                                          <p:stCondLst>
                                            <p:cond evt="begin" delay="0">
                                              <p:tn val="5"/>
                                            </p:cond>
                                          </p:stCondLst>
                                          <p:endCondLst>
                                            <p:cond evt="onStopAudio" delay="0">
                                              <p:tgtEl>
                                                <p:sldTgt/>
                                              </p:tgtEl>
                                            </p:cond>
                                          </p:endCondLst>
                                        </p:cTn>
                                        <p:tgtEl>
                                          <p:sndTgt r:embed="rId2" name="projcto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200" grpId="0" animBg="1" autoUpdateAnimBg="0"/>
    </p:bldLst>
  </p:timing>
</p:sld>
</file>

<file path=ppt/slides/slide26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chemeClr val="folHlink"/>
            </a:gs>
          </a:gsLst>
          <a:path path="shape">
            <a:fillToRect l="50000" t="50000" r="50000" b="50000"/>
          </a:path>
        </a:gradFill>
        <a:effectLst/>
      </p:bgPr>
    </p:bg>
    <p:spTree>
      <p:nvGrpSpPr>
        <p:cNvPr id="1" name=""/>
        <p:cNvGrpSpPr/>
        <p:nvPr/>
      </p:nvGrpSpPr>
      <p:grpSpPr>
        <a:xfrm>
          <a:off x="0" y="0"/>
          <a:ext cx="0" cy="0"/>
          <a:chOff x="0" y="0"/>
          <a:chExt cx="0" cy="0"/>
        </a:xfrm>
      </p:grpSpPr>
      <p:sp>
        <p:nvSpPr>
          <p:cNvPr id="185346" name="Rectangle 2"/>
          <p:cNvSpPr>
            <a:spLocks noChangeArrowheads="1"/>
          </p:cNvSpPr>
          <p:nvPr/>
        </p:nvSpPr>
        <p:spPr bwMode="auto">
          <a:xfrm>
            <a:off x="990600" y="2133600"/>
            <a:ext cx="6858000" cy="2590800"/>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347" name="Rectangle 3"/>
          <p:cNvSpPr>
            <a:spLocks noChangeArrowheads="1"/>
          </p:cNvSpPr>
          <p:nvPr/>
        </p:nvSpPr>
        <p:spPr bwMode="auto">
          <a:xfrm>
            <a:off x="1828800" y="2133600"/>
            <a:ext cx="6019800" cy="25908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348" name="Line 4"/>
          <p:cNvSpPr>
            <a:spLocks noChangeShapeType="1"/>
          </p:cNvSpPr>
          <p:nvPr/>
        </p:nvSpPr>
        <p:spPr bwMode="auto">
          <a:xfrm flipH="1">
            <a:off x="1371600" y="3352800"/>
            <a:ext cx="0" cy="1828800"/>
          </a:xfrm>
          <a:prstGeom prst="line">
            <a:avLst/>
          </a:prstGeom>
          <a:noFill/>
          <a:ln w="76200">
            <a:solidFill>
              <a:srgbClr val="FFFF00"/>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49" name="Text Box 5"/>
          <p:cNvSpPr txBox="1">
            <a:spLocks noChangeArrowheads="1"/>
          </p:cNvSpPr>
          <p:nvPr/>
        </p:nvSpPr>
        <p:spPr bwMode="auto">
          <a:xfrm>
            <a:off x="3352800" y="2819400"/>
            <a:ext cx="2819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b="0">
                <a:latin typeface="Arial Black" pitchFamily="34" charset="0"/>
              </a:rPr>
              <a:t>Argon  40</a:t>
            </a:r>
          </a:p>
        </p:txBody>
      </p:sp>
      <p:sp>
        <p:nvSpPr>
          <p:cNvPr id="185350" name="WordArt 6"/>
          <p:cNvSpPr>
            <a:spLocks noChangeArrowheads="1" noChangeShapeType="1" noTextEdit="1"/>
          </p:cNvSpPr>
          <p:nvPr/>
        </p:nvSpPr>
        <p:spPr bwMode="auto">
          <a:xfrm>
            <a:off x="914400" y="5257800"/>
            <a:ext cx="3733800" cy="1066800"/>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CC00"/>
                </a:solidFill>
                <a:latin typeface="Arial Black"/>
              </a:rPr>
              <a:t>1/8 remains</a:t>
            </a:r>
          </a:p>
        </p:txBody>
      </p:sp>
      <p:sp>
        <p:nvSpPr>
          <p:cNvPr id="185351" name="WordArt 7"/>
          <p:cNvSpPr>
            <a:spLocks noChangeArrowheads="1" noChangeShapeType="1" noTextEdit="1"/>
          </p:cNvSpPr>
          <p:nvPr/>
        </p:nvSpPr>
        <p:spPr bwMode="auto">
          <a:xfrm>
            <a:off x="381000" y="381000"/>
            <a:ext cx="3810000" cy="971550"/>
          </a:xfrm>
          <a:prstGeom prst="rect">
            <a:avLst/>
          </a:prstGeom>
        </p:spPr>
        <p:txBody>
          <a:bodyPr wrap="none" fromWordArt="1">
            <a:prstTxWarp prst="textPlain">
              <a:avLst>
                <a:gd name="adj" fmla="val 50000"/>
              </a:avLst>
            </a:prstTxWarp>
          </a:bodyPr>
          <a:lstStyle/>
          <a:p>
            <a:r>
              <a:rPr lang="en-US" sz="3600" kern="10">
                <a:ln w="28575">
                  <a:solidFill>
                    <a:schemeClr val="tx1"/>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After 3 half-lives</a:t>
            </a:r>
          </a:p>
        </p:txBody>
      </p:sp>
      <p:sp>
        <p:nvSpPr>
          <p:cNvPr id="521224" name="Text Box 8"/>
          <p:cNvSpPr txBox="1">
            <a:spLocks noChangeArrowheads="1"/>
          </p:cNvSpPr>
          <p:nvPr/>
        </p:nvSpPr>
        <p:spPr bwMode="auto">
          <a:xfrm>
            <a:off x="4495800" y="533400"/>
            <a:ext cx="4648200" cy="762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lgn="l">
              <a:spcBef>
                <a:spcPct val="50000"/>
              </a:spcBef>
            </a:pPr>
            <a:r>
              <a:rPr lang="en-US" sz="4400" b="0">
                <a:latin typeface="Arial Black" pitchFamily="34" charset="0"/>
              </a:rPr>
              <a:t>3.9 x 10</a:t>
            </a:r>
            <a:r>
              <a:rPr lang="en-US" sz="4400" b="0" baseline="30000">
                <a:latin typeface="Arial Black" pitchFamily="34" charset="0"/>
              </a:rPr>
              <a:t>9</a:t>
            </a:r>
            <a:r>
              <a:rPr lang="en-US" sz="4400" b="0">
                <a:latin typeface="Arial Black" pitchFamily="34" charset="0"/>
              </a:rPr>
              <a:t> </a:t>
            </a:r>
            <a:r>
              <a:rPr lang="en-US" b="0">
                <a:latin typeface="Arial Black" pitchFamily="34" charset="0"/>
              </a:rPr>
              <a:t>years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21224"/>
                                        </p:tgtEl>
                                        <p:attrNameLst>
                                          <p:attrName>style.visibility</p:attrName>
                                        </p:attrNameLst>
                                      </p:cBhvr>
                                      <p:to>
                                        <p:strVal val="visible"/>
                                      </p:to>
                                    </p:set>
                                    <p:animEffect transition="in" filter="slide(fromBottom)">
                                      <p:cBhvr>
                                        <p:cTn id="7" dur="500"/>
                                        <p:tgtEl>
                                          <p:spTgt spid="521224"/>
                                        </p:tgtEl>
                                      </p:cBhvr>
                                    </p:animEffect>
                                  </p:childTnLst>
                                  <p:subTnLst>
                                    <p:audio>
                                      <p:cMediaNode>
                                        <p:cTn display="0" masterRel="sameClick">
                                          <p:stCondLst>
                                            <p:cond evt="begin" delay="0">
                                              <p:tn val="5"/>
                                            </p:cond>
                                          </p:stCondLst>
                                          <p:endCondLst>
                                            <p:cond evt="onStopAudio" delay="0">
                                              <p:tgtEl>
                                                <p:sldTgt/>
                                              </p:tgtEl>
                                            </p:cond>
                                          </p:endCondLst>
                                        </p:cTn>
                                        <p:tgtEl>
                                          <p:sndTgt r:embed="rId2" name="projcto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24" grpId="0" animBg="1" autoUpdateAnimBg="0"/>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09057" y="-475457"/>
            <a:ext cx="3435350" cy="438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590800" y="2895600"/>
            <a:ext cx="35052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2034" name="Object 2"/>
          <p:cNvGraphicFramePr>
            <a:graphicFrameLocks noChangeAspect="1"/>
          </p:cNvGraphicFramePr>
          <p:nvPr/>
        </p:nvGraphicFramePr>
        <p:xfrm>
          <a:off x="1295400" y="914400"/>
          <a:ext cx="6629400" cy="5110163"/>
        </p:xfrm>
        <a:graphic>
          <a:graphicData uri="http://schemas.openxmlformats.org/presentationml/2006/ole">
            <mc:AlternateContent xmlns:mc="http://schemas.openxmlformats.org/markup-compatibility/2006">
              <mc:Choice xmlns:v="urn:schemas-microsoft-com:vml" Requires="v">
                <p:oleObj spid="_x0000_s180449" name="CorelDRAW 6.0" r:id="rId3" imgW="2526792" imgH="1950720" progId="CorelDRAW.Graphic.6">
                  <p:embed/>
                </p:oleObj>
              </mc:Choice>
              <mc:Fallback>
                <p:oleObj name="CorelDRAW 6.0" r:id="rId3" imgW="2526792" imgH="1950720" progId="CorelDRAW.Graphic.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914400"/>
                        <a:ext cx="6629400" cy="511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2035" name="WordArt 3"/>
          <p:cNvSpPr>
            <a:spLocks noChangeArrowheads="1" noChangeShapeType="1" noTextEdit="1"/>
          </p:cNvSpPr>
          <p:nvPr/>
        </p:nvSpPr>
        <p:spPr bwMode="auto">
          <a:xfrm>
            <a:off x="6629400" y="304800"/>
            <a:ext cx="2147888" cy="685800"/>
          </a:xfrm>
          <a:prstGeom prst="rect">
            <a:avLst/>
          </a:prstGeom>
        </p:spPr>
        <p:txBody>
          <a:bodyPr wrap="none" fromWordArt="1">
            <a:prstTxWarp prst="textPlain">
              <a:avLst>
                <a:gd name="adj" fmla="val 50000"/>
              </a:avLst>
            </a:prstTxWarp>
          </a:bodyPr>
          <a:lstStyle/>
          <a:p>
            <a:r>
              <a:rPr lang="en-US" sz="3600" kern="10">
                <a:ln w="28575">
                  <a:solidFill>
                    <a:schemeClr val="tx1"/>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Time 0</a:t>
            </a:r>
          </a:p>
        </p:txBody>
      </p:sp>
      <p:sp>
        <p:nvSpPr>
          <p:cNvPr id="172036" name="Oval 8"/>
          <p:cNvSpPr>
            <a:spLocks noChangeArrowheads="1"/>
          </p:cNvSpPr>
          <p:nvPr/>
        </p:nvSpPr>
        <p:spPr bwMode="auto">
          <a:xfrm>
            <a:off x="2667000" y="11430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037" name="Oval 9"/>
          <p:cNvSpPr>
            <a:spLocks noChangeArrowheads="1"/>
          </p:cNvSpPr>
          <p:nvPr/>
        </p:nvSpPr>
        <p:spPr bwMode="auto">
          <a:xfrm>
            <a:off x="2743200" y="20574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038" name="Oval 10"/>
          <p:cNvSpPr>
            <a:spLocks noChangeArrowheads="1"/>
          </p:cNvSpPr>
          <p:nvPr/>
        </p:nvSpPr>
        <p:spPr bwMode="auto">
          <a:xfrm>
            <a:off x="1828800" y="25908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039" name="Oval 11"/>
          <p:cNvSpPr>
            <a:spLocks noChangeArrowheads="1"/>
          </p:cNvSpPr>
          <p:nvPr/>
        </p:nvSpPr>
        <p:spPr bwMode="auto">
          <a:xfrm>
            <a:off x="3810000" y="19050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040" name="Oval 12"/>
          <p:cNvSpPr>
            <a:spLocks noChangeArrowheads="1"/>
          </p:cNvSpPr>
          <p:nvPr/>
        </p:nvSpPr>
        <p:spPr bwMode="auto">
          <a:xfrm>
            <a:off x="4648200" y="14478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041" name="Oval 13"/>
          <p:cNvSpPr>
            <a:spLocks noChangeArrowheads="1"/>
          </p:cNvSpPr>
          <p:nvPr/>
        </p:nvSpPr>
        <p:spPr bwMode="auto">
          <a:xfrm>
            <a:off x="6019800" y="16002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042" name="Oval 14"/>
          <p:cNvSpPr>
            <a:spLocks noChangeArrowheads="1"/>
          </p:cNvSpPr>
          <p:nvPr/>
        </p:nvSpPr>
        <p:spPr bwMode="auto">
          <a:xfrm>
            <a:off x="6629400" y="22860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043" name="Oval 15"/>
          <p:cNvSpPr>
            <a:spLocks noChangeArrowheads="1"/>
          </p:cNvSpPr>
          <p:nvPr/>
        </p:nvSpPr>
        <p:spPr bwMode="auto">
          <a:xfrm>
            <a:off x="6553200" y="36576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044" name="Oval 16"/>
          <p:cNvSpPr>
            <a:spLocks noChangeArrowheads="1"/>
          </p:cNvSpPr>
          <p:nvPr/>
        </p:nvSpPr>
        <p:spPr bwMode="auto">
          <a:xfrm>
            <a:off x="5334000" y="33528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045" name="Oval 17"/>
          <p:cNvSpPr>
            <a:spLocks noChangeArrowheads="1"/>
          </p:cNvSpPr>
          <p:nvPr/>
        </p:nvSpPr>
        <p:spPr bwMode="auto">
          <a:xfrm>
            <a:off x="5334000" y="21336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046" name="Oval 18"/>
          <p:cNvSpPr>
            <a:spLocks noChangeArrowheads="1"/>
          </p:cNvSpPr>
          <p:nvPr/>
        </p:nvSpPr>
        <p:spPr bwMode="auto">
          <a:xfrm>
            <a:off x="4495800" y="27432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047" name="Oval 19"/>
          <p:cNvSpPr>
            <a:spLocks noChangeArrowheads="1"/>
          </p:cNvSpPr>
          <p:nvPr/>
        </p:nvSpPr>
        <p:spPr bwMode="auto">
          <a:xfrm>
            <a:off x="4038600" y="37338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048" name="Oval 20"/>
          <p:cNvSpPr>
            <a:spLocks noChangeArrowheads="1"/>
          </p:cNvSpPr>
          <p:nvPr/>
        </p:nvSpPr>
        <p:spPr bwMode="auto">
          <a:xfrm>
            <a:off x="5105400" y="45720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049" name="Oval 21"/>
          <p:cNvSpPr>
            <a:spLocks noChangeArrowheads="1"/>
          </p:cNvSpPr>
          <p:nvPr/>
        </p:nvSpPr>
        <p:spPr bwMode="auto">
          <a:xfrm>
            <a:off x="3429000" y="48006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050" name="Oval 22"/>
          <p:cNvSpPr>
            <a:spLocks noChangeArrowheads="1"/>
          </p:cNvSpPr>
          <p:nvPr/>
        </p:nvSpPr>
        <p:spPr bwMode="auto">
          <a:xfrm>
            <a:off x="2286000" y="40386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051" name="Oval 23"/>
          <p:cNvSpPr>
            <a:spLocks noChangeArrowheads="1"/>
          </p:cNvSpPr>
          <p:nvPr/>
        </p:nvSpPr>
        <p:spPr bwMode="auto">
          <a:xfrm>
            <a:off x="3124200" y="28956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527059818"/>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3058" name="Object 2"/>
          <p:cNvGraphicFramePr>
            <a:graphicFrameLocks noChangeAspect="1"/>
          </p:cNvGraphicFramePr>
          <p:nvPr/>
        </p:nvGraphicFramePr>
        <p:xfrm>
          <a:off x="1295400" y="914400"/>
          <a:ext cx="6629400" cy="5110163"/>
        </p:xfrm>
        <a:graphic>
          <a:graphicData uri="http://schemas.openxmlformats.org/presentationml/2006/ole">
            <mc:AlternateContent xmlns:mc="http://schemas.openxmlformats.org/markup-compatibility/2006">
              <mc:Choice xmlns:v="urn:schemas-microsoft-com:vml" Requires="v">
                <p:oleObj spid="_x0000_s181473" name="CorelDRAW 6.0" r:id="rId3" imgW="2520696" imgH="1956816" progId="CorelDRAW.Graphic.6">
                  <p:embed/>
                </p:oleObj>
              </mc:Choice>
              <mc:Fallback>
                <p:oleObj name="CorelDRAW 6.0" r:id="rId3" imgW="2520696" imgH="1956816" progId="CorelDRAW.Graphic.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914400"/>
                        <a:ext cx="6629400" cy="511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3059" name="WordArt 3"/>
          <p:cNvSpPr>
            <a:spLocks noChangeArrowheads="1" noChangeShapeType="1" noTextEdit="1"/>
          </p:cNvSpPr>
          <p:nvPr/>
        </p:nvSpPr>
        <p:spPr bwMode="auto">
          <a:xfrm>
            <a:off x="5715000" y="304800"/>
            <a:ext cx="3062288" cy="685800"/>
          </a:xfrm>
          <a:prstGeom prst="rect">
            <a:avLst/>
          </a:prstGeom>
        </p:spPr>
        <p:txBody>
          <a:bodyPr wrap="none" fromWordArt="1">
            <a:prstTxWarp prst="textPlain">
              <a:avLst>
                <a:gd name="adj" fmla="val 50000"/>
              </a:avLst>
            </a:prstTxWarp>
          </a:bodyPr>
          <a:lstStyle/>
          <a:p>
            <a:r>
              <a:rPr lang="en-US" sz="3600" kern="10">
                <a:ln w="28575">
                  <a:solidFill>
                    <a:schemeClr val="tx1"/>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1 Half-Life</a:t>
            </a:r>
          </a:p>
        </p:txBody>
      </p:sp>
      <p:sp>
        <p:nvSpPr>
          <p:cNvPr id="173060" name="Oval 8"/>
          <p:cNvSpPr>
            <a:spLocks noChangeArrowheads="1"/>
          </p:cNvSpPr>
          <p:nvPr/>
        </p:nvSpPr>
        <p:spPr bwMode="auto">
          <a:xfrm>
            <a:off x="2667000" y="11430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061" name="Oval 9"/>
          <p:cNvSpPr>
            <a:spLocks noChangeArrowheads="1"/>
          </p:cNvSpPr>
          <p:nvPr/>
        </p:nvSpPr>
        <p:spPr bwMode="auto">
          <a:xfrm>
            <a:off x="2743200" y="20574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062" name="Oval 10"/>
          <p:cNvSpPr>
            <a:spLocks noChangeArrowheads="1"/>
          </p:cNvSpPr>
          <p:nvPr/>
        </p:nvSpPr>
        <p:spPr bwMode="auto">
          <a:xfrm>
            <a:off x="1828800" y="25908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063" name="Oval 11"/>
          <p:cNvSpPr>
            <a:spLocks noChangeArrowheads="1"/>
          </p:cNvSpPr>
          <p:nvPr/>
        </p:nvSpPr>
        <p:spPr bwMode="auto">
          <a:xfrm>
            <a:off x="3810000" y="19050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064" name="Oval 12"/>
          <p:cNvSpPr>
            <a:spLocks noChangeArrowheads="1"/>
          </p:cNvSpPr>
          <p:nvPr/>
        </p:nvSpPr>
        <p:spPr bwMode="auto">
          <a:xfrm>
            <a:off x="4648200" y="14478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065" name="Oval 13"/>
          <p:cNvSpPr>
            <a:spLocks noChangeArrowheads="1"/>
          </p:cNvSpPr>
          <p:nvPr/>
        </p:nvSpPr>
        <p:spPr bwMode="auto">
          <a:xfrm>
            <a:off x="6019800" y="16002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066" name="Oval 14"/>
          <p:cNvSpPr>
            <a:spLocks noChangeArrowheads="1"/>
          </p:cNvSpPr>
          <p:nvPr/>
        </p:nvSpPr>
        <p:spPr bwMode="auto">
          <a:xfrm>
            <a:off x="6629400" y="22860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067" name="Oval 15"/>
          <p:cNvSpPr>
            <a:spLocks noChangeArrowheads="1"/>
          </p:cNvSpPr>
          <p:nvPr/>
        </p:nvSpPr>
        <p:spPr bwMode="auto">
          <a:xfrm>
            <a:off x="6553200" y="36576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068" name="Oval 16"/>
          <p:cNvSpPr>
            <a:spLocks noChangeArrowheads="1"/>
          </p:cNvSpPr>
          <p:nvPr/>
        </p:nvSpPr>
        <p:spPr bwMode="auto">
          <a:xfrm>
            <a:off x="5334000" y="33528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069" name="Oval 17"/>
          <p:cNvSpPr>
            <a:spLocks noChangeArrowheads="1"/>
          </p:cNvSpPr>
          <p:nvPr/>
        </p:nvSpPr>
        <p:spPr bwMode="auto">
          <a:xfrm>
            <a:off x="5334000" y="21336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070" name="Oval 18"/>
          <p:cNvSpPr>
            <a:spLocks noChangeArrowheads="1"/>
          </p:cNvSpPr>
          <p:nvPr/>
        </p:nvSpPr>
        <p:spPr bwMode="auto">
          <a:xfrm>
            <a:off x="4495800" y="27432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071" name="Oval 19"/>
          <p:cNvSpPr>
            <a:spLocks noChangeArrowheads="1"/>
          </p:cNvSpPr>
          <p:nvPr/>
        </p:nvSpPr>
        <p:spPr bwMode="auto">
          <a:xfrm>
            <a:off x="4038600" y="37338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072" name="Oval 20"/>
          <p:cNvSpPr>
            <a:spLocks noChangeArrowheads="1"/>
          </p:cNvSpPr>
          <p:nvPr/>
        </p:nvSpPr>
        <p:spPr bwMode="auto">
          <a:xfrm>
            <a:off x="5105400" y="45720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073" name="Oval 21"/>
          <p:cNvSpPr>
            <a:spLocks noChangeArrowheads="1"/>
          </p:cNvSpPr>
          <p:nvPr/>
        </p:nvSpPr>
        <p:spPr bwMode="auto">
          <a:xfrm>
            <a:off x="3429000" y="48006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074" name="Oval 22"/>
          <p:cNvSpPr>
            <a:spLocks noChangeArrowheads="1"/>
          </p:cNvSpPr>
          <p:nvPr/>
        </p:nvSpPr>
        <p:spPr bwMode="auto">
          <a:xfrm>
            <a:off x="2286000" y="40386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075" name="Oval 23"/>
          <p:cNvSpPr>
            <a:spLocks noChangeArrowheads="1"/>
          </p:cNvSpPr>
          <p:nvPr/>
        </p:nvSpPr>
        <p:spPr bwMode="auto">
          <a:xfrm>
            <a:off x="3124200" y="28956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107467614"/>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082" name="Object 2"/>
          <p:cNvGraphicFramePr>
            <a:graphicFrameLocks noChangeAspect="1"/>
          </p:cNvGraphicFramePr>
          <p:nvPr/>
        </p:nvGraphicFramePr>
        <p:xfrm>
          <a:off x="1295400" y="914400"/>
          <a:ext cx="6629400" cy="5110163"/>
        </p:xfrm>
        <a:graphic>
          <a:graphicData uri="http://schemas.openxmlformats.org/presentationml/2006/ole">
            <mc:AlternateContent xmlns:mc="http://schemas.openxmlformats.org/markup-compatibility/2006">
              <mc:Choice xmlns:v="urn:schemas-microsoft-com:vml" Requires="v">
                <p:oleObj spid="_x0000_s182497" name="CorelDRAW 6.0" r:id="rId3" imgW="2534491" imgH="1953971" progId="CorelDRAW.Graphic.6">
                  <p:embed/>
                </p:oleObj>
              </mc:Choice>
              <mc:Fallback>
                <p:oleObj name="CorelDRAW 6.0" r:id="rId3" imgW="2534491" imgH="1953971" progId="CorelDRAW.Graphic.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914400"/>
                        <a:ext cx="6629400" cy="511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083" name="WordArt 3"/>
          <p:cNvSpPr>
            <a:spLocks noChangeArrowheads="1" noChangeShapeType="1" noTextEdit="1"/>
          </p:cNvSpPr>
          <p:nvPr/>
        </p:nvSpPr>
        <p:spPr bwMode="auto">
          <a:xfrm>
            <a:off x="5715000" y="304800"/>
            <a:ext cx="3062288" cy="685800"/>
          </a:xfrm>
          <a:prstGeom prst="rect">
            <a:avLst/>
          </a:prstGeom>
        </p:spPr>
        <p:txBody>
          <a:bodyPr wrap="none" fromWordArt="1">
            <a:prstTxWarp prst="textPlain">
              <a:avLst>
                <a:gd name="adj" fmla="val 50000"/>
              </a:avLst>
            </a:prstTxWarp>
          </a:bodyPr>
          <a:lstStyle/>
          <a:p>
            <a:r>
              <a:rPr lang="en-US" sz="3600" kern="10">
                <a:ln w="28575">
                  <a:solidFill>
                    <a:schemeClr val="tx1"/>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2 Half-Lives</a:t>
            </a:r>
          </a:p>
        </p:txBody>
      </p:sp>
      <p:sp>
        <p:nvSpPr>
          <p:cNvPr id="174085" name="Oval 8"/>
          <p:cNvSpPr>
            <a:spLocks noChangeArrowheads="1"/>
          </p:cNvSpPr>
          <p:nvPr/>
        </p:nvSpPr>
        <p:spPr bwMode="auto">
          <a:xfrm>
            <a:off x="2667000" y="11430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086" name="Oval 9"/>
          <p:cNvSpPr>
            <a:spLocks noChangeArrowheads="1"/>
          </p:cNvSpPr>
          <p:nvPr/>
        </p:nvSpPr>
        <p:spPr bwMode="auto">
          <a:xfrm>
            <a:off x="2743200" y="20574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087" name="Oval 10"/>
          <p:cNvSpPr>
            <a:spLocks noChangeArrowheads="1"/>
          </p:cNvSpPr>
          <p:nvPr/>
        </p:nvSpPr>
        <p:spPr bwMode="auto">
          <a:xfrm>
            <a:off x="1828800" y="25908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088" name="Oval 11"/>
          <p:cNvSpPr>
            <a:spLocks noChangeArrowheads="1"/>
          </p:cNvSpPr>
          <p:nvPr/>
        </p:nvSpPr>
        <p:spPr bwMode="auto">
          <a:xfrm>
            <a:off x="3810000" y="19050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089" name="Oval 12"/>
          <p:cNvSpPr>
            <a:spLocks noChangeArrowheads="1"/>
          </p:cNvSpPr>
          <p:nvPr/>
        </p:nvSpPr>
        <p:spPr bwMode="auto">
          <a:xfrm>
            <a:off x="4648200" y="14478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090" name="Oval 13"/>
          <p:cNvSpPr>
            <a:spLocks noChangeArrowheads="1"/>
          </p:cNvSpPr>
          <p:nvPr/>
        </p:nvSpPr>
        <p:spPr bwMode="auto">
          <a:xfrm>
            <a:off x="6019800" y="16002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091" name="Oval 14"/>
          <p:cNvSpPr>
            <a:spLocks noChangeArrowheads="1"/>
          </p:cNvSpPr>
          <p:nvPr/>
        </p:nvSpPr>
        <p:spPr bwMode="auto">
          <a:xfrm>
            <a:off x="6629400" y="22860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092" name="Oval 15"/>
          <p:cNvSpPr>
            <a:spLocks noChangeArrowheads="1"/>
          </p:cNvSpPr>
          <p:nvPr/>
        </p:nvSpPr>
        <p:spPr bwMode="auto">
          <a:xfrm>
            <a:off x="6553200" y="36576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093" name="Oval 16"/>
          <p:cNvSpPr>
            <a:spLocks noChangeArrowheads="1"/>
          </p:cNvSpPr>
          <p:nvPr/>
        </p:nvSpPr>
        <p:spPr bwMode="auto">
          <a:xfrm>
            <a:off x="5334000" y="33528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094" name="Oval 17"/>
          <p:cNvSpPr>
            <a:spLocks noChangeArrowheads="1"/>
          </p:cNvSpPr>
          <p:nvPr/>
        </p:nvSpPr>
        <p:spPr bwMode="auto">
          <a:xfrm>
            <a:off x="5334000" y="21336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095" name="Oval 18"/>
          <p:cNvSpPr>
            <a:spLocks noChangeArrowheads="1"/>
          </p:cNvSpPr>
          <p:nvPr/>
        </p:nvSpPr>
        <p:spPr bwMode="auto">
          <a:xfrm>
            <a:off x="4495800" y="27432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096" name="Oval 19"/>
          <p:cNvSpPr>
            <a:spLocks noChangeArrowheads="1"/>
          </p:cNvSpPr>
          <p:nvPr/>
        </p:nvSpPr>
        <p:spPr bwMode="auto">
          <a:xfrm>
            <a:off x="4038600" y="37338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097" name="Oval 20"/>
          <p:cNvSpPr>
            <a:spLocks noChangeArrowheads="1"/>
          </p:cNvSpPr>
          <p:nvPr/>
        </p:nvSpPr>
        <p:spPr bwMode="auto">
          <a:xfrm>
            <a:off x="5105400" y="45720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098" name="Oval 21"/>
          <p:cNvSpPr>
            <a:spLocks noChangeArrowheads="1"/>
          </p:cNvSpPr>
          <p:nvPr/>
        </p:nvSpPr>
        <p:spPr bwMode="auto">
          <a:xfrm>
            <a:off x="3429000" y="48006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099" name="Oval 22"/>
          <p:cNvSpPr>
            <a:spLocks noChangeArrowheads="1"/>
          </p:cNvSpPr>
          <p:nvPr/>
        </p:nvSpPr>
        <p:spPr bwMode="auto">
          <a:xfrm>
            <a:off x="2286000" y="40386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100" name="Oval 23"/>
          <p:cNvSpPr>
            <a:spLocks noChangeArrowheads="1"/>
          </p:cNvSpPr>
          <p:nvPr/>
        </p:nvSpPr>
        <p:spPr bwMode="auto">
          <a:xfrm>
            <a:off x="3124200" y="28956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476420015"/>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5106" name="Object 2"/>
          <p:cNvGraphicFramePr>
            <a:graphicFrameLocks noChangeAspect="1"/>
          </p:cNvGraphicFramePr>
          <p:nvPr/>
        </p:nvGraphicFramePr>
        <p:xfrm>
          <a:off x="1295400" y="914400"/>
          <a:ext cx="6602413" cy="5089525"/>
        </p:xfrm>
        <a:graphic>
          <a:graphicData uri="http://schemas.openxmlformats.org/presentationml/2006/ole">
            <mc:AlternateContent xmlns:mc="http://schemas.openxmlformats.org/markup-compatibility/2006">
              <mc:Choice xmlns:v="urn:schemas-microsoft-com:vml" Requires="v">
                <p:oleObj spid="_x0000_s183521" name="CorelDRAW 6.0" r:id="rId3" imgW="2534491" imgH="1953971" progId="CorelDRAW.Graphic.6">
                  <p:embed/>
                </p:oleObj>
              </mc:Choice>
              <mc:Fallback>
                <p:oleObj name="CorelDRAW 6.0" r:id="rId3" imgW="2534491" imgH="1953971" progId="CorelDRAW.Graphic.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914400"/>
                        <a:ext cx="6602413" cy="508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5107" name="WordArt 3"/>
          <p:cNvSpPr>
            <a:spLocks noChangeArrowheads="1" noChangeShapeType="1" noTextEdit="1"/>
          </p:cNvSpPr>
          <p:nvPr/>
        </p:nvSpPr>
        <p:spPr bwMode="auto">
          <a:xfrm>
            <a:off x="5715000" y="304800"/>
            <a:ext cx="3062288" cy="685800"/>
          </a:xfrm>
          <a:prstGeom prst="rect">
            <a:avLst/>
          </a:prstGeom>
        </p:spPr>
        <p:txBody>
          <a:bodyPr wrap="none" fromWordArt="1">
            <a:prstTxWarp prst="textPlain">
              <a:avLst>
                <a:gd name="adj" fmla="val 50000"/>
              </a:avLst>
            </a:prstTxWarp>
          </a:bodyPr>
          <a:lstStyle/>
          <a:p>
            <a:r>
              <a:rPr lang="en-US" sz="3600" kern="10">
                <a:ln w="28575">
                  <a:solidFill>
                    <a:schemeClr val="tx1"/>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3 Half-Lives</a:t>
            </a:r>
          </a:p>
        </p:txBody>
      </p:sp>
      <p:sp>
        <p:nvSpPr>
          <p:cNvPr id="175108" name="Oval 8"/>
          <p:cNvSpPr>
            <a:spLocks noChangeArrowheads="1"/>
          </p:cNvSpPr>
          <p:nvPr/>
        </p:nvSpPr>
        <p:spPr bwMode="auto">
          <a:xfrm>
            <a:off x="2667000" y="11430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09" name="Oval 9"/>
          <p:cNvSpPr>
            <a:spLocks noChangeArrowheads="1"/>
          </p:cNvSpPr>
          <p:nvPr/>
        </p:nvSpPr>
        <p:spPr bwMode="auto">
          <a:xfrm>
            <a:off x="2743200" y="20574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0" name="Oval 10"/>
          <p:cNvSpPr>
            <a:spLocks noChangeArrowheads="1"/>
          </p:cNvSpPr>
          <p:nvPr/>
        </p:nvSpPr>
        <p:spPr bwMode="auto">
          <a:xfrm>
            <a:off x="1828800" y="25908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1" name="Oval 11"/>
          <p:cNvSpPr>
            <a:spLocks noChangeArrowheads="1"/>
          </p:cNvSpPr>
          <p:nvPr/>
        </p:nvSpPr>
        <p:spPr bwMode="auto">
          <a:xfrm>
            <a:off x="3810000" y="19050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2" name="Oval 12"/>
          <p:cNvSpPr>
            <a:spLocks noChangeArrowheads="1"/>
          </p:cNvSpPr>
          <p:nvPr/>
        </p:nvSpPr>
        <p:spPr bwMode="auto">
          <a:xfrm>
            <a:off x="4648200" y="14478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3" name="Oval 13"/>
          <p:cNvSpPr>
            <a:spLocks noChangeArrowheads="1"/>
          </p:cNvSpPr>
          <p:nvPr/>
        </p:nvSpPr>
        <p:spPr bwMode="auto">
          <a:xfrm>
            <a:off x="6019800" y="16002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4" name="Oval 14"/>
          <p:cNvSpPr>
            <a:spLocks noChangeArrowheads="1"/>
          </p:cNvSpPr>
          <p:nvPr/>
        </p:nvSpPr>
        <p:spPr bwMode="auto">
          <a:xfrm>
            <a:off x="6629400" y="22860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5" name="Oval 15"/>
          <p:cNvSpPr>
            <a:spLocks noChangeArrowheads="1"/>
          </p:cNvSpPr>
          <p:nvPr/>
        </p:nvSpPr>
        <p:spPr bwMode="auto">
          <a:xfrm>
            <a:off x="6553200" y="36576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6" name="Oval 16"/>
          <p:cNvSpPr>
            <a:spLocks noChangeArrowheads="1"/>
          </p:cNvSpPr>
          <p:nvPr/>
        </p:nvSpPr>
        <p:spPr bwMode="auto">
          <a:xfrm>
            <a:off x="5334000" y="33528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7" name="Oval 17"/>
          <p:cNvSpPr>
            <a:spLocks noChangeArrowheads="1"/>
          </p:cNvSpPr>
          <p:nvPr/>
        </p:nvSpPr>
        <p:spPr bwMode="auto">
          <a:xfrm>
            <a:off x="5334000" y="21336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8" name="Oval 18"/>
          <p:cNvSpPr>
            <a:spLocks noChangeArrowheads="1"/>
          </p:cNvSpPr>
          <p:nvPr/>
        </p:nvSpPr>
        <p:spPr bwMode="auto">
          <a:xfrm>
            <a:off x="4495800" y="27432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9" name="Oval 19"/>
          <p:cNvSpPr>
            <a:spLocks noChangeArrowheads="1"/>
          </p:cNvSpPr>
          <p:nvPr/>
        </p:nvSpPr>
        <p:spPr bwMode="auto">
          <a:xfrm>
            <a:off x="4038600" y="37338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20" name="Oval 20"/>
          <p:cNvSpPr>
            <a:spLocks noChangeArrowheads="1"/>
          </p:cNvSpPr>
          <p:nvPr/>
        </p:nvSpPr>
        <p:spPr bwMode="auto">
          <a:xfrm>
            <a:off x="5105400" y="45720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21" name="Oval 21"/>
          <p:cNvSpPr>
            <a:spLocks noChangeArrowheads="1"/>
          </p:cNvSpPr>
          <p:nvPr/>
        </p:nvSpPr>
        <p:spPr bwMode="auto">
          <a:xfrm>
            <a:off x="3429000" y="48006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22" name="Oval 22"/>
          <p:cNvSpPr>
            <a:spLocks noChangeArrowheads="1"/>
          </p:cNvSpPr>
          <p:nvPr/>
        </p:nvSpPr>
        <p:spPr bwMode="auto">
          <a:xfrm>
            <a:off x="2286000" y="4038600"/>
            <a:ext cx="685800" cy="762000"/>
          </a:xfrm>
          <a:prstGeom prst="ellipse">
            <a:avLst/>
          </a:prstGeom>
          <a:solidFill>
            <a:srgbClr val="FFFF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23" name="Oval 23"/>
          <p:cNvSpPr>
            <a:spLocks noChangeArrowheads="1"/>
          </p:cNvSpPr>
          <p:nvPr/>
        </p:nvSpPr>
        <p:spPr bwMode="auto">
          <a:xfrm>
            <a:off x="3124200" y="2895600"/>
            <a:ext cx="685800" cy="762000"/>
          </a:xfrm>
          <a:prstGeom prst="ellipse">
            <a:avLst/>
          </a:prstGeom>
          <a:solidFill>
            <a:srgbClr val="FF6600">
              <a:alpha val="30196"/>
            </a:srgbClr>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7267963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457200" y="304800"/>
            <a:ext cx="8382000" cy="1107996"/>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6600" b="0" dirty="0">
                <a:latin typeface="Arial Narrow" pitchFamily="34" charset="0"/>
              </a:rPr>
              <a:t>9.  </a:t>
            </a:r>
          </a:p>
        </p:txBody>
      </p:sp>
      <p:sp>
        <p:nvSpPr>
          <p:cNvPr id="3" name="Text Box 4"/>
          <p:cNvSpPr txBox="1">
            <a:spLocks noChangeArrowheads="1"/>
          </p:cNvSpPr>
          <p:nvPr/>
        </p:nvSpPr>
        <p:spPr bwMode="auto">
          <a:xfrm>
            <a:off x="457200" y="1752600"/>
            <a:ext cx="8382000" cy="341632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5400" b="0" dirty="0">
                <a:latin typeface="Arial Narrow" panose="020B0606020202030204" pitchFamily="34" charset="0"/>
              </a:rPr>
              <a:t>Many of the fossils found in New York State suggest that parts of New York were once a shallow marine environment.</a:t>
            </a:r>
          </a:p>
        </p:txBody>
      </p:sp>
    </p:spTree>
    <p:extLst>
      <p:ext uri="{BB962C8B-B14F-4D97-AF65-F5344CB8AC3E}">
        <p14:creationId xmlns:p14="http://schemas.microsoft.com/office/powerpoint/2010/main" val="4054935651"/>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FF0000"/>
            </a:gs>
            <a:gs pos="100000">
              <a:schemeClr val="tx1"/>
            </a:gs>
          </a:gsLst>
          <a:path path="shape">
            <a:fillToRect l="50000" t="50000" r="50000" b="50000"/>
          </a:path>
        </a:gradFill>
        <a:effectLst/>
      </p:bgPr>
    </p:bg>
    <p:spTree>
      <p:nvGrpSpPr>
        <p:cNvPr id="1" name=""/>
        <p:cNvGrpSpPr/>
        <p:nvPr/>
      </p:nvGrpSpPr>
      <p:grpSpPr>
        <a:xfrm>
          <a:off x="0" y="0"/>
          <a:ext cx="0" cy="0"/>
          <a:chOff x="0" y="0"/>
          <a:chExt cx="0" cy="0"/>
        </a:xfrm>
      </p:grpSpPr>
      <p:sp>
        <p:nvSpPr>
          <p:cNvPr id="497666" name="WordArt 2"/>
          <p:cNvSpPr>
            <a:spLocks noChangeArrowheads="1" noChangeShapeType="1" noTextEdit="1"/>
          </p:cNvSpPr>
          <p:nvPr/>
        </p:nvSpPr>
        <p:spPr bwMode="auto">
          <a:xfrm>
            <a:off x="2286000" y="-1846263"/>
            <a:ext cx="4495800" cy="1846263"/>
          </a:xfrm>
          <a:prstGeom prst="rect">
            <a:avLst/>
          </a:prstGeom>
        </p:spPr>
        <p:txBody>
          <a:bodyPr wrap="none" fromWordArt="1">
            <a:prstTxWarp prst="textFadeUp">
              <a:avLst>
                <a:gd name="adj" fmla="val 9991"/>
              </a:avLst>
            </a:prstTxWarp>
          </a:bodyPr>
          <a:lstStyle/>
          <a:p>
            <a:r>
              <a:rPr lang="en-US" sz="2800" kern="10">
                <a:ln w="12700">
                  <a:solidFill>
                    <a:srgbClr val="B2B2B2"/>
                  </a:solidFill>
                  <a:round/>
                  <a:headEnd/>
                  <a:tailEnd/>
                </a:ln>
                <a:gradFill rotWithShape="1">
                  <a:gsLst>
                    <a:gs pos="0">
                      <a:srgbClr val="FFFF00"/>
                    </a:gs>
                    <a:gs pos="100000">
                      <a:srgbClr val="FFFFFF"/>
                    </a:gs>
                  </a:gsLst>
                  <a:lin ang="5400000" scaled="1"/>
                </a:gradFill>
                <a:effectLst>
                  <a:outerShdw dist="35921" dir="2700000" sy="50000" rotWithShape="0">
                    <a:srgbClr val="875B0D"/>
                  </a:outerShdw>
                </a:effectLst>
                <a:latin typeface="Arial Black"/>
              </a:rPr>
              <a:t>Is it Possible?</a:t>
            </a:r>
          </a:p>
        </p:txBody>
      </p:sp>
      <p:sp>
        <p:nvSpPr>
          <p:cNvPr id="497667" name="WordArt 3"/>
          <p:cNvSpPr>
            <a:spLocks noChangeArrowheads="1" noChangeShapeType="1" noTextEdit="1"/>
          </p:cNvSpPr>
          <p:nvPr/>
        </p:nvSpPr>
        <p:spPr bwMode="auto">
          <a:xfrm>
            <a:off x="2057400" y="-1846263"/>
            <a:ext cx="4495800" cy="1846263"/>
          </a:xfrm>
          <a:prstGeom prst="rect">
            <a:avLst/>
          </a:prstGeom>
        </p:spPr>
        <p:txBody>
          <a:bodyPr wrap="none" fromWordArt="1">
            <a:prstTxWarp prst="textFadeUp">
              <a:avLst>
                <a:gd name="adj" fmla="val 9991"/>
              </a:avLst>
            </a:prstTxWarp>
          </a:bodyPr>
          <a:lstStyle/>
          <a:p>
            <a:r>
              <a:rPr lang="en-US" sz="2800" kern="10">
                <a:ln w="12700">
                  <a:solidFill>
                    <a:srgbClr val="B2B2B2"/>
                  </a:solidFill>
                  <a:round/>
                  <a:headEnd/>
                  <a:tailEnd/>
                </a:ln>
                <a:gradFill rotWithShape="1">
                  <a:gsLst>
                    <a:gs pos="0">
                      <a:srgbClr val="FFFF00"/>
                    </a:gs>
                    <a:gs pos="100000">
                      <a:srgbClr val="FFFFFF"/>
                    </a:gs>
                  </a:gsLst>
                  <a:lin ang="5400000" scaled="1"/>
                </a:gradFill>
                <a:effectLst>
                  <a:outerShdw dist="35921" dir="2700000" sy="50000" rotWithShape="0">
                    <a:srgbClr val="875B0D"/>
                  </a:outerShdw>
                </a:effectLst>
                <a:latin typeface="Arial Black"/>
              </a:rPr>
              <a:t>Could This Be?</a:t>
            </a:r>
          </a:p>
        </p:txBody>
      </p:sp>
      <p:sp>
        <p:nvSpPr>
          <p:cNvPr id="497668" name="WordArt 4"/>
          <p:cNvSpPr>
            <a:spLocks noChangeArrowheads="1" noChangeShapeType="1" noTextEdit="1"/>
          </p:cNvSpPr>
          <p:nvPr/>
        </p:nvSpPr>
        <p:spPr bwMode="auto">
          <a:xfrm>
            <a:off x="571500" y="2057400"/>
            <a:ext cx="7696200" cy="1846263"/>
          </a:xfrm>
          <a:prstGeom prst="rect">
            <a:avLst/>
          </a:prstGeom>
        </p:spPr>
        <p:txBody>
          <a:bodyPr wrap="none" fromWordArt="1">
            <a:prstTxWarp prst="textFadeUp">
              <a:avLst>
                <a:gd name="adj" fmla="val 9991"/>
              </a:avLst>
            </a:prstTxWarp>
          </a:bodyPr>
          <a:lstStyle/>
          <a:p>
            <a:r>
              <a:rPr lang="en-US" sz="2800" kern="10" dirty="0">
                <a:ln w="12700">
                  <a:solidFill>
                    <a:srgbClr val="B2B2B2"/>
                  </a:solidFill>
                  <a:round/>
                  <a:headEnd/>
                  <a:tailEnd/>
                </a:ln>
                <a:gradFill rotWithShape="1">
                  <a:gsLst>
                    <a:gs pos="0">
                      <a:srgbClr val="FFFF00"/>
                    </a:gs>
                    <a:gs pos="100000">
                      <a:srgbClr val="FFFFFF"/>
                    </a:gs>
                  </a:gsLst>
                  <a:lin ang="5400000" scaled="1"/>
                </a:gradFill>
                <a:effectLst>
                  <a:outerShdw dist="35921" dir="2700000" sy="50000" rotWithShape="0">
                    <a:srgbClr val="875B0D"/>
                  </a:outerShdw>
                </a:effectLst>
                <a:latin typeface="Arial Black"/>
              </a:rPr>
              <a:t>The Last Aim of the Year?!</a:t>
            </a:r>
          </a:p>
        </p:txBody>
      </p:sp>
      <p:sp>
        <p:nvSpPr>
          <p:cNvPr id="161797" name="WordArt 5"/>
          <p:cNvSpPr>
            <a:spLocks noChangeArrowheads="1" noChangeShapeType="1" noTextEdit="1"/>
          </p:cNvSpPr>
          <p:nvPr/>
        </p:nvSpPr>
        <p:spPr bwMode="auto">
          <a:xfrm>
            <a:off x="4419600" y="6858000"/>
            <a:ext cx="219075" cy="142875"/>
          </a:xfrm>
          <a:prstGeom prst="rect">
            <a:avLst/>
          </a:prstGeom>
        </p:spPr>
        <p:txBody>
          <a:bodyPr wrap="none" fromWordArt="1">
            <a:prstTxWarp prst="textPlain">
              <a:avLst>
                <a:gd name="adj" fmla="val 50000"/>
              </a:avLst>
            </a:prstTxWarp>
          </a:bodyPr>
          <a:lstStyle/>
          <a:p>
            <a:r>
              <a:rPr lang="en-US" sz="800" kern="10">
                <a:ln w="9525">
                  <a:solidFill>
                    <a:srgbClr val="000000"/>
                  </a:solidFill>
                  <a:round/>
                  <a:headEnd/>
                  <a:tailEnd/>
                </a:ln>
                <a:solidFill>
                  <a:srgbClr val="FFFFFF"/>
                </a:solidFill>
                <a:latin typeface="Arial Black"/>
              </a:rPr>
              <a:t>Bye</a:t>
            </a:r>
          </a:p>
        </p:txBody>
      </p:sp>
      <p:sp>
        <p:nvSpPr>
          <p:cNvPr id="161799" name="Text Box 7"/>
          <p:cNvSpPr txBox="1">
            <a:spLocks noChangeArrowheads="1"/>
          </p:cNvSpPr>
          <p:nvPr/>
        </p:nvSpPr>
        <p:spPr bwMode="auto">
          <a:xfrm>
            <a:off x="0" y="5334000"/>
            <a:ext cx="9144000" cy="769441"/>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4400" dirty="0">
                <a:solidFill>
                  <a:srgbClr val="FFFFFF"/>
                </a:solidFill>
                <a:latin typeface="Verdana" pitchFamily="34" charset="0"/>
              </a:rPr>
              <a:t>Page 295             6/1</a:t>
            </a:r>
          </a:p>
        </p:txBody>
      </p:sp>
    </p:spTree>
    <p:extLst>
      <p:ext uri="{BB962C8B-B14F-4D97-AF65-F5344CB8AC3E}">
        <p14:creationId xmlns:p14="http://schemas.microsoft.com/office/powerpoint/2010/main" val="6805472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97666"/>
                                        </p:tgtEl>
                                        <p:attrNameLst>
                                          <p:attrName>style.visibility</p:attrName>
                                        </p:attrNameLst>
                                      </p:cBhvr>
                                      <p:to>
                                        <p:strVal val="visible"/>
                                      </p:to>
                                    </p:set>
                                    <p:anim calcmode="lin" valueType="num">
                                      <p:cBhvr additive="base">
                                        <p:cTn id="7" dur="2000" fill="hold"/>
                                        <p:tgtEl>
                                          <p:spTgt spid="497666"/>
                                        </p:tgtEl>
                                        <p:attrNameLst>
                                          <p:attrName>ppt_x</p:attrName>
                                        </p:attrNameLst>
                                      </p:cBhvr>
                                      <p:tavLst>
                                        <p:tav tm="0">
                                          <p:val>
                                            <p:strVal val="#ppt_x"/>
                                          </p:val>
                                        </p:tav>
                                        <p:tav tm="100000">
                                          <p:val>
                                            <p:strVal val="#ppt_x"/>
                                          </p:val>
                                        </p:tav>
                                      </p:tavLst>
                                    </p:anim>
                                    <p:anim calcmode="lin" valueType="num">
                                      <p:cBhvr additive="base">
                                        <p:cTn id="8" dur="2000" fill="hold"/>
                                        <p:tgtEl>
                                          <p:spTgt spid="497666"/>
                                        </p:tgtEl>
                                        <p:attrNameLst>
                                          <p:attrName>ppt_y</p:attrName>
                                        </p:attrNameLst>
                                      </p:cBhvr>
                                      <p:tavLst>
                                        <p:tav tm="0">
                                          <p:val>
                                            <p:strVal val="1+#ppt_h/2"/>
                                          </p:val>
                                        </p:tav>
                                        <p:tav tm="100000">
                                          <p:val>
                                            <p:strVal val="#ppt_y"/>
                                          </p:val>
                                        </p:tav>
                                      </p:tavLst>
                                    </p:anim>
                                  </p:childTnLst>
                                  <p:subTnLst>
                                    <p:set>
                                      <p:cBhvr override="childStyle">
                                        <p:cTn dur="1" fill="hold" display="0" masterRel="sameClick" afterEffect="1">
                                          <p:stCondLst>
                                            <p:cond evt="end" delay="0">
                                              <p:tn val="5"/>
                                            </p:cond>
                                          </p:stCondLst>
                                        </p:cTn>
                                        <p:tgtEl>
                                          <p:spTgt spid="497666"/>
                                        </p:tgtEl>
                                        <p:attrNameLst>
                                          <p:attrName>style.visibility</p:attrName>
                                        </p:attrNameLst>
                                      </p:cBhvr>
                                      <p:to>
                                        <p:strVal val="hidden"/>
                                      </p:to>
                                    </p:set>
                                    <p:audio>
                                      <p:cMediaNode>
                                        <p:cTn display="0" masterRel="sameClick">
                                          <p:stCondLst>
                                            <p:cond evt="begin" delay="0">
                                              <p:tn val="5"/>
                                            </p:cond>
                                          </p:stCondLst>
                                          <p:endCondLst>
                                            <p:cond evt="onStopAudio" delay="0">
                                              <p:tgtEl>
                                                <p:sldTgt/>
                                              </p:tgtEl>
                                            </p:cond>
                                          </p:endCondLst>
                                        </p:cTn>
                                        <p:tgtEl>
                                          <p:sndTgt r:embed="rId2" name="thats all folks - porky.wav"/>
                                        </p:tgtEl>
                                      </p:cMediaNode>
                                    </p:audio>
                                  </p:subTnLst>
                                </p:cTn>
                              </p:par>
                            </p:childTnLst>
                          </p:cTn>
                        </p:par>
                        <p:par>
                          <p:cTn id="9" fill="hold" nodeType="afterGroup">
                            <p:stCondLst>
                              <p:cond delay="2000"/>
                            </p:stCondLst>
                            <p:childTnLst>
                              <p:par>
                                <p:cTn id="10" presetID="7" presetClass="entr" presetSubtype="4" fill="hold" grpId="0" nodeType="afterEffect">
                                  <p:stCondLst>
                                    <p:cond delay="1500"/>
                                  </p:stCondLst>
                                  <p:childTnLst>
                                    <p:set>
                                      <p:cBhvr>
                                        <p:cTn id="11" dur="1" fill="hold">
                                          <p:stCondLst>
                                            <p:cond delay="0"/>
                                          </p:stCondLst>
                                        </p:cTn>
                                        <p:tgtEl>
                                          <p:spTgt spid="497667"/>
                                        </p:tgtEl>
                                        <p:attrNameLst>
                                          <p:attrName>style.visibility</p:attrName>
                                        </p:attrNameLst>
                                      </p:cBhvr>
                                      <p:to>
                                        <p:strVal val="visible"/>
                                      </p:to>
                                    </p:set>
                                    <p:anim calcmode="lin" valueType="num">
                                      <p:cBhvr additive="base">
                                        <p:cTn id="12" dur="2000" fill="hold"/>
                                        <p:tgtEl>
                                          <p:spTgt spid="497667"/>
                                        </p:tgtEl>
                                        <p:attrNameLst>
                                          <p:attrName>ppt_x</p:attrName>
                                        </p:attrNameLst>
                                      </p:cBhvr>
                                      <p:tavLst>
                                        <p:tav tm="0">
                                          <p:val>
                                            <p:strVal val="#ppt_x"/>
                                          </p:val>
                                        </p:tav>
                                        <p:tav tm="100000">
                                          <p:val>
                                            <p:strVal val="#ppt_x"/>
                                          </p:val>
                                        </p:tav>
                                      </p:tavLst>
                                    </p:anim>
                                    <p:anim calcmode="lin" valueType="num">
                                      <p:cBhvr additive="base">
                                        <p:cTn id="13" dur="2000" fill="hold"/>
                                        <p:tgtEl>
                                          <p:spTgt spid="497667"/>
                                        </p:tgtEl>
                                        <p:attrNameLst>
                                          <p:attrName>ppt_y</p:attrName>
                                        </p:attrNameLst>
                                      </p:cBhvr>
                                      <p:tavLst>
                                        <p:tav tm="0">
                                          <p:val>
                                            <p:strVal val="1+#ppt_h/2"/>
                                          </p:val>
                                        </p:tav>
                                        <p:tav tm="100000">
                                          <p:val>
                                            <p:strVal val="#ppt_y"/>
                                          </p:val>
                                        </p:tav>
                                      </p:tavLst>
                                    </p:anim>
                                  </p:childTnLst>
                                  <p:subTnLst>
                                    <p:set>
                                      <p:cBhvr override="childStyle">
                                        <p:cTn dur="1" fill="hold" display="0" masterRel="sameClick" afterEffect="1">
                                          <p:stCondLst>
                                            <p:cond evt="end" delay="0">
                                              <p:tn val="10"/>
                                            </p:cond>
                                          </p:stCondLst>
                                        </p:cTn>
                                        <p:tgtEl>
                                          <p:spTgt spid="497667"/>
                                        </p:tgtEl>
                                        <p:attrNameLst>
                                          <p:attrName>style.visibility</p:attrName>
                                        </p:attrNameLst>
                                      </p:cBhvr>
                                      <p:to>
                                        <p:strVal val="hidden"/>
                                      </p:to>
                                    </p:set>
                                  </p:subTnLst>
                                </p:cTn>
                              </p:par>
                            </p:childTnLst>
                          </p:cTn>
                        </p:par>
                        <p:par>
                          <p:cTn id="14" fill="hold" nodeType="afterGroup">
                            <p:stCondLst>
                              <p:cond delay="5500"/>
                            </p:stCondLst>
                            <p:childTnLst>
                              <p:par>
                                <p:cTn id="15" presetID="7" presetClass="entr" presetSubtype="4" fill="hold" grpId="0" nodeType="afterEffect">
                                  <p:stCondLst>
                                    <p:cond delay="0"/>
                                  </p:stCondLst>
                                  <p:childTnLst>
                                    <p:set>
                                      <p:cBhvr>
                                        <p:cTn id="16" dur="1" fill="hold">
                                          <p:stCondLst>
                                            <p:cond delay="0"/>
                                          </p:stCondLst>
                                        </p:cTn>
                                        <p:tgtEl>
                                          <p:spTgt spid="497668"/>
                                        </p:tgtEl>
                                        <p:attrNameLst>
                                          <p:attrName>style.visibility</p:attrName>
                                        </p:attrNameLst>
                                      </p:cBhvr>
                                      <p:to>
                                        <p:strVal val="visible"/>
                                      </p:to>
                                    </p:set>
                                    <p:anim calcmode="lin" valueType="num">
                                      <p:cBhvr additive="base">
                                        <p:cTn id="17" dur="2000" fill="hold"/>
                                        <p:tgtEl>
                                          <p:spTgt spid="497668"/>
                                        </p:tgtEl>
                                        <p:attrNameLst>
                                          <p:attrName>ppt_x</p:attrName>
                                        </p:attrNameLst>
                                      </p:cBhvr>
                                      <p:tavLst>
                                        <p:tav tm="0">
                                          <p:val>
                                            <p:strVal val="#ppt_x"/>
                                          </p:val>
                                        </p:tav>
                                        <p:tav tm="100000">
                                          <p:val>
                                            <p:strVal val="#ppt_x"/>
                                          </p:val>
                                        </p:tav>
                                      </p:tavLst>
                                    </p:anim>
                                    <p:anim calcmode="lin" valueType="num">
                                      <p:cBhvr additive="base">
                                        <p:cTn id="18" dur="2000" fill="hold"/>
                                        <p:tgtEl>
                                          <p:spTgt spid="4976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7666" grpId="0" animBg="1"/>
      <p:bldP spid="497667" grpId="0" animBg="1"/>
      <p:bldP spid="497668" grpId="0" animBg="1"/>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4" name="Group 2"/>
          <p:cNvGrpSpPr>
            <a:grpSpLocks/>
          </p:cNvGrpSpPr>
          <p:nvPr/>
        </p:nvGrpSpPr>
        <p:grpSpPr bwMode="auto">
          <a:xfrm>
            <a:off x="0" y="304800"/>
            <a:ext cx="9144000" cy="6248400"/>
            <a:chOff x="0" y="0"/>
            <a:chExt cx="5760" cy="3936"/>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1"/>
          <p:cNvSpPr/>
          <p:nvPr/>
        </p:nvSpPr>
        <p:spPr bwMode="auto">
          <a:xfrm>
            <a:off x="661146" y="4648200"/>
            <a:ext cx="786653"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6" name="Rectangle 5"/>
          <p:cNvSpPr/>
          <p:nvPr/>
        </p:nvSpPr>
        <p:spPr bwMode="auto">
          <a:xfrm>
            <a:off x="152400" y="1516794"/>
            <a:ext cx="224118" cy="3398106"/>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7" name="Freeform 6"/>
          <p:cNvSpPr/>
          <p:nvPr/>
        </p:nvSpPr>
        <p:spPr bwMode="auto">
          <a:xfrm>
            <a:off x="358655" y="1512245"/>
            <a:ext cx="7436223" cy="3665363"/>
          </a:xfrm>
          <a:custGeom>
            <a:avLst/>
            <a:gdLst>
              <a:gd name="connsiteX0" fmla="*/ 0 w 7436223"/>
              <a:gd name="connsiteY0" fmla="*/ 6013 h 3860887"/>
              <a:gd name="connsiteX1" fmla="*/ 389964 w 7436223"/>
              <a:gd name="connsiteY1" fmla="*/ 19460 h 3860887"/>
              <a:gd name="connsiteX2" fmla="*/ 605117 w 7436223"/>
              <a:gd name="connsiteY2" fmla="*/ 167377 h 3860887"/>
              <a:gd name="connsiteX3" fmla="*/ 699247 w 7436223"/>
              <a:gd name="connsiteY3" fmla="*/ 476660 h 3860887"/>
              <a:gd name="connsiteX4" fmla="*/ 1237129 w 7436223"/>
              <a:gd name="connsiteY4" fmla="*/ 3623271 h 3860887"/>
              <a:gd name="connsiteX5" fmla="*/ 1748117 w 7436223"/>
              <a:gd name="connsiteY5" fmla="*/ 3636719 h 3860887"/>
              <a:gd name="connsiteX6" fmla="*/ 7436223 w 7436223"/>
              <a:gd name="connsiteY6" fmla="*/ 3636719 h 3860887"/>
              <a:gd name="connsiteX0" fmla="*/ 0 w 7436223"/>
              <a:gd name="connsiteY0" fmla="*/ 6013 h 3680546"/>
              <a:gd name="connsiteX1" fmla="*/ 389964 w 7436223"/>
              <a:gd name="connsiteY1" fmla="*/ 19460 h 3680546"/>
              <a:gd name="connsiteX2" fmla="*/ 605117 w 7436223"/>
              <a:gd name="connsiteY2" fmla="*/ 167377 h 3680546"/>
              <a:gd name="connsiteX3" fmla="*/ 699247 w 7436223"/>
              <a:gd name="connsiteY3" fmla="*/ 476660 h 3680546"/>
              <a:gd name="connsiteX4" fmla="*/ 1129553 w 7436223"/>
              <a:gd name="connsiteY4" fmla="*/ 3045048 h 3680546"/>
              <a:gd name="connsiteX5" fmla="*/ 1748117 w 7436223"/>
              <a:gd name="connsiteY5" fmla="*/ 3636719 h 3680546"/>
              <a:gd name="connsiteX6" fmla="*/ 7436223 w 7436223"/>
              <a:gd name="connsiteY6" fmla="*/ 3636719 h 3680546"/>
              <a:gd name="connsiteX0" fmla="*/ 0 w 7436223"/>
              <a:gd name="connsiteY0" fmla="*/ 6013 h 3731346"/>
              <a:gd name="connsiteX1" fmla="*/ 389964 w 7436223"/>
              <a:gd name="connsiteY1" fmla="*/ 19460 h 3731346"/>
              <a:gd name="connsiteX2" fmla="*/ 605117 w 7436223"/>
              <a:gd name="connsiteY2" fmla="*/ 167377 h 3731346"/>
              <a:gd name="connsiteX3" fmla="*/ 699247 w 7436223"/>
              <a:gd name="connsiteY3" fmla="*/ 476660 h 3731346"/>
              <a:gd name="connsiteX4" fmla="*/ 1048871 w 7436223"/>
              <a:gd name="connsiteY4" fmla="*/ 2359248 h 3731346"/>
              <a:gd name="connsiteX5" fmla="*/ 1748117 w 7436223"/>
              <a:gd name="connsiteY5" fmla="*/ 3636719 h 3731346"/>
              <a:gd name="connsiteX6" fmla="*/ 7436223 w 7436223"/>
              <a:gd name="connsiteY6" fmla="*/ 3636719 h 3731346"/>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2595282 w 7436223"/>
              <a:gd name="connsiteY5" fmla="*/ 3663613 h 3751738"/>
              <a:gd name="connsiteX6" fmla="*/ 7436223 w 7436223"/>
              <a:gd name="connsiteY6" fmla="*/ 3636719 h 3751738"/>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1573305 w 7436223"/>
              <a:gd name="connsiteY5" fmla="*/ 3179519 h 3751738"/>
              <a:gd name="connsiteX6" fmla="*/ 2595282 w 7436223"/>
              <a:gd name="connsiteY6" fmla="*/ 3663613 h 3751738"/>
              <a:gd name="connsiteX7" fmla="*/ 7436223 w 7436223"/>
              <a:gd name="connsiteY7" fmla="*/ 3636719 h 3751738"/>
              <a:gd name="connsiteX0" fmla="*/ 0 w 7436223"/>
              <a:gd name="connsiteY0" fmla="*/ 6013 h 3750931"/>
              <a:gd name="connsiteX1" fmla="*/ 389964 w 7436223"/>
              <a:gd name="connsiteY1" fmla="*/ 19460 h 3750931"/>
              <a:gd name="connsiteX2" fmla="*/ 605117 w 7436223"/>
              <a:gd name="connsiteY2" fmla="*/ 167377 h 3750931"/>
              <a:gd name="connsiteX3" fmla="*/ 699247 w 7436223"/>
              <a:gd name="connsiteY3" fmla="*/ 476660 h 3750931"/>
              <a:gd name="connsiteX4" fmla="*/ 1048871 w 7436223"/>
              <a:gd name="connsiteY4" fmla="*/ 2359248 h 3750931"/>
              <a:gd name="connsiteX5" fmla="*/ 1317810 w 7436223"/>
              <a:gd name="connsiteY5" fmla="*/ 3650166 h 3750931"/>
              <a:gd name="connsiteX6" fmla="*/ 2595282 w 7436223"/>
              <a:gd name="connsiteY6" fmla="*/ 3663613 h 3750931"/>
              <a:gd name="connsiteX7" fmla="*/ 7436223 w 7436223"/>
              <a:gd name="connsiteY7" fmla="*/ 3636719 h 3750931"/>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1531 h 3664173"/>
              <a:gd name="connsiteX1" fmla="*/ 389964 w 7436223"/>
              <a:gd name="connsiteY1" fmla="*/ 14978 h 3664173"/>
              <a:gd name="connsiteX2" fmla="*/ 437029 w 7436223"/>
              <a:gd name="connsiteY2" fmla="*/ 17920 h 3664173"/>
              <a:gd name="connsiteX3" fmla="*/ 605117 w 7436223"/>
              <a:gd name="connsiteY3" fmla="*/ 162895 h 3664173"/>
              <a:gd name="connsiteX4" fmla="*/ 699247 w 7436223"/>
              <a:gd name="connsiteY4" fmla="*/ 472178 h 3664173"/>
              <a:gd name="connsiteX5" fmla="*/ 1048871 w 7436223"/>
              <a:gd name="connsiteY5" fmla="*/ 2354766 h 3664173"/>
              <a:gd name="connsiteX6" fmla="*/ 1317810 w 7436223"/>
              <a:gd name="connsiteY6" fmla="*/ 3645684 h 3664173"/>
              <a:gd name="connsiteX7" fmla="*/ 2595282 w 7436223"/>
              <a:gd name="connsiteY7" fmla="*/ 3659131 h 3664173"/>
              <a:gd name="connsiteX8" fmla="*/ 7436223 w 7436223"/>
              <a:gd name="connsiteY8" fmla="*/ 3632237 h 3664173"/>
              <a:gd name="connsiteX0" fmla="*/ 0 w 7436223"/>
              <a:gd name="connsiteY0" fmla="*/ 2240 h 3664882"/>
              <a:gd name="connsiteX1" fmla="*/ 368533 w 7436223"/>
              <a:gd name="connsiteY1" fmla="*/ 8543 h 3664882"/>
              <a:gd name="connsiteX2" fmla="*/ 437029 w 7436223"/>
              <a:gd name="connsiteY2" fmla="*/ 18629 h 3664882"/>
              <a:gd name="connsiteX3" fmla="*/ 605117 w 7436223"/>
              <a:gd name="connsiteY3" fmla="*/ 163604 h 3664882"/>
              <a:gd name="connsiteX4" fmla="*/ 699247 w 7436223"/>
              <a:gd name="connsiteY4" fmla="*/ 472887 h 3664882"/>
              <a:gd name="connsiteX5" fmla="*/ 1048871 w 7436223"/>
              <a:gd name="connsiteY5" fmla="*/ 2355475 h 3664882"/>
              <a:gd name="connsiteX6" fmla="*/ 1317810 w 7436223"/>
              <a:gd name="connsiteY6" fmla="*/ 3646393 h 3664882"/>
              <a:gd name="connsiteX7" fmla="*/ 2595282 w 7436223"/>
              <a:gd name="connsiteY7" fmla="*/ 3659840 h 3664882"/>
              <a:gd name="connsiteX8" fmla="*/ 7436223 w 7436223"/>
              <a:gd name="connsiteY8" fmla="*/ 3632946 h 3664882"/>
              <a:gd name="connsiteX0" fmla="*/ 0 w 7436223"/>
              <a:gd name="connsiteY0" fmla="*/ 2463 h 3665105"/>
              <a:gd name="connsiteX1" fmla="*/ 368533 w 7436223"/>
              <a:gd name="connsiteY1" fmla="*/ 8766 h 3665105"/>
              <a:gd name="connsiteX2" fmla="*/ 487035 w 7436223"/>
              <a:gd name="connsiteY2" fmla="*/ 28377 h 3665105"/>
              <a:gd name="connsiteX3" fmla="*/ 605117 w 7436223"/>
              <a:gd name="connsiteY3" fmla="*/ 163827 h 3665105"/>
              <a:gd name="connsiteX4" fmla="*/ 699247 w 7436223"/>
              <a:gd name="connsiteY4" fmla="*/ 473110 h 3665105"/>
              <a:gd name="connsiteX5" fmla="*/ 1048871 w 7436223"/>
              <a:gd name="connsiteY5" fmla="*/ 2355698 h 3665105"/>
              <a:gd name="connsiteX6" fmla="*/ 1317810 w 7436223"/>
              <a:gd name="connsiteY6" fmla="*/ 3646616 h 3665105"/>
              <a:gd name="connsiteX7" fmla="*/ 2595282 w 7436223"/>
              <a:gd name="connsiteY7" fmla="*/ 3660063 h 3665105"/>
              <a:gd name="connsiteX8" fmla="*/ 7436223 w 7436223"/>
              <a:gd name="connsiteY8" fmla="*/ 3633169 h 3665105"/>
              <a:gd name="connsiteX0" fmla="*/ 0 w 7436223"/>
              <a:gd name="connsiteY0" fmla="*/ 9505 h 3672147"/>
              <a:gd name="connsiteX1" fmla="*/ 380439 w 7436223"/>
              <a:gd name="connsiteY1" fmla="*/ 1520 h 3672147"/>
              <a:gd name="connsiteX2" fmla="*/ 487035 w 7436223"/>
              <a:gd name="connsiteY2" fmla="*/ 35419 h 3672147"/>
              <a:gd name="connsiteX3" fmla="*/ 605117 w 7436223"/>
              <a:gd name="connsiteY3" fmla="*/ 170869 h 3672147"/>
              <a:gd name="connsiteX4" fmla="*/ 699247 w 7436223"/>
              <a:gd name="connsiteY4" fmla="*/ 480152 h 3672147"/>
              <a:gd name="connsiteX5" fmla="*/ 1048871 w 7436223"/>
              <a:gd name="connsiteY5" fmla="*/ 2362740 h 3672147"/>
              <a:gd name="connsiteX6" fmla="*/ 1317810 w 7436223"/>
              <a:gd name="connsiteY6" fmla="*/ 3653658 h 3672147"/>
              <a:gd name="connsiteX7" fmla="*/ 2595282 w 7436223"/>
              <a:gd name="connsiteY7" fmla="*/ 3667105 h 3672147"/>
              <a:gd name="connsiteX8" fmla="*/ 7436223 w 7436223"/>
              <a:gd name="connsiteY8" fmla="*/ 3640211 h 3672147"/>
              <a:gd name="connsiteX0" fmla="*/ 0 w 7436223"/>
              <a:gd name="connsiteY0" fmla="*/ 4567 h 3667209"/>
              <a:gd name="connsiteX1" fmla="*/ 382820 w 7436223"/>
              <a:gd name="connsiteY1" fmla="*/ 3726 h 3667209"/>
              <a:gd name="connsiteX2" fmla="*/ 487035 w 7436223"/>
              <a:gd name="connsiteY2" fmla="*/ 30481 h 3667209"/>
              <a:gd name="connsiteX3" fmla="*/ 605117 w 7436223"/>
              <a:gd name="connsiteY3" fmla="*/ 165931 h 3667209"/>
              <a:gd name="connsiteX4" fmla="*/ 699247 w 7436223"/>
              <a:gd name="connsiteY4" fmla="*/ 475214 h 3667209"/>
              <a:gd name="connsiteX5" fmla="*/ 1048871 w 7436223"/>
              <a:gd name="connsiteY5" fmla="*/ 2357802 h 3667209"/>
              <a:gd name="connsiteX6" fmla="*/ 1317810 w 7436223"/>
              <a:gd name="connsiteY6" fmla="*/ 3648720 h 3667209"/>
              <a:gd name="connsiteX7" fmla="*/ 2595282 w 7436223"/>
              <a:gd name="connsiteY7" fmla="*/ 3662167 h 3667209"/>
              <a:gd name="connsiteX8" fmla="*/ 7436223 w 7436223"/>
              <a:gd name="connsiteY8" fmla="*/ 3635273 h 3667209"/>
              <a:gd name="connsiteX0" fmla="*/ 0 w 7436223"/>
              <a:gd name="connsiteY0" fmla="*/ 5162 h 3667804"/>
              <a:gd name="connsiteX1" fmla="*/ 382820 w 7436223"/>
              <a:gd name="connsiteY1" fmla="*/ 4321 h 3667804"/>
              <a:gd name="connsiteX2" fmla="*/ 487035 w 7436223"/>
              <a:gd name="connsiteY2" fmla="*/ 40601 h 3667804"/>
              <a:gd name="connsiteX3" fmla="*/ 605117 w 7436223"/>
              <a:gd name="connsiteY3" fmla="*/ 166526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10126 h 3672768"/>
              <a:gd name="connsiteX1" fmla="*/ 382820 w 7436223"/>
              <a:gd name="connsiteY1" fmla="*/ 9285 h 3672768"/>
              <a:gd name="connsiteX2" fmla="*/ 487035 w 7436223"/>
              <a:gd name="connsiteY2" fmla="*/ 45565 h 3672768"/>
              <a:gd name="connsiteX3" fmla="*/ 699247 w 7436223"/>
              <a:gd name="connsiteY3" fmla="*/ 480773 h 3672768"/>
              <a:gd name="connsiteX4" fmla="*/ 1048871 w 7436223"/>
              <a:gd name="connsiteY4" fmla="*/ 2363361 h 3672768"/>
              <a:gd name="connsiteX5" fmla="*/ 1317810 w 7436223"/>
              <a:gd name="connsiteY5" fmla="*/ 3654279 h 3672768"/>
              <a:gd name="connsiteX6" fmla="*/ 2595282 w 7436223"/>
              <a:gd name="connsiteY6" fmla="*/ 3667726 h 3672768"/>
              <a:gd name="connsiteX7" fmla="*/ 7436223 w 7436223"/>
              <a:gd name="connsiteY7" fmla="*/ 3640832 h 3672768"/>
              <a:gd name="connsiteX0" fmla="*/ 0 w 7436223"/>
              <a:gd name="connsiteY0" fmla="*/ 11572 h 3674214"/>
              <a:gd name="connsiteX1" fmla="*/ 382820 w 7436223"/>
              <a:gd name="connsiteY1" fmla="*/ 10731 h 3674214"/>
              <a:gd name="connsiteX2" fmla="*/ 584666 w 7436223"/>
              <a:gd name="connsiteY2" fmla="*/ 137498 h 3674214"/>
              <a:gd name="connsiteX3" fmla="*/ 699247 w 7436223"/>
              <a:gd name="connsiteY3" fmla="*/ 482219 h 3674214"/>
              <a:gd name="connsiteX4" fmla="*/ 1048871 w 7436223"/>
              <a:gd name="connsiteY4" fmla="*/ 2364807 h 3674214"/>
              <a:gd name="connsiteX5" fmla="*/ 1317810 w 7436223"/>
              <a:gd name="connsiteY5" fmla="*/ 3655725 h 3674214"/>
              <a:gd name="connsiteX6" fmla="*/ 2595282 w 7436223"/>
              <a:gd name="connsiteY6" fmla="*/ 3669172 h 3674214"/>
              <a:gd name="connsiteX7" fmla="*/ 7436223 w 7436223"/>
              <a:gd name="connsiteY7" fmla="*/ 3642278 h 3674214"/>
              <a:gd name="connsiteX0" fmla="*/ 0 w 7436223"/>
              <a:gd name="connsiteY0" fmla="*/ 11051 h 3673693"/>
              <a:gd name="connsiteX1" fmla="*/ 382820 w 7436223"/>
              <a:gd name="connsiteY1" fmla="*/ 10210 h 3673693"/>
              <a:gd name="connsiteX2" fmla="*/ 567997 w 7436223"/>
              <a:gd name="connsiteY2" fmla="*/ 129834 h 3673693"/>
              <a:gd name="connsiteX3" fmla="*/ 699247 w 7436223"/>
              <a:gd name="connsiteY3" fmla="*/ 481698 h 3673693"/>
              <a:gd name="connsiteX4" fmla="*/ 1048871 w 7436223"/>
              <a:gd name="connsiteY4" fmla="*/ 2364286 h 3673693"/>
              <a:gd name="connsiteX5" fmla="*/ 1317810 w 7436223"/>
              <a:gd name="connsiteY5" fmla="*/ 3655204 h 3673693"/>
              <a:gd name="connsiteX6" fmla="*/ 2595282 w 7436223"/>
              <a:gd name="connsiteY6" fmla="*/ 3668651 h 3673693"/>
              <a:gd name="connsiteX7" fmla="*/ 7436223 w 7436223"/>
              <a:gd name="connsiteY7" fmla="*/ 3641757 h 3673693"/>
              <a:gd name="connsiteX0" fmla="*/ 0 w 7436223"/>
              <a:gd name="connsiteY0" fmla="*/ 10011 h 3672653"/>
              <a:gd name="connsiteX1" fmla="*/ 382820 w 7436223"/>
              <a:gd name="connsiteY1" fmla="*/ 9170 h 3672653"/>
              <a:gd name="connsiteX2" fmla="*/ 553710 w 7436223"/>
              <a:gd name="connsiteY2" fmla="*/ 114506 h 3672653"/>
              <a:gd name="connsiteX3" fmla="*/ 699247 w 7436223"/>
              <a:gd name="connsiteY3" fmla="*/ 480658 h 3672653"/>
              <a:gd name="connsiteX4" fmla="*/ 1048871 w 7436223"/>
              <a:gd name="connsiteY4" fmla="*/ 2363246 h 3672653"/>
              <a:gd name="connsiteX5" fmla="*/ 1317810 w 7436223"/>
              <a:gd name="connsiteY5" fmla="*/ 3654164 h 3672653"/>
              <a:gd name="connsiteX6" fmla="*/ 2595282 w 7436223"/>
              <a:gd name="connsiteY6" fmla="*/ 3667611 h 3672653"/>
              <a:gd name="connsiteX7" fmla="*/ 7436223 w 7436223"/>
              <a:gd name="connsiteY7" fmla="*/ 3640717 h 3672653"/>
              <a:gd name="connsiteX0" fmla="*/ 0 w 7436223"/>
              <a:gd name="connsiteY0" fmla="*/ 5953 h 3668595"/>
              <a:gd name="connsiteX1" fmla="*/ 382820 w 7436223"/>
              <a:gd name="connsiteY1" fmla="*/ 5112 h 3668595"/>
              <a:gd name="connsiteX2" fmla="*/ 553710 w 7436223"/>
              <a:gd name="connsiteY2" fmla="*/ 110448 h 3668595"/>
              <a:gd name="connsiteX3" fmla="*/ 699247 w 7436223"/>
              <a:gd name="connsiteY3" fmla="*/ 476600 h 3668595"/>
              <a:gd name="connsiteX4" fmla="*/ 1048871 w 7436223"/>
              <a:gd name="connsiteY4" fmla="*/ 2359188 h 3668595"/>
              <a:gd name="connsiteX5" fmla="*/ 1317810 w 7436223"/>
              <a:gd name="connsiteY5" fmla="*/ 3650106 h 3668595"/>
              <a:gd name="connsiteX6" fmla="*/ 2595282 w 7436223"/>
              <a:gd name="connsiteY6" fmla="*/ 3663553 h 3668595"/>
              <a:gd name="connsiteX7" fmla="*/ 7436223 w 7436223"/>
              <a:gd name="connsiteY7" fmla="*/ 3636659 h 3668595"/>
              <a:gd name="connsiteX0" fmla="*/ 0 w 7436223"/>
              <a:gd name="connsiteY0" fmla="*/ 9837 h 3672479"/>
              <a:gd name="connsiteX1" fmla="*/ 382820 w 7436223"/>
              <a:gd name="connsiteY1" fmla="*/ 8996 h 3672479"/>
              <a:gd name="connsiteX2" fmla="*/ 563235 w 7436223"/>
              <a:gd name="connsiteY2" fmla="*/ 111951 h 3672479"/>
              <a:gd name="connsiteX3" fmla="*/ 699247 w 7436223"/>
              <a:gd name="connsiteY3" fmla="*/ 480484 h 3672479"/>
              <a:gd name="connsiteX4" fmla="*/ 1048871 w 7436223"/>
              <a:gd name="connsiteY4" fmla="*/ 2363072 h 3672479"/>
              <a:gd name="connsiteX5" fmla="*/ 1317810 w 7436223"/>
              <a:gd name="connsiteY5" fmla="*/ 3653990 h 3672479"/>
              <a:gd name="connsiteX6" fmla="*/ 2595282 w 7436223"/>
              <a:gd name="connsiteY6" fmla="*/ 3667437 h 3672479"/>
              <a:gd name="connsiteX7" fmla="*/ 7436223 w 7436223"/>
              <a:gd name="connsiteY7"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65617 w 7436223"/>
              <a:gd name="connsiteY3" fmla="*/ 116715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27517 w 7436223"/>
              <a:gd name="connsiteY3" fmla="*/ 85758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4712 h 3667354"/>
              <a:gd name="connsiteX1" fmla="*/ 382820 w 7436223"/>
              <a:gd name="connsiteY1" fmla="*/ 3871 h 3667354"/>
              <a:gd name="connsiteX2" fmla="*/ 463223 w 7436223"/>
              <a:gd name="connsiteY2" fmla="*/ 33007 h 3667354"/>
              <a:gd name="connsiteX3" fmla="*/ 527517 w 7436223"/>
              <a:gd name="connsiteY3" fmla="*/ 80633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672773 w 7436223"/>
              <a:gd name="connsiteY6" fmla="*/ 346906 h 3666927"/>
              <a:gd name="connsiteX7" fmla="*/ 1048871 w 7436223"/>
              <a:gd name="connsiteY7" fmla="*/ 2357520 h 3666927"/>
              <a:gd name="connsiteX8" fmla="*/ 1317810 w 7436223"/>
              <a:gd name="connsiteY8" fmla="*/ 3648438 h 3666927"/>
              <a:gd name="connsiteX9" fmla="*/ 2595282 w 7436223"/>
              <a:gd name="connsiteY9" fmla="*/ 3661885 h 3666927"/>
              <a:gd name="connsiteX10" fmla="*/ 7436223 w 7436223"/>
              <a:gd name="connsiteY10"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672773 w 7436223"/>
              <a:gd name="connsiteY5" fmla="*/ 346906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18130 h 3680772"/>
              <a:gd name="connsiteX1" fmla="*/ 382820 w 7436223"/>
              <a:gd name="connsiteY1" fmla="*/ 17289 h 3680772"/>
              <a:gd name="connsiteX2" fmla="*/ 432267 w 7436223"/>
              <a:gd name="connsiteY2" fmla="*/ 27376 h 3680772"/>
              <a:gd name="connsiteX3" fmla="*/ 680197 w 7436223"/>
              <a:gd name="connsiteY3" fmla="*/ 353045 h 3680772"/>
              <a:gd name="connsiteX4" fmla="*/ 1048871 w 7436223"/>
              <a:gd name="connsiteY4" fmla="*/ 2371365 h 3680772"/>
              <a:gd name="connsiteX5" fmla="*/ 1317810 w 7436223"/>
              <a:gd name="connsiteY5" fmla="*/ 3662283 h 3680772"/>
              <a:gd name="connsiteX6" fmla="*/ 2595282 w 7436223"/>
              <a:gd name="connsiteY6" fmla="*/ 3675730 h 3680772"/>
              <a:gd name="connsiteX7" fmla="*/ 7436223 w 7436223"/>
              <a:gd name="connsiteY7" fmla="*/ 3648836 h 3680772"/>
              <a:gd name="connsiteX0" fmla="*/ 0 w 7436223"/>
              <a:gd name="connsiteY0" fmla="*/ 26972 h 3689614"/>
              <a:gd name="connsiteX1" fmla="*/ 382820 w 7436223"/>
              <a:gd name="connsiteY1" fmla="*/ 26131 h 3689614"/>
              <a:gd name="connsiteX2" fmla="*/ 680197 w 7436223"/>
              <a:gd name="connsiteY2" fmla="*/ 361887 h 3689614"/>
              <a:gd name="connsiteX3" fmla="*/ 1048871 w 7436223"/>
              <a:gd name="connsiteY3" fmla="*/ 2380207 h 3689614"/>
              <a:gd name="connsiteX4" fmla="*/ 1317810 w 7436223"/>
              <a:gd name="connsiteY4" fmla="*/ 3671125 h 3689614"/>
              <a:gd name="connsiteX5" fmla="*/ 2595282 w 7436223"/>
              <a:gd name="connsiteY5" fmla="*/ 3684572 h 3689614"/>
              <a:gd name="connsiteX6" fmla="*/ 7436223 w 7436223"/>
              <a:gd name="connsiteY6" fmla="*/ 3657678 h 3689614"/>
              <a:gd name="connsiteX0" fmla="*/ 0 w 7436223"/>
              <a:gd name="connsiteY0" fmla="*/ 49335 h 3711977"/>
              <a:gd name="connsiteX1" fmla="*/ 511408 w 7436223"/>
              <a:gd name="connsiteY1" fmla="*/ 19919 h 3711977"/>
              <a:gd name="connsiteX2" fmla="*/ 680197 w 7436223"/>
              <a:gd name="connsiteY2" fmla="*/ 384250 h 3711977"/>
              <a:gd name="connsiteX3" fmla="*/ 1048871 w 7436223"/>
              <a:gd name="connsiteY3" fmla="*/ 2402570 h 3711977"/>
              <a:gd name="connsiteX4" fmla="*/ 1317810 w 7436223"/>
              <a:gd name="connsiteY4" fmla="*/ 3693488 h 3711977"/>
              <a:gd name="connsiteX5" fmla="*/ 2595282 w 7436223"/>
              <a:gd name="connsiteY5" fmla="*/ 3706935 h 3711977"/>
              <a:gd name="connsiteX6" fmla="*/ 7436223 w 7436223"/>
              <a:gd name="connsiteY6" fmla="*/ 3680041 h 3711977"/>
              <a:gd name="connsiteX0" fmla="*/ 0 w 7436223"/>
              <a:gd name="connsiteY0" fmla="*/ 55476 h 3718118"/>
              <a:gd name="connsiteX1" fmla="*/ 511408 w 7436223"/>
              <a:gd name="connsiteY1" fmla="*/ 26060 h 3718118"/>
              <a:gd name="connsiteX2" fmla="*/ 680197 w 7436223"/>
              <a:gd name="connsiteY2" fmla="*/ 390391 h 3718118"/>
              <a:gd name="connsiteX3" fmla="*/ 1048871 w 7436223"/>
              <a:gd name="connsiteY3" fmla="*/ 2408711 h 3718118"/>
              <a:gd name="connsiteX4" fmla="*/ 1317810 w 7436223"/>
              <a:gd name="connsiteY4" fmla="*/ 3699629 h 3718118"/>
              <a:gd name="connsiteX5" fmla="*/ 2595282 w 7436223"/>
              <a:gd name="connsiteY5" fmla="*/ 3713076 h 3718118"/>
              <a:gd name="connsiteX6" fmla="*/ 7436223 w 7436223"/>
              <a:gd name="connsiteY6" fmla="*/ 3686182 h 3718118"/>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3606 h 3666248"/>
              <a:gd name="connsiteX1" fmla="*/ 680197 w 7436223"/>
              <a:gd name="connsiteY1" fmla="*/ 338521 h 3666248"/>
              <a:gd name="connsiteX2" fmla="*/ 1048871 w 7436223"/>
              <a:gd name="connsiteY2" fmla="*/ 2356841 h 3666248"/>
              <a:gd name="connsiteX3" fmla="*/ 1317810 w 7436223"/>
              <a:gd name="connsiteY3" fmla="*/ 3647759 h 3666248"/>
              <a:gd name="connsiteX4" fmla="*/ 2595282 w 7436223"/>
              <a:gd name="connsiteY4" fmla="*/ 3661206 h 3666248"/>
              <a:gd name="connsiteX5" fmla="*/ 7436223 w 7436223"/>
              <a:gd name="connsiteY5" fmla="*/ 3634312 h 3666248"/>
              <a:gd name="connsiteX0" fmla="*/ 0 w 7436223"/>
              <a:gd name="connsiteY0" fmla="*/ 0 h 3662642"/>
              <a:gd name="connsiteX1" fmla="*/ 432267 w 7436223"/>
              <a:gd name="connsiteY1" fmla="*/ 54490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9341 h 3671983"/>
              <a:gd name="connsiteX1" fmla="*/ 429886 w 7436223"/>
              <a:gd name="connsiteY1" fmla="*/ 28112 h 3671983"/>
              <a:gd name="connsiteX2" fmla="*/ 680197 w 7436223"/>
              <a:gd name="connsiteY2" fmla="*/ 344256 h 3671983"/>
              <a:gd name="connsiteX3" fmla="*/ 1048871 w 7436223"/>
              <a:gd name="connsiteY3" fmla="*/ 2362576 h 3671983"/>
              <a:gd name="connsiteX4" fmla="*/ 1317810 w 7436223"/>
              <a:gd name="connsiteY4" fmla="*/ 3653494 h 3671983"/>
              <a:gd name="connsiteX5" fmla="*/ 2595282 w 7436223"/>
              <a:gd name="connsiteY5" fmla="*/ 3666941 h 3671983"/>
              <a:gd name="connsiteX6" fmla="*/ 7436223 w 7436223"/>
              <a:gd name="connsiteY6" fmla="*/ 3640047 h 3671983"/>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7855 h 3670497"/>
              <a:gd name="connsiteX1" fmla="*/ 344161 w 7436223"/>
              <a:gd name="connsiteY1" fmla="*/ 12339 h 3670497"/>
              <a:gd name="connsiteX2" fmla="*/ 680197 w 7436223"/>
              <a:gd name="connsiteY2" fmla="*/ 342770 h 3670497"/>
              <a:gd name="connsiteX3" fmla="*/ 1048871 w 7436223"/>
              <a:gd name="connsiteY3" fmla="*/ 2361090 h 3670497"/>
              <a:gd name="connsiteX4" fmla="*/ 1317810 w 7436223"/>
              <a:gd name="connsiteY4" fmla="*/ 3652008 h 3670497"/>
              <a:gd name="connsiteX5" fmla="*/ 2595282 w 7436223"/>
              <a:gd name="connsiteY5" fmla="*/ 3665455 h 3670497"/>
              <a:gd name="connsiteX6" fmla="*/ 7436223 w 7436223"/>
              <a:gd name="connsiteY6" fmla="*/ 3638561 h 3670497"/>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6555 h 3669197"/>
              <a:gd name="connsiteX1" fmla="*/ 344161 w 7436223"/>
              <a:gd name="connsiteY1" fmla="*/ 11039 h 3669197"/>
              <a:gd name="connsiteX2" fmla="*/ 680197 w 7436223"/>
              <a:gd name="connsiteY2" fmla="*/ 341470 h 3669197"/>
              <a:gd name="connsiteX3" fmla="*/ 1048871 w 7436223"/>
              <a:gd name="connsiteY3" fmla="*/ 2359790 h 3669197"/>
              <a:gd name="connsiteX4" fmla="*/ 1317810 w 7436223"/>
              <a:gd name="connsiteY4" fmla="*/ 3650708 h 3669197"/>
              <a:gd name="connsiteX5" fmla="*/ 2595282 w 7436223"/>
              <a:gd name="connsiteY5" fmla="*/ 3664155 h 3669197"/>
              <a:gd name="connsiteX6" fmla="*/ 7436223 w 7436223"/>
              <a:gd name="connsiteY6" fmla="*/ 3637261 h 3669197"/>
              <a:gd name="connsiteX0" fmla="*/ 0 w 7436223"/>
              <a:gd name="connsiteY0" fmla="*/ 12725 h 3675367"/>
              <a:gd name="connsiteX1" fmla="*/ 344161 w 7436223"/>
              <a:gd name="connsiteY1" fmla="*/ 10066 h 3675367"/>
              <a:gd name="connsiteX2" fmla="*/ 680197 w 7436223"/>
              <a:gd name="connsiteY2" fmla="*/ 347640 h 3675367"/>
              <a:gd name="connsiteX3" fmla="*/ 1048871 w 7436223"/>
              <a:gd name="connsiteY3" fmla="*/ 2365960 h 3675367"/>
              <a:gd name="connsiteX4" fmla="*/ 1317810 w 7436223"/>
              <a:gd name="connsiteY4" fmla="*/ 3656878 h 3675367"/>
              <a:gd name="connsiteX5" fmla="*/ 2595282 w 7436223"/>
              <a:gd name="connsiteY5" fmla="*/ 3670325 h 3675367"/>
              <a:gd name="connsiteX6" fmla="*/ 7436223 w 7436223"/>
              <a:gd name="connsiteY6" fmla="*/ 3643431 h 3675367"/>
              <a:gd name="connsiteX0" fmla="*/ 0 w 7436223"/>
              <a:gd name="connsiteY0" fmla="*/ 6505 h 3669147"/>
              <a:gd name="connsiteX1" fmla="*/ 344161 w 7436223"/>
              <a:gd name="connsiteY1" fmla="*/ 3846 h 3669147"/>
              <a:gd name="connsiteX2" fmla="*/ 680197 w 7436223"/>
              <a:gd name="connsiteY2" fmla="*/ 341420 h 3669147"/>
              <a:gd name="connsiteX3" fmla="*/ 1048871 w 7436223"/>
              <a:gd name="connsiteY3" fmla="*/ 2359740 h 3669147"/>
              <a:gd name="connsiteX4" fmla="*/ 1317810 w 7436223"/>
              <a:gd name="connsiteY4" fmla="*/ 3650658 h 3669147"/>
              <a:gd name="connsiteX5" fmla="*/ 2595282 w 7436223"/>
              <a:gd name="connsiteY5" fmla="*/ 3664105 h 3669147"/>
              <a:gd name="connsiteX6" fmla="*/ 7436223 w 7436223"/>
              <a:gd name="connsiteY6" fmla="*/ 3637211 h 3669147"/>
              <a:gd name="connsiteX0" fmla="*/ 0 w 7436223"/>
              <a:gd name="connsiteY0" fmla="*/ 2721 h 3665363"/>
              <a:gd name="connsiteX1" fmla="*/ 344161 w 7436223"/>
              <a:gd name="connsiteY1" fmla="*/ 62 h 3665363"/>
              <a:gd name="connsiteX2" fmla="*/ 680197 w 7436223"/>
              <a:gd name="connsiteY2" fmla="*/ 337636 h 3665363"/>
              <a:gd name="connsiteX3" fmla="*/ 1048871 w 7436223"/>
              <a:gd name="connsiteY3" fmla="*/ 2355956 h 3665363"/>
              <a:gd name="connsiteX4" fmla="*/ 1317810 w 7436223"/>
              <a:gd name="connsiteY4" fmla="*/ 3646874 h 3665363"/>
              <a:gd name="connsiteX5" fmla="*/ 2595282 w 7436223"/>
              <a:gd name="connsiteY5" fmla="*/ 3660321 h 3665363"/>
              <a:gd name="connsiteX6" fmla="*/ 7436223 w 7436223"/>
              <a:gd name="connsiteY6" fmla="*/ 3633427 h 366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36223" h="3665363">
                <a:moveTo>
                  <a:pt x="0" y="2721"/>
                </a:moveTo>
                <a:cubicBezTo>
                  <a:pt x="72045" y="11803"/>
                  <a:pt x="214128" y="-989"/>
                  <a:pt x="344161" y="62"/>
                </a:cubicBezTo>
                <a:cubicBezTo>
                  <a:pt x="347989" y="8256"/>
                  <a:pt x="562745" y="-55013"/>
                  <a:pt x="680197" y="337636"/>
                </a:cubicBezTo>
                <a:cubicBezTo>
                  <a:pt x="797649" y="730285"/>
                  <a:pt x="942602" y="1804416"/>
                  <a:pt x="1048871" y="2355956"/>
                </a:cubicBezTo>
                <a:cubicBezTo>
                  <a:pt x="1156377" y="2906211"/>
                  <a:pt x="1140758" y="3402585"/>
                  <a:pt x="1317810" y="3646874"/>
                </a:cubicBezTo>
                <a:cubicBezTo>
                  <a:pt x="1710015" y="3676009"/>
                  <a:pt x="1575547" y="3662562"/>
                  <a:pt x="2595282" y="3660321"/>
                </a:cubicBezTo>
                <a:lnTo>
                  <a:pt x="7436223" y="3633427"/>
                </a:lnTo>
              </a:path>
            </a:pathLst>
          </a:cu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0" name="Rectangle 9"/>
          <p:cNvSpPr/>
          <p:nvPr/>
        </p:nvSpPr>
        <p:spPr bwMode="auto">
          <a:xfrm>
            <a:off x="2819400" y="5181600"/>
            <a:ext cx="1295400" cy="2667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3" name="Rectangle 12"/>
          <p:cNvSpPr/>
          <p:nvPr/>
        </p:nvSpPr>
        <p:spPr bwMode="auto">
          <a:xfrm>
            <a:off x="2819400" y="1535844"/>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4" name="Rectangle 13"/>
          <p:cNvSpPr/>
          <p:nvPr/>
        </p:nvSpPr>
        <p:spPr bwMode="auto">
          <a:xfrm>
            <a:off x="2819400" y="2743200"/>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 name="Rectangle 2"/>
          <p:cNvSpPr/>
          <p:nvPr/>
        </p:nvSpPr>
        <p:spPr>
          <a:xfrm>
            <a:off x="4168085" y="937853"/>
            <a:ext cx="416615" cy="769441"/>
          </a:xfrm>
          <a:prstGeom prst="rect">
            <a:avLst/>
          </a:prstGeom>
          <a:noFill/>
        </p:spPr>
        <p:txBody>
          <a:bodyPr wrap="square" lIns="91440" tIns="45720" rIns="91440" bIns="45720">
            <a:spAutoFit/>
          </a:bodyPr>
          <a:lstStyle/>
          <a:p>
            <a:r>
              <a:rPr lang="en-US" sz="4400" b="0" dirty="0">
                <a:ln w="18415" cmpd="sng">
                  <a:solidFill>
                    <a:srgbClr val="000000"/>
                  </a:solidFill>
                  <a:prstDash val="solid"/>
                </a:ln>
                <a:solidFill>
                  <a:srgbClr val="FF0000"/>
                </a:solidFill>
                <a:effectLst>
                  <a:outerShdw blurRad="63500" dir="3600000" algn="tl" rotWithShape="0">
                    <a:srgbClr val="000000">
                      <a:alpha val="70000"/>
                    </a:srgbClr>
                  </a:outerShdw>
                </a:effectLst>
              </a:rPr>
              <a:t>x</a:t>
            </a:r>
          </a:p>
        </p:txBody>
      </p:sp>
      <p:sp>
        <p:nvSpPr>
          <p:cNvPr id="15" name="Rectangle 14"/>
          <p:cNvSpPr/>
          <p:nvPr/>
        </p:nvSpPr>
        <p:spPr>
          <a:xfrm>
            <a:off x="4177610" y="2616732"/>
            <a:ext cx="416615" cy="769441"/>
          </a:xfrm>
          <a:prstGeom prst="rect">
            <a:avLst/>
          </a:prstGeom>
          <a:noFill/>
        </p:spPr>
        <p:txBody>
          <a:bodyPr wrap="square" lIns="91440" tIns="45720" rIns="91440" bIns="45720">
            <a:spAutoFit/>
          </a:bodyPr>
          <a:lstStyle/>
          <a:p>
            <a:r>
              <a:rPr lang="en-US" sz="4400" b="0" dirty="0">
                <a:ln w="18415" cmpd="sng">
                  <a:solidFill>
                    <a:srgbClr val="000000"/>
                  </a:solidFill>
                  <a:prstDash val="solid"/>
                </a:ln>
                <a:solidFill>
                  <a:srgbClr val="FF0000"/>
                </a:solidFill>
                <a:effectLst>
                  <a:outerShdw blurRad="63500" dir="3600000" algn="tl" rotWithShape="0">
                    <a:srgbClr val="000000">
                      <a:alpha val="70000"/>
                    </a:srgbClr>
                  </a:outerShdw>
                </a:effectLst>
              </a:rPr>
              <a:t>x</a:t>
            </a:r>
          </a:p>
        </p:txBody>
      </p:sp>
      <p:sp>
        <p:nvSpPr>
          <p:cNvPr id="16" name="Rectangle 15"/>
          <p:cNvSpPr/>
          <p:nvPr/>
        </p:nvSpPr>
        <p:spPr bwMode="auto">
          <a:xfrm>
            <a:off x="13447" y="5524500"/>
            <a:ext cx="1295400" cy="26670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7" name="Rectangle 16"/>
          <p:cNvSpPr/>
          <p:nvPr/>
        </p:nvSpPr>
        <p:spPr bwMode="auto">
          <a:xfrm>
            <a:off x="5105400" y="828675"/>
            <a:ext cx="833718" cy="13335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8" name="Rectangle 17"/>
          <p:cNvSpPr/>
          <p:nvPr/>
        </p:nvSpPr>
        <p:spPr bwMode="auto">
          <a:xfrm>
            <a:off x="6400800" y="2911288"/>
            <a:ext cx="1524000"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9" name="Rectangle 18"/>
          <p:cNvSpPr/>
          <p:nvPr/>
        </p:nvSpPr>
        <p:spPr bwMode="auto">
          <a:xfrm>
            <a:off x="6405282" y="36576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0" name="Rectangle 19"/>
          <p:cNvSpPr/>
          <p:nvPr/>
        </p:nvSpPr>
        <p:spPr bwMode="auto">
          <a:xfrm>
            <a:off x="6405282" y="43815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1" name="Rectangle 20"/>
          <p:cNvSpPr/>
          <p:nvPr/>
        </p:nvSpPr>
        <p:spPr bwMode="auto">
          <a:xfrm>
            <a:off x="6405282" y="5182157"/>
            <a:ext cx="1519518"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4" name="Freeform 23"/>
          <p:cNvSpPr/>
          <p:nvPr/>
        </p:nvSpPr>
        <p:spPr bwMode="auto">
          <a:xfrm>
            <a:off x="736979" y="1296537"/>
            <a:ext cx="2101755" cy="1552885"/>
          </a:xfrm>
          <a:custGeom>
            <a:avLst/>
            <a:gdLst>
              <a:gd name="connsiteX0" fmla="*/ 0 w 2101755"/>
              <a:gd name="connsiteY0" fmla="*/ 0 h 1542995"/>
              <a:gd name="connsiteX1" fmla="*/ 313899 w 2101755"/>
              <a:gd name="connsiteY1" fmla="*/ 177421 h 1542995"/>
              <a:gd name="connsiteX2" fmla="*/ 491320 w 2101755"/>
              <a:gd name="connsiteY2" fmla="*/ 559559 h 1542995"/>
              <a:gd name="connsiteX3" fmla="*/ 818866 w 2101755"/>
              <a:gd name="connsiteY3" fmla="*/ 1378424 h 1542995"/>
              <a:gd name="connsiteX4" fmla="*/ 1050878 w 2101755"/>
              <a:gd name="connsiteY4" fmla="*/ 1528550 h 1542995"/>
              <a:gd name="connsiteX5" fmla="*/ 2101755 w 2101755"/>
              <a:gd name="connsiteY5" fmla="*/ 1528550 h 1542995"/>
              <a:gd name="connsiteX0" fmla="*/ 0 w 2101755"/>
              <a:gd name="connsiteY0" fmla="*/ 0 h 1551301"/>
              <a:gd name="connsiteX1" fmla="*/ 313899 w 2101755"/>
              <a:gd name="connsiteY1" fmla="*/ 177421 h 1551301"/>
              <a:gd name="connsiteX2" fmla="*/ 491320 w 2101755"/>
              <a:gd name="connsiteY2" fmla="*/ 559559 h 1551301"/>
              <a:gd name="connsiteX3" fmla="*/ 818866 w 2101755"/>
              <a:gd name="connsiteY3" fmla="*/ 1378424 h 1551301"/>
              <a:gd name="connsiteX4" fmla="*/ 1158034 w 2101755"/>
              <a:gd name="connsiteY4" fmla="*/ 1540456 h 1551301"/>
              <a:gd name="connsiteX5" fmla="*/ 2101755 w 2101755"/>
              <a:gd name="connsiteY5" fmla="*/ 1528550 h 1551301"/>
              <a:gd name="connsiteX0" fmla="*/ 0 w 2101755"/>
              <a:gd name="connsiteY0" fmla="*/ 0 h 1552885"/>
              <a:gd name="connsiteX1" fmla="*/ 313899 w 2101755"/>
              <a:gd name="connsiteY1" fmla="*/ 177421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 name="connsiteX0" fmla="*/ 0 w 2101755"/>
              <a:gd name="connsiteY0" fmla="*/ 0 h 1552885"/>
              <a:gd name="connsiteX1" fmla="*/ 309136 w 2101755"/>
              <a:gd name="connsiteY1" fmla="*/ 194090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1755" h="1552885">
                <a:moveTo>
                  <a:pt x="0" y="0"/>
                </a:moveTo>
                <a:cubicBezTo>
                  <a:pt x="116006" y="42080"/>
                  <a:pt x="227249" y="100830"/>
                  <a:pt x="309136" y="194090"/>
                </a:cubicBezTo>
                <a:cubicBezTo>
                  <a:pt x="391023" y="287350"/>
                  <a:pt x="407159" y="365742"/>
                  <a:pt x="491320" y="559559"/>
                </a:cubicBezTo>
                <a:cubicBezTo>
                  <a:pt x="575481" y="753376"/>
                  <a:pt x="702984" y="1193509"/>
                  <a:pt x="814103" y="1356992"/>
                </a:cubicBezTo>
                <a:cubicBezTo>
                  <a:pt x="925222" y="1520475"/>
                  <a:pt x="943425" y="1511863"/>
                  <a:pt x="1158034" y="1540456"/>
                </a:cubicBezTo>
                <a:cubicBezTo>
                  <a:pt x="1372643" y="1569049"/>
                  <a:pt x="1683224" y="1541060"/>
                  <a:pt x="2101755" y="1528550"/>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5" name="Freeform 24"/>
          <p:cNvSpPr/>
          <p:nvPr/>
        </p:nvSpPr>
        <p:spPr bwMode="auto">
          <a:xfrm>
            <a:off x="750627" y="1105469"/>
            <a:ext cx="2088107" cy="514152"/>
          </a:xfrm>
          <a:custGeom>
            <a:avLst/>
            <a:gdLst>
              <a:gd name="connsiteX0" fmla="*/ 0 w 2088107"/>
              <a:gd name="connsiteY0" fmla="*/ 0 h 512300"/>
              <a:gd name="connsiteX1" fmla="*/ 491319 w 2088107"/>
              <a:gd name="connsiteY1" fmla="*/ 327546 h 512300"/>
              <a:gd name="connsiteX2" fmla="*/ 1023582 w 2088107"/>
              <a:gd name="connsiteY2" fmla="*/ 491319 h 512300"/>
              <a:gd name="connsiteX3" fmla="*/ 2088107 w 2088107"/>
              <a:gd name="connsiteY3" fmla="*/ 504967 h 512300"/>
              <a:gd name="connsiteX0" fmla="*/ 0 w 2088107"/>
              <a:gd name="connsiteY0" fmla="*/ 0 h 514152"/>
              <a:gd name="connsiteX1" fmla="*/ 507988 w 2088107"/>
              <a:gd name="connsiteY1" fmla="*/ 296589 h 514152"/>
              <a:gd name="connsiteX2" fmla="*/ 1023582 w 2088107"/>
              <a:gd name="connsiteY2" fmla="*/ 491319 h 514152"/>
              <a:gd name="connsiteX3" fmla="*/ 2088107 w 2088107"/>
              <a:gd name="connsiteY3" fmla="*/ 504967 h 514152"/>
              <a:gd name="connsiteX0" fmla="*/ 0 w 2088107"/>
              <a:gd name="connsiteY0" fmla="*/ 0 h 514152"/>
              <a:gd name="connsiteX1" fmla="*/ 163773 w 2088107"/>
              <a:gd name="connsiteY1" fmla="*/ 108969 h 514152"/>
              <a:gd name="connsiteX2" fmla="*/ 507988 w 2088107"/>
              <a:gd name="connsiteY2" fmla="*/ 296589 h 514152"/>
              <a:gd name="connsiteX3" fmla="*/ 1023582 w 2088107"/>
              <a:gd name="connsiteY3" fmla="*/ 491319 h 514152"/>
              <a:gd name="connsiteX4" fmla="*/ 2088107 w 2088107"/>
              <a:gd name="connsiteY4" fmla="*/ 504967 h 514152"/>
              <a:gd name="connsiteX0" fmla="*/ 0 w 2088107"/>
              <a:gd name="connsiteY0" fmla="*/ 0 h 514152"/>
              <a:gd name="connsiteX1" fmla="*/ 185204 w 2088107"/>
              <a:gd name="connsiteY1" fmla="*/ 78012 h 514152"/>
              <a:gd name="connsiteX2" fmla="*/ 507988 w 2088107"/>
              <a:gd name="connsiteY2" fmla="*/ 296589 h 514152"/>
              <a:gd name="connsiteX3" fmla="*/ 1023582 w 2088107"/>
              <a:gd name="connsiteY3" fmla="*/ 491319 h 514152"/>
              <a:gd name="connsiteX4" fmla="*/ 2088107 w 2088107"/>
              <a:gd name="connsiteY4" fmla="*/ 504967 h 514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107" h="514152">
                <a:moveTo>
                  <a:pt x="0" y="0"/>
                </a:moveTo>
                <a:cubicBezTo>
                  <a:pt x="27296" y="18162"/>
                  <a:pt x="100539" y="28581"/>
                  <a:pt x="185204" y="78012"/>
                </a:cubicBezTo>
                <a:cubicBezTo>
                  <a:pt x="269869" y="127444"/>
                  <a:pt x="368259" y="227705"/>
                  <a:pt x="507988" y="296589"/>
                </a:cubicBezTo>
                <a:cubicBezTo>
                  <a:pt x="647717" y="365473"/>
                  <a:pt x="760229" y="456589"/>
                  <a:pt x="1023582" y="491319"/>
                </a:cubicBezTo>
                <a:cubicBezTo>
                  <a:pt x="1286935" y="526049"/>
                  <a:pt x="1688910" y="512928"/>
                  <a:pt x="2088107" y="504967"/>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6" name="Rectangle 25"/>
          <p:cNvSpPr/>
          <p:nvPr/>
        </p:nvSpPr>
        <p:spPr bwMode="auto">
          <a:xfrm>
            <a:off x="2524125" y="914400"/>
            <a:ext cx="487362"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7" name="Rectangle 26"/>
          <p:cNvSpPr/>
          <p:nvPr/>
        </p:nvSpPr>
        <p:spPr bwMode="auto">
          <a:xfrm>
            <a:off x="2676525" y="1066799"/>
            <a:ext cx="243681" cy="609601"/>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8" name="Rectangle 27"/>
          <p:cNvSpPr/>
          <p:nvPr/>
        </p:nvSpPr>
        <p:spPr bwMode="auto">
          <a:xfrm>
            <a:off x="2696368" y="2057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9" name="Rectangle 28"/>
          <p:cNvSpPr/>
          <p:nvPr/>
        </p:nvSpPr>
        <p:spPr bwMode="auto">
          <a:xfrm>
            <a:off x="2696368" y="2362200"/>
            <a:ext cx="152400" cy="1524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0" name="Rectangle 29"/>
          <p:cNvSpPr/>
          <p:nvPr/>
        </p:nvSpPr>
        <p:spPr bwMode="auto">
          <a:xfrm>
            <a:off x="2689225" y="2819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1" name="Rectangle 30"/>
          <p:cNvSpPr/>
          <p:nvPr/>
        </p:nvSpPr>
        <p:spPr bwMode="auto">
          <a:xfrm>
            <a:off x="2696368" y="32003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2" name="Rectangle 31"/>
          <p:cNvSpPr/>
          <p:nvPr/>
        </p:nvSpPr>
        <p:spPr bwMode="auto">
          <a:xfrm>
            <a:off x="2691606" y="33527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3" name="Rectangle 32"/>
          <p:cNvSpPr/>
          <p:nvPr/>
        </p:nvSpPr>
        <p:spPr bwMode="auto">
          <a:xfrm>
            <a:off x="2682081" y="36576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4" name="Rectangle 33"/>
          <p:cNvSpPr/>
          <p:nvPr/>
        </p:nvSpPr>
        <p:spPr bwMode="auto">
          <a:xfrm>
            <a:off x="2696368" y="41148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5" name="Rectangle 34"/>
          <p:cNvSpPr/>
          <p:nvPr/>
        </p:nvSpPr>
        <p:spPr bwMode="auto">
          <a:xfrm>
            <a:off x="2701131" y="4352925"/>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6" name="Rectangle 35"/>
          <p:cNvSpPr/>
          <p:nvPr/>
        </p:nvSpPr>
        <p:spPr bwMode="auto">
          <a:xfrm>
            <a:off x="2691606" y="4724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7" name="Rectangle 36"/>
          <p:cNvSpPr/>
          <p:nvPr/>
        </p:nvSpPr>
        <p:spPr bwMode="auto">
          <a:xfrm>
            <a:off x="2710656" y="5101408"/>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Tree>
    <p:extLst>
      <p:ext uri="{BB962C8B-B14F-4D97-AF65-F5344CB8AC3E}">
        <p14:creationId xmlns:p14="http://schemas.microsoft.com/office/powerpoint/2010/main" val="1676549019"/>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pic>
        <p:nvPicPr>
          <p:cNvPr id="80898"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09600" y="0"/>
            <a:ext cx="7991475" cy="6800850"/>
          </a:xfrm>
          <a:noFill/>
        </p:spPr>
      </p:pic>
    </p:spTree>
    <p:extLst>
      <p:ext uri="{BB962C8B-B14F-4D97-AF65-F5344CB8AC3E}">
        <p14:creationId xmlns:p14="http://schemas.microsoft.com/office/powerpoint/2010/main" val="3378171628"/>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pic>
        <p:nvPicPr>
          <p:cNvPr id="81922"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81000" y="0"/>
            <a:ext cx="8382000" cy="6910388"/>
          </a:xfrm>
          <a:noFill/>
        </p:spPr>
      </p:pic>
    </p:spTree>
    <p:extLst>
      <p:ext uri="{BB962C8B-B14F-4D97-AF65-F5344CB8AC3E}">
        <p14:creationId xmlns:p14="http://schemas.microsoft.com/office/powerpoint/2010/main" val="3394011448"/>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5" descr="layers1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1973263"/>
            <a:ext cx="9269413" cy="33480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6435" name="Text Box 7"/>
          <p:cNvSpPr txBox="1">
            <a:spLocks noChangeArrowheads="1"/>
          </p:cNvSpPr>
          <p:nvPr/>
        </p:nvSpPr>
        <p:spPr bwMode="auto">
          <a:xfrm>
            <a:off x="3810000" y="381000"/>
            <a:ext cx="1447800" cy="10064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6000">
                <a:solidFill>
                  <a:srgbClr val="FFFFFF"/>
                </a:solidFill>
              </a:rPr>
              <a:t>1</a:t>
            </a:r>
          </a:p>
        </p:txBody>
      </p:sp>
    </p:spTree>
    <p:extLst>
      <p:ext uri="{BB962C8B-B14F-4D97-AF65-F5344CB8AC3E}">
        <p14:creationId xmlns:p14="http://schemas.microsoft.com/office/powerpoint/2010/main" val="3074634590"/>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3"/>
          <p:cNvSpPr txBox="1">
            <a:spLocks noChangeArrowheads="1"/>
          </p:cNvSpPr>
          <p:nvPr/>
        </p:nvSpPr>
        <p:spPr bwMode="auto">
          <a:xfrm>
            <a:off x="3810000" y="381000"/>
            <a:ext cx="1447800" cy="10064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6000">
                <a:solidFill>
                  <a:srgbClr val="FFFFFF"/>
                </a:solidFill>
              </a:rPr>
              <a:t>2</a:t>
            </a:r>
          </a:p>
        </p:txBody>
      </p:sp>
      <p:pic>
        <p:nvPicPr>
          <p:cNvPr id="147459" name="Picture 5" descr="layers16"/>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838200" y="1981200"/>
            <a:ext cx="7712075" cy="3297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96903538"/>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2"/>
          <p:cNvSpPr txBox="1">
            <a:spLocks noChangeArrowheads="1"/>
          </p:cNvSpPr>
          <p:nvPr/>
        </p:nvSpPr>
        <p:spPr bwMode="auto">
          <a:xfrm>
            <a:off x="3810000" y="304800"/>
            <a:ext cx="1447800" cy="10064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6000">
                <a:solidFill>
                  <a:srgbClr val="FFFFFF"/>
                </a:solidFill>
              </a:rPr>
              <a:t>3</a:t>
            </a:r>
          </a:p>
        </p:txBody>
      </p:sp>
      <p:pic>
        <p:nvPicPr>
          <p:cNvPr id="148483" name="Picture 5" descr="layers20"/>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2230438"/>
            <a:ext cx="9144000" cy="2914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18283007"/>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 Box 2"/>
          <p:cNvSpPr txBox="1">
            <a:spLocks noChangeArrowheads="1"/>
          </p:cNvSpPr>
          <p:nvPr/>
        </p:nvSpPr>
        <p:spPr bwMode="auto">
          <a:xfrm>
            <a:off x="3810000" y="228600"/>
            <a:ext cx="1447800" cy="10064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6000">
                <a:solidFill>
                  <a:srgbClr val="FFFFFF"/>
                </a:solidFill>
              </a:rPr>
              <a:t>4</a:t>
            </a:r>
          </a:p>
        </p:txBody>
      </p:sp>
      <p:pic>
        <p:nvPicPr>
          <p:cNvPr id="149507" name="Picture 5" descr="layers23"/>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914400" y="1600200"/>
            <a:ext cx="7248525" cy="4849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18732708"/>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Box 2"/>
          <p:cNvSpPr txBox="1">
            <a:spLocks noChangeArrowheads="1"/>
          </p:cNvSpPr>
          <p:nvPr/>
        </p:nvSpPr>
        <p:spPr bwMode="auto">
          <a:xfrm>
            <a:off x="3352800" y="228600"/>
            <a:ext cx="2438400" cy="10064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6000" dirty="0">
                <a:solidFill>
                  <a:srgbClr val="FFFFFF"/>
                </a:solidFill>
              </a:rPr>
              <a:t>8-10</a:t>
            </a:r>
          </a:p>
        </p:txBody>
      </p:sp>
      <p:pic>
        <p:nvPicPr>
          <p:cNvPr id="150531" name="Picture 3"/>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447800" y="1524000"/>
            <a:ext cx="6096000" cy="4927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8392310"/>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4" name="Group 2"/>
          <p:cNvGrpSpPr>
            <a:grpSpLocks/>
          </p:cNvGrpSpPr>
          <p:nvPr/>
        </p:nvGrpSpPr>
        <p:grpSpPr bwMode="auto">
          <a:xfrm>
            <a:off x="0" y="304800"/>
            <a:ext cx="9144000" cy="6248400"/>
            <a:chOff x="0" y="0"/>
            <a:chExt cx="5760" cy="3936"/>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1"/>
          <p:cNvSpPr/>
          <p:nvPr/>
        </p:nvSpPr>
        <p:spPr bwMode="auto">
          <a:xfrm>
            <a:off x="661146" y="4648200"/>
            <a:ext cx="786653"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6" name="Rectangle 5"/>
          <p:cNvSpPr/>
          <p:nvPr/>
        </p:nvSpPr>
        <p:spPr bwMode="auto">
          <a:xfrm>
            <a:off x="152400" y="1516794"/>
            <a:ext cx="224118" cy="3398106"/>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7" name="Freeform 6"/>
          <p:cNvSpPr/>
          <p:nvPr/>
        </p:nvSpPr>
        <p:spPr bwMode="auto">
          <a:xfrm>
            <a:off x="358655" y="1512245"/>
            <a:ext cx="7436223" cy="3665363"/>
          </a:xfrm>
          <a:custGeom>
            <a:avLst/>
            <a:gdLst>
              <a:gd name="connsiteX0" fmla="*/ 0 w 7436223"/>
              <a:gd name="connsiteY0" fmla="*/ 6013 h 3860887"/>
              <a:gd name="connsiteX1" fmla="*/ 389964 w 7436223"/>
              <a:gd name="connsiteY1" fmla="*/ 19460 h 3860887"/>
              <a:gd name="connsiteX2" fmla="*/ 605117 w 7436223"/>
              <a:gd name="connsiteY2" fmla="*/ 167377 h 3860887"/>
              <a:gd name="connsiteX3" fmla="*/ 699247 w 7436223"/>
              <a:gd name="connsiteY3" fmla="*/ 476660 h 3860887"/>
              <a:gd name="connsiteX4" fmla="*/ 1237129 w 7436223"/>
              <a:gd name="connsiteY4" fmla="*/ 3623271 h 3860887"/>
              <a:gd name="connsiteX5" fmla="*/ 1748117 w 7436223"/>
              <a:gd name="connsiteY5" fmla="*/ 3636719 h 3860887"/>
              <a:gd name="connsiteX6" fmla="*/ 7436223 w 7436223"/>
              <a:gd name="connsiteY6" fmla="*/ 3636719 h 3860887"/>
              <a:gd name="connsiteX0" fmla="*/ 0 w 7436223"/>
              <a:gd name="connsiteY0" fmla="*/ 6013 h 3680546"/>
              <a:gd name="connsiteX1" fmla="*/ 389964 w 7436223"/>
              <a:gd name="connsiteY1" fmla="*/ 19460 h 3680546"/>
              <a:gd name="connsiteX2" fmla="*/ 605117 w 7436223"/>
              <a:gd name="connsiteY2" fmla="*/ 167377 h 3680546"/>
              <a:gd name="connsiteX3" fmla="*/ 699247 w 7436223"/>
              <a:gd name="connsiteY3" fmla="*/ 476660 h 3680546"/>
              <a:gd name="connsiteX4" fmla="*/ 1129553 w 7436223"/>
              <a:gd name="connsiteY4" fmla="*/ 3045048 h 3680546"/>
              <a:gd name="connsiteX5" fmla="*/ 1748117 w 7436223"/>
              <a:gd name="connsiteY5" fmla="*/ 3636719 h 3680546"/>
              <a:gd name="connsiteX6" fmla="*/ 7436223 w 7436223"/>
              <a:gd name="connsiteY6" fmla="*/ 3636719 h 3680546"/>
              <a:gd name="connsiteX0" fmla="*/ 0 w 7436223"/>
              <a:gd name="connsiteY0" fmla="*/ 6013 h 3731346"/>
              <a:gd name="connsiteX1" fmla="*/ 389964 w 7436223"/>
              <a:gd name="connsiteY1" fmla="*/ 19460 h 3731346"/>
              <a:gd name="connsiteX2" fmla="*/ 605117 w 7436223"/>
              <a:gd name="connsiteY2" fmla="*/ 167377 h 3731346"/>
              <a:gd name="connsiteX3" fmla="*/ 699247 w 7436223"/>
              <a:gd name="connsiteY3" fmla="*/ 476660 h 3731346"/>
              <a:gd name="connsiteX4" fmla="*/ 1048871 w 7436223"/>
              <a:gd name="connsiteY4" fmla="*/ 2359248 h 3731346"/>
              <a:gd name="connsiteX5" fmla="*/ 1748117 w 7436223"/>
              <a:gd name="connsiteY5" fmla="*/ 3636719 h 3731346"/>
              <a:gd name="connsiteX6" fmla="*/ 7436223 w 7436223"/>
              <a:gd name="connsiteY6" fmla="*/ 3636719 h 3731346"/>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2595282 w 7436223"/>
              <a:gd name="connsiteY5" fmla="*/ 3663613 h 3751738"/>
              <a:gd name="connsiteX6" fmla="*/ 7436223 w 7436223"/>
              <a:gd name="connsiteY6" fmla="*/ 3636719 h 3751738"/>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1573305 w 7436223"/>
              <a:gd name="connsiteY5" fmla="*/ 3179519 h 3751738"/>
              <a:gd name="connsiteX6" fmla="*/ 2595282 w 7436223"/>
              <a:gd name="connsiteY6" fmla="*/ 3663613 h 3751738"/>
              <a:gd name="connsiteX7" fmla="*/ 7436223 w 7436223"/>
              <a:gd name="connsiteY7" fmla="*/ 3636719 h 3751738"/>
              <a:gd name="connsiteX0" fmla="*/ 0 w 7436223"/>
              <a:gd name="connsiteY0" fmla="*/ 6013 h 3750931"/>
              <a:gd name="connsiteX1" fmla="*/ 389964 w 7436223"/>
              <a:gd name="connsiteY1" fmla="*/ 19460 h 3750931"/>
              <a:gd name="connsiteX2" fmla="*/ 605117 w 7436223"/>
              <a:gd name="connsiteY2" fmla="*/ 167377 h 3750931"/>
              <a:gd name="connsiteX3" fmla="*/ 699247 w 7436223"/>
              <a:gd name="connsiteY3" fmla="*/ 476660 h 3750931"/>
              <a:gd name="connsiteX4" fmla="*/ 1048871 w 7436223"/>
              <a:gd name="connsiteY4" fmla="*/ 2359248 h 3750931"/>
              <a:gd name="connsiteX5" fmla="*/ 1317810 w 7436223"/>
              <a:gd name="connsiteY5" fmla="*/ 3650166 h 3750931"/>
              <a:gd name="connsiteX6" fmla="*/ 2595282 w 7436223"/>
              <a:gd name="connsiteY6" fmla="*/ 3663613 h 3750931"/>
              <a:gd name="connsiteX7" fmla="*/ 7436223 w 7436223"/>
              <a:gd name="connsiteY7" fmla="*/ 3636719 h 3750931"/>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1531 h 3664173"/>
              <a:gd name="connsiteX1" fmla="*/ 389964 w 7436223"/>
              <a:gd name="connsiteY1" fmla="*/ 14978 h 3664173"/>
              <a:gd name="connsiteX2" fmla="*/ 437029 w 7436223"/>
              <a:gd name="connsiteY2" fmla="*/ 17920 h 3664173"/>
              <a:gd name="connsiteX3" fmla="*/ 605117 w 7436223"/>
              <a:gd name="connsiteY3" fmla="*/ 162895 h 3664173"/>
              <a:gd name="connsiteX4" fmla="*/ 699247 w 7436223"/>
              <a:gd name="connsiteY4" fmla="*/ 472178 h 3664173"/>
              <a:gd name="connsiteX5" fmla="*/ 1048871 w 7436223"/>
              <a:gd name="connsiteY5" fmla="*/ 2354766 h 3664173"/>
              <a:gd name="connsiteX6" fmla="*/ 1317810 w 7436223"/>
              <a:gd name="connsiteY6" fmla="*/ 3645684 h 3664173"/>
              <a:gd name="connsiteX7" fmla="*/ 2595282 w 7436223"/>
              <a:gd name="connsiteY7" fmla="*/ 3659131 h 3664173"/>
              <a:gd name="connsiteX8" fmla="*/ 7436223 w 7436223"/>
              <a:gd name="connsiteY8" fmla="*/ 3632237 h 3664173"/>
              <a:gd name="connsiteX0" fmla="*/ 0 w 7436223"/>
              <a:gd name="connsiteY0" fmla="*/ 2240 h 3664882"/>
              <a:gd name="connsiteX1" fmla="*/ 368533 w 7436223"/>
              <a:gd name="connsiteY1" fmla="*/ 8543 h 3664882"/>
              <a:gd name="connsiteX2" fmla="*/ 437029 w 7436223"/>
              <a:gd name="connsiteY2" fmla="*/ 18629 h 3664882"/>
              <a:gd name="connsiteX3" fmla="*/ 605117 w 7436223"/>
              <a:gd name="connsiteY3" fmla="*/ 163604 h 3664882"/>
              <a:gd name="connsiteX4" fmla="*/ 699247 w 7436223"/>
              <a:gd name="connsiteY4" fmla="*/ 472887 h 3664882"/>
              <a:gd name="connsiteX5" fmla="*/ 1048871 w 7436223"/>
              <a:gd name="connsiteY5" fmla="*/ 2355475 h 3664882"/>
              <a:gd name="connsiteX6" fmla="*/ 1317810 w 7436223"/>
              <a:gd name="connsiteY6" fmla="*/ 3646393 h 3664882"/>
              <a:gd name="connsiteX7" fmla="*/ 2595282 w 7436223"/>
              <a:gd name="connsiteY7" fmla="*/ 3659840 h 3664882"/>
              <a:gd name="connsiteX8" fmla="*/ 7436223 w 7436223"/>
              <a:gd name="connsiteY8" fmla="*/ 3632946 h 3664882"/>
              <a:gd name="connsiteX0" fmla="*/ 0 w 7436223"/>
              <a:gd name="connsiteY0" fmla="*/ 2463 h 3665105"/>
              <a:gd name="connsiteX1" fmla="*/ 368533 w 7436223"/>
              <a:gd name="connsiteY1" fmla="*/ 8766 h 3665105"/>
              <a:gd name="connsiteX2" fmla="*/ 487035 w 7436223"/>
              <a:gd name="connsiteY2" fmla="*/ 28377 h 3665105"/>
              <a:gd name="connsiteX3" fmla="*/ 605117 w 7436223"/>
              <a:gd name="connsiteY3" fmla="*/ 163827 h 3665105"/>
              <a:gd name="connsiteX4" fmla="*/ 699247 w 7436223"/>
              <a:gd name="connsiteY4" fmla="*/ 473110 h 3665105"/>
              <a:gd name="connsiteX5" fmla="*/ 1048871 w 7436223"/>
              <a:gd name="connsiteY5" fmla="*/ 2355698 h 3665105"/>
              <a:gd name="connsiteX6" fmla="*/ 1317810 w 7436223"/>
              <a:gd name="connsiteY6" fmla="*/ 3646616 h 3665105"/>
              <a:gd name="connsiteX7" fmla="*/ 2595282 w 7436223"/>
              <a:gd name="connsiteY7" fmla="*/ 3660063 h 3665105"/>
              <a:gd name="connsiteX8" fmla="*/ 7436223 w 7436223"/>
              <a:gd name="connsiteY8" fmla="*/ 3633169 h 3665105"/>
              <a:gd name="connsiteX0" fmla="*/ 0 w 7436223"/>
              <a:gd name="connsiteY0" fmla="*/ 9505 h 3672147"/>
              <a:gd name="connsiteX1" fmla="*/ 380439 w 7436223"/>
              <a:gd name="connsiteY1" fmla="*/ 1520 h 3672147"/>
              <a:gd name="connsiteX2" fmla="*/ 487035 w 7436223"/>
              <a:gd name="connsiteY2" fmla="*/ 35419 h 3672147"/>
              <a:gd name="connsiteX3" fmla="*/ 605117 w 7436223"/>
              <a:gd name="connsiteY3" fmla="*/ 170869 h 3672147"/>
              <a:gd name="connsiteX4" fmla="*/ 699247 w 7436223"/>
              <a:gd name="connsiteY4" fmla="*/ 480152 h 3672147"/>
              <a:gd name="connsiteX5" fmla="*/ 1048871 w 7436223"/>
              <a:gd name="connsiteY5" fmla="*/ 2362740 h 3672147"/>
              <a:gd name="connsiteX6" fmla="*/ 1317810 w 7436223"/>
              <a:gd name="connsiteY6" fmla="*/ 3653658 h 3672147"/>
              <a:gd name="connsiteX7" fmla="*/ 2595282 w 7436223"/>
              <a:gd name="connsiteY7" fmla="*/ 3667105 h 3672147"/>
              <a:gd name="connsiteX8" fmla="*/ 7436223 w 7436223"/>
              <a:gd name="connsiteY8" fmla="*/ 3640211 h 3672147"/>
              <a:gd name="connsiteX0" fmla="*/ 0 w 7436223"/>
              <a:gd name="connsiteY0" fmla="*/ 4567 h 3667209"/>
              <a:gd name="connsiteX1" fmla="*/ 382820 w 7436223"/>
              <a:gd name="connsiteY1" fmla="*/ 3726 h 3667209"/>
              <a:gd name="connsiteX2" fmla="*/ 487035 w 7436223"/>
              <a:gd name="connsiteY2" fmla="*/ 30481 h 3667209"/>
              <a:gd name="connsiteX3" fmla="*/ 605117 w 7436223"/>
              <a:gd name="connsiteY3" fmla="*/ 165931 h 3667209"/>
              <a:gd name="connsiteX4" fmla="*/ 699247 w 7436223"/>
              <a:gd name="connsiteY4" fmla="*/ 475214 h 3667209"/>
              <a:gd name="connsiteX5" fmla="*/ 1048871 w 7436223"/>
              <a:gd name="connsiteY5" fmla="*/ 2357802 h 3667209"/>
              <a:gd name="connsiteX6" fmla="*/ 1317810 w 7436223"/>
              <a:gd name="connsiteY6" fmla="*/ 3648720 h 3667209"/>
              <a:gd name="connsiteX7" fmla="*/ 2595282 w 7436223"/>
              <a:gd name="connsiteY7" fmla="*/ 3662167 h 3667209"/>
              <a:gd name="connsiteX8" fmla="*/ 7436223 w 7436223"/>
              <a:gd name="connsiteY8" fmla="*/ 3635273 h 3667209"/>
              <a:gd name="connsiteX0" fmla="*/ 0 w 7436223"/>
              <a:gd name="connsiteY0" fmla="*/ 5162 h 3667804"/>
              <a:gd name="connsiteX1" fmla="*/ 382820 w 7436223"/>
              <a:gd name="connsiteY1" fmla="*/ 4321 h 3667804"/>
              <a:gd name="connsiteX2" fmla="*/ 487035 w 7436223"/>
              <a:gd name="connsiteY2" fmla="*/ 40601 h 3667804"/>
              <a:gd name="connsiteX3" fmla="*/ 605117 w 7436223"/>
              <a:gd name="connsiteY3" fmla="*/ 166526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10126 h 3672768"/>
              <a:gd name="connsiteX1" fmla="*/ 382820 w 7436223"/>
              <a:gd name="connsiteY1" fmla="*/ 9285 h 3672768"/>
              <a:gd name="connsiteX2" fmla="*/ 487035 w 7436223"/>
              <a:gd name="connsiteY2" fmla="*/ 45565 h 3672768"/>
              <a:gd name="connsiteX3" fmla="*/ 699247 w 7436223"/>
              <a:gd name="connsiteY3" fmla="*/ 480773 h 3672768"/>
              <a:gd name="connsiteX4" fmla="*/ 1048871 w 7436223"/>
              <a:gd name="connsiteY4" fmla="*/ 2363361 h 3672768"/>
              <a:gd name="connsiteX5" fmla="*/ 1317810 w 7436223"/>
              <a:gd name="connsiteY5" fmla="*/ 3654279 h 3672768"/>
              <a:gd name="connsiteX6" fmla="*/ 2595282 w 7436223"/>
              <a:gd name="connsiteY6" fmla="*/ 3667726 h 3672768"/>
              <a:gd name="connsiteX7" fmla="*/ 7436223 w 7436223"/>
              <a:gd name="connsiteY7" fmla="*/ 3640832 h 3672768"/>
              <a:gd name="connsiteX0" fmla="*/ 0 w 7436223"/>
              <a:gd name="connsiteY0" fmla="*/ 11572 h 3674214"/>
              <a:gd name="connsiteX1" fmla="*/ 382820 w 7436223"/>
              <a:gd name="connsiteY1" fmla="*/ 10731 h 3674214"/>
              <a:gd name="connsiteX2" fmla="*/ 584666 w 7436223"/>
              <a:gd name="connsiteY2" fmla="*/ 137498 h 3674214"/>
              <a:gd name="connsiteX3" fmla="*/ 699247 w 7436223"/>
              <a:gd name="connsiteY3" fmla="*/ 482219 h 3674214"/>
              <a:gd name="connsiteX4" fmla="*/ 1048871 w 7436223"/>
              <a:gd name="connsiteY4" fmla="*/ 2364807 h 3674214"/>
              <a:gd name="connsiteX5" fmla="*/ 1317810 w 7436223"/>
              <a:gd name="connsiteY5" fmla="*/ 3655725 h 3674214"/>
              <a:gd name="connsiteX6" fmla="*/ 2595282 w 7436223"/>
              <a:gd name="connsiteY6" fmla="*/ 3669172 h 3674214"/>
              <a:gd name="connsiteX7" fmla="*/ 7436223 w 7436223"/>
              <a:gd name="connsiteY7" fmla="*/ 3642278 h 3674214"/>
              <a:gd name="connsiteX0" fmla="*/ 0 w 7436223"/>
              <a:gd name="connsiteY0" fmla="*/ 11051 h 3673693"/>
              <a:gd name="connsiteX1" fmla="*/ 382820 w 7436223"/>
              <a:gd name="connsiteY1" fmla="*/ 10210 h 3673693"/>
              <a:gd name="connsiteX2" fmla="*/ 567997 w 7436223"/>
              <a:gd name="connsiteY2" fmla="*/ 129834 h 3673693"/>
              <a:gd name="connsiteX3" fmla="*/ 699247 w 7436223"/>
              <a:gd name="connsiteY3" fmla="*/ 481698 h 3673693"/>
              <a:gd name="connsiteX4" fmla="*/ 1048871 w 7436223"/>
              <a:gd name="connsiteY4" fmla="*/ 2364286 h 3673693"/>
              <a:gd name="connsiteX5" fmla="*/ 1317810 w 7436223"/>
              <a:gd name="connsiteY5" fmla="*/ 3655204 h 3673693"/>
              <a:gd name="connsiteX6" fmla="*/ 2595282 w 7436223"/>
              <a:gd name="connsiteY6" fmla="*/ 3668651 h 3673693"/>
              <a:gd name="connsiteX7" fmla="*/ 7436223 w 7436223"/>
              <a:gd name="connsiteY7" fmla="*/ 3641757 h 3673693"/>
              <a:gd name="connsiteX0" fmla="*/ 0 w 7436223"/>
              <a:gd name="connsiteY0" fmla="*/ 10011 h 3672653"/>
              <a:gd name="connsiteX1" fmla="*/ 382820 w 7436223"/>
              <a:gd name="connsiteY1" fmla="*/ 9170 h 3672653"/>
              <a:gd name="connsiteX2" fmla="*/ 553710 w 7436223"/>
              <a:gd name="connsiteY2" fmla="*/ 114506 h 3672653"/>
              <a:gd name="connsiteX3" fmla="*/ 699247 w 7436223"/>
              <a:gd name="connsiteY3" fmla="*/ 480658 h 3672653"/>
              <a:gd name="connsiteX4" fmla="*/ 1048871 w 7436223"/>
              <a:gd name="connsiteY4" fmla="*/ 2363246 h 3672653"/>
              <a:gd name="connsiteX5" fmla="*/ 1317810 w 7436223"/>
              <a:gd name="connsiteY5" fmla="*/ 3654164 h 3672653"/>
              <a:gd name="connsiteX6" fmla="*/ 2595282 w 7436223"/>
              <a:gd name="connsiteY6" fmla="*/ 3667611 h 3672653"/>
              <a:gd name="connsiteX7" fmla="*/ 7436223 w 7436223"/>
              <a:gd name="connsiteY7" fmla="*/ 3640717 h 3672653"/>
              <a:gd name="connsiteX0" fmla="*/ 0 w 7436223"/>
              <a:gd name="connsiteY0" fmla="*/ 5953 h 3668595"/>
              <a:gd name="connsiteX1" fmla="*/ 382820 w 7436223"/>
              <a:gd name="connsiteY1" fmla="*/ 5112 h 3668595"/>
              <a:gd name="connsiteX2" fmla="*/ 553710 w 7436223"/>
              <a:gd name="connsiteY2" fmla="*/ 110448 h 3668595"/>
              <a:gd name="connsiteX3" fmla="*/ 699247 w 7436223"/>
              <a:gd name="connsiteY3" fmla="*/ 476600 h 3668595"/>
              <a:gd name="connsiteX4" fmla="*/ 1048871 w 7436223"/>
              <a:gd name="connsiteY4" fmla="*/ 2359188 h 3668595"/>
              <a:gd name="connsiteX5" fmla="*/ 1317810 w 7436223"/>
              <a:gd name="connsiteY5" fmla="*/ 3650106 h 3668595"/>
              <a:gd name="connsiteX6" fmla="*/ 2595282 w 7436223"/>
              <a:gd name="connsiteY6" fmla="*/ 3663553 h 3668595"/>
              <a:gd name="connsiteX7" fmla="*/ 7436223 w 7436223"/>
              <a:gd name="connsiteY7" fmla="*/ 3636659 h 3668595"/>
              <a:gd name="connsiteX0" fmla="*/ 0 w 7436223"/>
              <a:gd name="connsiteY0" fmla="*/ 9837 h 3672479"/>
              <a:gd name="connsiteX1" fmla="*/ 382820 w 7436223"/>
              <a:gd name="connsiteY1" fmla="*/ 8996 h 3672479"/>
              <a:gd name="connsiteX2" fmla="*/ 563235 w 7436223"/>
              <a:gd name="connsiteY2" fmla="*/ 111951 h 3672479"/>
              <a:gd name="connsiteX3" fmla="*/ 699247 w 7436223"/>
              <a:gd name="connsiteY3" fmla="*/ 480484 h 3672479"/>
              <a:gd name="connsiteX4" fmla="*/ 1048871 w 7436223"/>
              <a:gd name="connsiteY4" fmla="*/ 2363072 h 3672479"/>
              <a:gd name="connsiteX5" fmla="*/ 1317810 w 7436223"/>
              <a:gd name="connsiteY5" fmla="*/ 3653990 h 3672479"/>
              <a:gd name="connsiteX6" fmla="*/ 2595282 w 7436223"/>
              <a:gd name="connsiteY6" fmla="*/ 3667437 h 3672479"/>
              <a:gd name="connsiteX7" fmla="*/ 7436223 w 7436223"/>
              <a:gd name="connsiteY7"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65617 w 7436223"/>
              <a:gd name="connsiteY3" fmla="*/ 116715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27517 w 7436223"/>
              <a:gd name="connsiteY3" fmla="*/ 85758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4712 h 3667354"/>
              <a:gd name="connsiteX1" fmla="*/ 382820 w 7436223"/>
              <a:gd name="connsiteY1" fmla="*/ 3871 h 3667354"/>
              <a:gd name="connsiteX2" fmla="*/ 463223 w 7436223"/>
              <a:gd name="connsiteY2" fmla="*/ 33007 h 3667354"/>
              <a:gd name="connsiteX3" fmla="*/ 527517 w 7436223"/>
              <a:gd name="connsiteY3" fmla="*/ 80633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672773 w 7436223"/>
              <a:gd name="connsiteY6" fmla="*/ 346906 h 3666927"/>
              <a:gd name="connsiteX7" fmla="*/ 1048871 w 7436223"/>
              <a:gd name="connsiteY7" fmla="*/ 2357520 h 3666927"/>
              <a:gd name="connsiteX8" fmla="*/ 1317810 w 7436223"/>
              <a:gd name="connsiteY8" fmla="*/ 3648438 h 3666927"/>
              <a:gd name="connsiteX9" fmla="*/ 2595282 w 7436223"/>
              <a:gd name="connsiteY9" fmla="*/ 3661885 h 3666927"/>
              <a:gd name="connsiteX10" fmla="*/ 7436223 w 7436223"/>
              <a:gd name="connsiteY10"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672773 w 7436223"/>
              <a:gd name="connsiteY5" fmla="*/ 346906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18130 h 3680772"/>
              <a:gd name="connsiteX1" fmla="*/ 382820 w 7436223"/>
              <a:gd name="connsiteY1" fmla="*/ 17289 h 3680772"/>
              <a:gd name="connsiteX2" fmla="*/ 432267 w 7436223"/>
              <a:gd name="connsiteY2" fmla="*/ 27376 h 3680772"/>
              <a:gd name="connsiteX3" fmla="*/ 680197 w 7436223"/>
              <a:gd name="connsiteY3" fmla="*/ 353045 h 3680772"/>
              <a:gd name="connsiteX4" fmla="*/ 1048871 w 7436223"/>
              <a:gd name="connsiteY4" fmla="*/ 2371365 h 3680772"/>
              <a:gd name="connsiteX5" fmla="*/ 1317810 w 7436223"/>
              <a:gd name="connsiteY5" fmla="*/ 3662283 h 3680772"/>
              <a:gd name="connsiteX6" fmla="*/ 2595282 w 7436223"/>
              <a:gd name="connsiteY6" fmla="*/ 3675730 h 3680772"/>
              <a:gd name="connsiteX7" fmla="*/ 7436223 w 7436223"/>
              <a:gd name="connsiteY7" fmla="*/ 3648836 h 3680772"/>
              <a:gd name="connsiteX0" fmla="*/ 0 w 7436223"/>
              <a:gd name="connsiteY0" fmla="*/ 26972 h 3689614"/>
              <a:gd name="connsiteX1" fmla="*/ 382820 w 7436223"/>
              <a:gd name="connsiteY1" fmla="*/ 26131 h 3689614"/>
              <a:gd name="connsiteX2" fmla="*/ 680197 w 7436223"/>
              <a:gd name="connsiteY2" fmla="*/ 361887 h 3689614"/>
              <a:gd name="connsiteX3" fmla="*/ 1048871 w 7436223"/>
              <a:gd name="connsiteY3" fmla="*/ 2380207 h 3689614"/>
              <a:gd name="connsiteX4" fmla="*/ 1317810 w 7436223"/>
              <a:gd name="connsiteY4" fmla="*/ 3671125 h 3689614"/>
              <a:gd name="connsiteX5" fmla="*/ 2595282 w 7436223"/>
              <a:gd name="connsiteY5" fmla="*/ 3684572 h 3689614"/>
              <a:gd name="connsiteX6" fmla="*/ 7436223 w 7436223"/>
              <a:gd name="connsiteY6" fmla="*/ 3657678 h 3689614"/>
              <a:gd name="connsiteX0" fmla="*/ 0 w 7436223"/>
              <a:gd name="connsiteY0" fmla="*/ 49335 h 3711977"/>
              <a:gd name="connsiteX1" fmla="*/ 511408 w 7436223"/>
              <a:gd name="connsiteY1" fmla="*/ 19919 h 3711977"/>
              <a:gd name="connsiteX2" fmla="*/ 680197 w 7436223"/>
              <a:gd name="connsiteY2" fmla="*/ 384250 h 3711977"/>
              <a:gd name="connsiteX3" fmla="*/ 1048871 w 7436223"/>
              <a:gd name="connsiteY3" fmla="*/ 2402570 h 3711977"/>
              <a:gd name="connsiteX4" fmla="*/ 1317810 w 7436223"/>
              <a:gd name="connsiteY4" fmla="*/ 3693488 h 3711977"/>
              <a:gd name="connsiteX5" fmla="*/ 2595282 w 7436223"/>
              <a:gd name="connsiteY5" fmla="*/ 3706935 h 3711977"/>
              <a:gd name="connsiteX6" fmla="*/ 7436223 w 7436223"/>
              <a:gd name="connsiteY6" fmla="*/ 3680041 h 3711977"/>
              <a:gd name="connsiteX0" fmla="*/ 0 w 7436223"/>
              <a:gd name="connsiteY0" fmla="*/ 55476 h 3718118"/>
              <a:gd name="connsiteX1" fmla="*/ 511408 w 7436223"/>
              <a:gd name="connsiteY1" fmla="*/ 26060 h 3718118"/>
              <a:gd name="connsiteX2" fmla="*/ 680197 w 7436223"/>
              <a:gd name="connsiteY2" fmla="*/ 390391 h 3718118"/>
              <a:gd name="connsiteX3" fmla="*/ 1048871 w 7436223"/>
              <a:gd name="connsiteY3" fmla="*/ 2408711 h 3718118"/>
              <a:gd name="connsiteX4" fmla="*/ 1317810 w 7436223"/>
              <a:gd name="connsiteY4" fmla="*/ 3699629 h 3718118"/>
              <a:gd name="connsiteX5" fmla="*/ 2595282 w 7436223"/>
              <a:gd name="connsiteY5" fmla="*/ 3713076 h 3718118"/>
              <a:gd name="connsiteX6" fmla="*/ 7436223 w 7436223"/>
              <a:gd name="connsiteY6" fmla="*/ 3686182 h 3718118"/>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3606 h 3666248"/>
              <a:gd name="connsiteX1" fmla="*/ 680197 w 7436223"/>
              <a:gd name="connsiteY1" fmla="*/ 338521 h 3666248"/>
              <a:gd name="connsiteX2" fmla="*/ 1048871 w 7436223"/>
              <a:gd name="connsiteY2" fmla="*/ 2356841 h 3666248"/>
              <a:gd name="connsiteX3" fmla="*/ 1317810 w 7436223"/>
              <a:gd name="connsiteY3" fmla="*/ 3647759 h 3666248"/>
              <a:gd name="connsiteX4" fmla="*/ 2595282 w 7436223"/>
              <a:gd name="connsiteY4" fmla="*/ 3661206 h 3666248"/>
              <a:gd name="connsiteX5" fmla="*/ 7436223 w 7436223"/>
              <a:gd name="connsiteY5" fmla="*/ 3634312 h 3666248"/>
              <a:gd name="connsiteX0" fmla="*/ 0 w 7436223"/>
              <a:gd name="connsiteY0" fmla="*/ 0 h 3662642"/>
              <a:gd name="connsiteX1" fmla="*/ 432267 w 7436223"/>
              <a:gd name="connsiteY1" fmla="*/ 54490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9341 h 3671983"/>
              <a:gd name="connsiteX1" fmla="*/ 429886 w 7436223"/>
              <a:gd name="connsiteY1" fmla="*/ 28112 h 3671983"/>
              <a:gd name="connsiteX2" fmla="*/ 680197 w 7436223"/>
              <a:gd name="connsiteY2" fmla="*/ 344256 h 3671983"/>
              <a:gd name="connsiteX3" fmla="*/ 1048871 w 7436223"/>
              <a:gd name="connsiteY3" fmla="*/ 2362576 h 3671983"/>
              <a:gd name="connsiteX4" fmla="*/ 1317810 w 7436223"/>
              <a:gd name="connsiteY4" fmla="*/ 3653494 h 3671983"/>
              <a:gd name="connsiteX5" fmla="*/ 2595282 w 7436223"/>
              <a:gd name="connsiteY5" fmla="*/ 3666941 h 3671983"/>
              <a:gd name="connsiteX6" fmla="*/ 7436223 w 7436223"/>
              <a:gd name="connsiteY6" fmla="*/ 3640047 h 3671983"/>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7855 h 3670497"/>
              <a:gd name="connsiteX1" fmla="*/ 344161 w 7436223"/>
              <a:gd name="connsiteY1" fmla="*/ 12339 h 3670497"/>
              <a:gd name="connsiteX2" fmla="*/ 680197 w 7436223"/>
              <a:gd name="connsiteY2" fmla="*/ 342770 h 3670497"/>
              <a:gd name="connsiteX3" fmla="*/ 1048871 w 7436223"/>
              <a:gd name="connsiteY3" fmla="*/ 2361090 h 3670497"/>
              <a:gd name="connsiteX4" fmla="*/ 1317810 w 7436223"/>
              <a:gd name="connsiteY4" fmla="*/ 3652008 h 3670497"/>
              <a:gd name="connsiteX5" fmla="*/ 2595282 w 7436223"/>
              <a:gd name="connsiteY5" fmla="*/ 3665455 h 3670497"/>
              <a:gd name="connsiteX6" fmla="*/ 7436223 w 7436223"/>
              <a:gd name="connsiteY6" fmla="*/ 3638561 h 3670497"/>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6555 h 3669197"/>
              <a:gd name="connsiteX1" fmla="*/ 344161 w 7436223"/>
              <a:gd name="connsiteY1" fmla="*/ 11039 h 3669197"/>
              <a:gd name="connsiteX2" fmla="*/ 680197 w 7436223"/>
              <a:gd name="connsiteY2" fmla="*/ 341470 h 3669197"/>
              <a:gd name="connsiteX3" fmla="*/ 1048871 w 7436223"/>
              <a:gd name="connsiteY3" fmla="*/ 2359790 h 3669197"/>
              <a:gd name="connsiteX4" fmla="*/ 1317810 w 7436223"/>
              <a:gd name="connsiteY4" fmla="*/ 3650708 h 3669197"/>
              <a:gd name="connsiteX5" fmla="*/ 2595282 w 7436223"/>
              <a:gd name="connsiteY5" fmla="*/ 3664155 h 3669197"/>
              <a:gd name="connsiteX6" fmla="*/ 7436223 w 7436223"/>
              <a:gd name="connsiteY6" fmla="*/ 3637261 h 3669197"/>
              <a:gd name="connsiteX0" fmla="*/ 0 w 7436223"/>
              <a:gd name="connsiteY0" fmla="*/ 12725 h 3675367"/>
              <a:gd name="connsiteX1" fmla="*/ 344161 w 7436223"/>
              <a:gd name="connsiteY1" fmla="*/ 10066 h 3675367"/>
              <a:gd name="connsiteX2" fmla="*/ 680197 w 7436223"/>
              <a:gd name="connsiteY2" fmla="*/ 347640 h 3675367"/>
              <a:gd name="connsiteX3" fmla="*/ 1048871 w 7436223"/>
              <a:gd name="connsiteY3" fmla="*/ 2365960 h 3675367"/>
              <a:gd name="connsiteX4" fmla="*/ 1317810 w 7436223"/>
              <a:gd name="connsiteY4" fmla="*/ 3656878 h 3675367"/>
              <a:gd name="connsiteX5" fmla="*/ 2595282 w 7436223"/>
              <a:gd name="connsiteY5" fmla="*/ 3670325 h 3675367"/>
              <a:gd name="connsiteX6" fmla="*/ 7436223 w 7436223"/>
              <a:gd name="connsiteY6" fmla="*/ 3643431 h 3675367"/>
              <a:gd name="connsiteX0" fmla="*/ 0 w 7436223"/>
              <a:gd name="connsiteY0" fmla="*/ 6505 h 3669147"/>
              <a:gd name="connsiteX1" fmla="*/ 344161 w 7436223"/>
              <a:gd name="connsiteY1" fmla="*/ 3846 h 3669147"/>
              <a:gd name="connsiteX2" fmla="*/ 680197 w 7436223"/>
              <a:gd name="connsiteY2" fmla="*/ 341420 h 3669147"/>
              <a:gd name="connsiteX3" fmla="*/ 1048871 w 7436223"/>
              <a:gd name="connsiteY3" fmla="*/ 2359740 h 3669147"/>
              <a:gd name="connsiteX4" fmla="*/ 1317810 w 7436223"/>
              <a:gd name="connsiteY4" fmla="*/ 3650658 h 3669147"/>
              <a:gd name="connsiteX5" fmla="*/ 2595282 w 7436223"/>
              <a:gd name="connsiteY5" fmla="*/ 3664105 h 3669147"/>
              <a:gd name="connsiteX6" fmla="*/ 7436223 w 7436223"/>
              <a:gd name="connsiteY6" fmla="*/ 3637211 h 3669147"/>
              <a:gd name="connsiteX0" fmla="*/ 0 w 7436223"/>
              <a:gd name="connsiteY0" fmla="*/ 2721 h 3665363"/>
              <a:gd name="connsiteX1" fmla="*/ 344161 w 7436223"/>
              <a:gd name="connsiteY1" fmla="*/ 62 h 3665363"/>
              <a:gd name="connsiteX2" fmla="*/ 680197 w 7436223"/>
              <a:gd name="connsiteY2" fmla="*/ 337636 h 3665363"/>
              <a:gd name="connsiteX3" fmla="*/ 1048871 w 7436223"/>
              <a:gd name="connsiteY3" fmla="*/ 2355956 h 3665363"/>
              <a:gd name="connsiteX4" fmla="*/ 1317810 w 7436223"/>
              <a:gd name="connsiteY4" fmla="*/ 3646874 h 3665363"/>
              <a:gd name="connsiteX5" fmla="*/ 2595282 w 7436223"/>
              <a:gd name="connsiteY5" fmla="*/ 3660321 h 3665363"/>
              <a:gd name="connsiteX6" fmla="*/ 7436223 w 7436223"/>
              <a:gd name="connsiteY6" fmla="*/ 3633427 h 366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36223" h="3665363">
                <a:moveTo>
                  <a:pt x="0" y="2721"/>
                </a:moveTo>
                <a:cubicBezTo>
                  <a:pt x="72045" y="11803"/>
                  <a:pt x="214128" y="-989"/>
                  <a:pt x="344161" y="62"/>
                </a:cubicBezTo>
                <a:cubicBezTo>
                  <a:pt x="347989" y="8256"/>
                  <a:pt x="562745" y="-55013"/>
                  <a:pt x="680197" y="337636"/>
                </a:cubicBezTo>
                <a:cubicBezTo>
                  <a:pt x="797649" y="730285"/>
                  <a:pt x="942602" y="1804416"/>
                  <a:pt x="1048871" y="2355956"/>
                </a:cubicBezTo>
                <a:cubicBezTo>
                  <a:pt x="1156377" y="2906211"/>
                  <a:pt x="1140758" y="3402585"/>
                  <a:pt x="1317810" y="3646874"/>
                </a:cubicBezTo>
                <a:cubicBezTo>
                  <a:pt x="1710015" y="3676009"/>
                  <a:pt x="1575547" y="3662562"/>
                  <a:pt x="2595282" y="3660321"/>
                </a:cubicBezTo>
                <a:lnTo>
                  <a:pt x="7436223" y="3633427"/>
                </a:lnTo>
              </a:path>
            </a:pathLst>
          </a:cu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0" name="Rectangle 9"/>
          <p:cNvSpPr/>
          <p:nvPr/>
        </p:nvSpPr>
        <p:spPr bwMode="auto">
          <a:xfrm>
            <a:off x="2819400" y="5181600"/>
            <a:ext cx="1295400" cy="2667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3" name="Rectangle 12"/>
          <p:cNvSpPr/>
          <p:nvPr/>
        </p:nvSpPr>
        <p:spPr bwMode="auto">
          <a:xfrm>
            <a:off x="2819400" y="1535844"/>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4" name="Rectangle 13"/>
          <p:cNvSpPr/>
          <p:nvPr/>
        </p:nvSpPr>
        <p:spPr bwMode="auto">
          <a:xfrm>
            <a:off x="2819400" y="2743200"/>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 name="Rectangle 2"/>
          <p:cNvSpPr/>
          <p:nvPr/>
        </p:nvSpPr>
        <p:spPr>
          <a:xfrm>
            <a:off x="4168085" y="937853"/>
            <a:ext cx="416615" cy="769441"/>
          </a:xfrm>
          <a:prstGeom prst="rect">
            <a:avLst/>
          </a:prstGeom>
          <a:noFill/>
        </p:spPr>
        <p:txBody>
          <a:bodyPr wrap="square" lIns="91440" tIns="45720" rIns="91440" bIns="45720">
            <a:spAutoFit/>
          </a:bodyPr>
          <a:lstStyle/>
          <a:p>
            <a:r>
              <a:rPr lang="en-US" sz="4400" b="0" dirty="0">
                <a:ln w="18415" cmpd="sng">
                  <a:solidFill>
                    <a:srgbClr val="000000"/>
                  </a:solidFill>
                  <a:prstDash val="solid"/>
                </a:ln>
                <a:solidFill>
                  <a:srgbClr val="FF0000"/>
                </a:solidFill>
                <a:effectLst>
                  <a:outerShdw blurRad="63500" dir="3600000" algn="tl" rotWithShape="0">
                    <a:srgbClr val="000000">
                      <a:alpha val="70000"/>
                    </a:srgbClr>
                  </a:outerShdw>
                </a:effectLst>
              </a:rPr>
              <a:t>x</a:t>
            </a:r>
          </a:p>
        </p:txBody>
      </p:sp>
      <p:sp>
        <p:nvSpPr>
          <p:cNvPr id="15" name="Rectangle 14"/>
          <p:cNvSpPr/>
          <p:nvPr/>
        </p:nvSpPr>
        <p:spPr>
          <a:xfrm>
            <a:off x="4177610" y="2616732"/>
            <a:ext cx="416615" cy="769441"/>
          </a:xfrm>
          <a:prstGeom prst="rect">
            <a:avLst/>
          </a:prstGeom>
          <a:noFill/>
        </p:spPr>
        <p:txBody>
          <a:bodyPr wrap="square" lIns="91440" tIns="45720" rIns="91440" bIns="45720">
            <a:spAutoFit/>
          </a:bodyPr>
          <a:lstStyle/>
          <a:p>
            <a:r>
              <a:rPr lang="en-US" sz="4400" b="0" dirty="0">
                <a:ln w="18415" cmpd="sng">
                  <a:solidFill>
                    <a:srgbClr val="000000"/>
                  </a:solidFill>
                  <a:prstDash val="solid"/>
                </a:ln>
                <a:solidFill>
                  <a:srgbClr val="FF0000"/>
                </a:solidFill>
                <a:effectLst>
                  <a:outerShdw blurRad="63500" dir="3600000" algn="tl" rotWithShape="0">
                    <a:srgbClr val="000000">
                      <a:alpha val="70000"/>
                    </a:srgbClr>
                  </a:outerShdw>
                </a:effectLst>
              </a:rPr>
              <a:t>x</a:t>
            </a:r>
          </a:p>
        </p:txBody>
      </p:sp>
      <p:sp>
        <p:nvSpPr>
          <p:cNvPr id="16" name="Rectangle 15"/>
          <p:cNvSpPr/>
          <p:nvPr/>
        </p:nvSpPr>
        <p:spPr bwMode="auto">
          <a:xfrm>
            <a:off x="13447" y="5524500"/>
            <a:ext cx="1295400" cy="26670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7" name="Rectangle 16"/>
          <p:cNvSpPr/>
          <p:nvPr/>
        </p:nvSpPr>
        <p:spPr bwMode="auto">
          <a:xfrm>
            <a:off x="5105400" y="828675"/>
            <a:ext cx="833718" cy="13335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8" name="Rectangle 17"/>
          <p:cNvSpPr/>
          <p:nvPr/>
        </p:nvSpPr>
        <p:spPr bwMode="auto">
          <a:xfrm>
            <a:off x="6400800" y="2911288"/>
            <a:ext cx="1524000"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9" name="Rectangle 18"/>
          <p:cNvSpPr/>
          <p:nvPr/>
        </p:nvSpPr>
        <p:spPr bwMode="auto">
          <a:xfrm>
            <a:off x="6405282" y="36576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0" name="Rectangle 19"/>
          <p:cNvSpPr/>
          <p:nvPr/>
        </p:nvSpPr>
        <p:spPr bwMode="auto">
          <a:xfrm>
            <a:off x="6405282" y="43815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1" name="Rectangle 20"/>
          <p:cNvSpPr/>
          <p:nvPr/>
        </p:nvSpPr>
        <p:spPr bwMode="auto">
          <a:xfrm>
            <a:off x="6405282" y="5182157"/>
            <a:ext cx="1519518"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4" name="Freeform 23"/>
          <p:cNvSpPr/>
          <p:nvPr/>
        </p:nvSpPr>
        <p:spPr bwMode="auto">
          <a:xfrm>
            <a:off x="736979" y="1296537"/>
            <a:ext cx="2101755" cy="1552885"/>
          </a:xfrm>
          <a:custGeom>
            <a:avLst/>
            <a:gdLst>
              <a:gd name="connsiteX0" fmla="*/ 0 w 2101755"/>
              <a:gd name="connsiteY0" fmla="*/ 0 h 1542995"/>
              <a:gd name="connsiteX1" fmla="*/ 313899 w 2101755"/>
              <a:gd name="connsiteY1" fmla="*/ 177421 h 1542995"/>
              <a:gd name="connsiteX2" fmla="*/ 491320 w 2101755"/>
              <a:gd name="connsiteY2" fmla="*/ 559559 h 1542995"/>
              <a:gd name="connsiteX3" fmla="*/ 818866 w 2101755"/>
              <a:gd name="connsiteY3" fmla="*/ 1378424 h 1542995"/>
              <a:gd name="connsiteX4" fmla="*/ 1050878 w 2101755"/>
              <a:gd name="connsiteY4" fmla="*/ 1528550 h 1542995"/>
              <a:gd name="connsiteX5" fmla="*/ 2101755 w 2101755"/>
              <a:gd name="connsiteY5" fmla="*/ 1528550 h 1542995"/>
              <a:gd name="connsiteX0" fmla="*/ 0 w 2101755"/>
              <a:gd name="connsiteY0" fmla="*/ 0 h 1551301"/>
              <a:gd name="connsiteX1" fmla="*/ 313899 w 2101755"/>
              <a:gd name="connsiteY1" fmla="*/ 177421 h 1551301"/>
              <a:gd name="connsiteX2" fmla="*/ 491320 w 2101755"/>
              <a:gd name="connsiteY2" fmla="*/ 559559 h 1551301"/>
              <a:gd name="connsiteX3" fmla="*/ 818866 w 2101755"/>
              <a:gd name="connsiteY3" fmla="*/ 1378424 h 1551301"/>
              <a:gd name="connsiteX4" fmla="*/ 1158034 w 2101755"/>
              <a:gd name="connsiteY4" fmla="*/ 1540456 h 1551301"/>
              <a:gd name="connsiteX5" fmla="*/ 2101755 w 2101755"/>
              <a:gd name="connsiteY5" fmla="*/ 1528550 h 1551301"/>
              <a:gd name="connsiteX0" fmla="*/ 0 w 2101755"/>
              <a:gd name="connsiteY0" fmla="*/ 0 h 1552885"/>
              <a:gd name="connsiteX1" fmla="*/ 313899 w 2101755"/>
              <a:gd name="connsiteY1" fmla="*/ 177421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 name="connsiteX0" fmla="*/ 0 w 2101755"/>
              <a:gd name="connsiteY0" fmla="*/ 0 h 1552885"/>
              <a:gd name="connsiteX1" fmla="*/ 309136 w 2101755"/>
              <a:gd name="connsiteY1" fmla="*/ 194090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1755" h="1552885">
                <a:moveTo>
                  <a:pt x="0" y="0"/>
                </a:moveTo>
                <a:cubicBezTo>
                  <a:pt x="116006" y="42080"/>
                  <a:pt x="227249" y="100830"/>
                  <a:pt x="309136" y="194090"/>
                </a:cubicBezTo>
                <a:cubicBezTo>
                  <a:pt x="391023" y="287350"/>
                  <a:pt x="407159" y="365742"/>
                  <a:pt x="491320" y="559559"/>
                </a:cubicBezTo>
                <a:cubicBezTo>
                  <a:pt x="575481" y="753376"/>
                  <a:pt x="702984" y="1193509"/>
                  <a:pt x="814103" y="1356992"/>
                </a:cubicBezTo>
                <a:cubicBezTo>
                  <a:pt x="925222" y="1520475"/>
                  <a:pt x="943425" y="1511863"/>
                  <a:pt x="1158034" y="1540456"/>
                </a:cubicBezTo>
                <a:cubicBezTo>
                  <a:pt x="1372643" y="1569049"/>
                  <a:pt x="1683224" y="1541060"/>
                  <a:pt x="2101755" y="1528550"/>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5" name="Freeform 24"/>
          <p:cNvSpPr/>
          <p:nvPr/>
        </p:nvSpPr>
        <p:spPr bwMode="auto">
          <a:xfrm>
            <a:off x="750627" y="1105469"/>
            <a:ext cx="2088107" cy="514152"/>
          </a:xfrm>
          <a:custGeom>
            <a:avLst/>
            <a:gdLst>
              <a:gd name="connsiteX0" fmla="*/ 0 w 2088107"/>
              <a:gd name="connsiteY0" fmla="*/ 0 h 512300"/>
              <a:gd name="connsiteX1" fmla="*/ 491319 w 2088107"/>
              <a:gd name="connsiteY1" fmla="*/ 327546 h 512300"/>
              <a:gd name="connsiteX2" fmla="*/ 1023582 w 2088107"/>
              <a:gd name="connsiteY2" fmla="*/ 491319 h 512300"/>
              <a:gd name="connsiteX3" fmla="*/ 2088107 w 2088107"/>
              <a:gd name="connsiteY3" fmla="*/ 504967 h 512300"/>
              <a:gd name="connsiteX0" fmla="*/ 0 w 2088107"/>
              <a:gd name="connsiteY0" fmla="*/ 0 h 514152"/>
              <a:gd name="connsiteX1" fmla="*/ 507988 w 2088107"/>
              <a:gd name="connsiteY1" fmla="*/ 296589 h 514152"/>
              <a:gd name="connsiteX2" fmla="*/ 1023582 w 2088107"/>
              <a:gd name="connsiteY2" fmla="*/ 491319 h 514152"/>
              <a:gd name="connsiteX3" fmla="*/ 2088107 w 2088107"/>
              <a:gd name="connsiteY3" fmla="*/ 504967 h 514152"/>
              <a:gd name="connsiteX0" fmla="*/ 0 w 2088107"/>
              <a:gd name="connsiteY0" fmla="*/ 0 h 514152"/>
              <a:gd name="connsiteX1" fmla="*/ 163773 w 2088107"/>
              <a:gd name="connsiteY1" fmla="*/ 108969 h 514152"/>
              <a:gd name="connsiteX2" fmla="*/ 507988 w 2088107"/>
              <a:gd name="connsiteY2" fmla="*/ 296589 h 514152"/>
              <a:gd name="connsiteX3" fmla="*/ 1023582 w 2088107"/>
              <a:gd name="connsiteY3" fmla="*/ 491319 h 514152"/>
              <a:gd name="connsiteX4" fmla="*/ 2088107 w 2088107"/>
              <a:gd name="connsiteY4" fmla="*/ 504967 h 514152"/>
              <a:gd name="connsiteX0" fmla="*/ 0 w 2088107"/>
              <a:gd name="connsiteY0" fmla="*/ 0 h 514152"/>
              <a:gd name="connsiteX1" fmla="*/ 185204 w 2088107"/>
              <a:gd name="connsiteY1" fmla="*/ 78012 h 514152"/>
              <a:gd name="connsiteX2" fmla="*/ 507988 w 2088107"/>
              <a:gd name="connsiteY2" fmla="*/ 296589 h 514152"/>
              <a:gd name="connsiteX3" fmla="*/ 1023582 w 2088107"/>
              <a:gd name="connsiteY3" fmla="*/ 491319 h 514152"/>
              <a:gd name="connsiteX4" fmla="*/ 2088107 w 2088107"/>
              <a:gd name="connsiteY4" fmla="*/ 504967 h 514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107" h="514152">
                <a:moveTo>
                  <a:pt x="0" y="0"/>
                </a:moveTo>
                <a:cubicBezTo>
                  <a:pt x="27296" y="18162"/>
                  <a:pt x="100539" y="28581"/>
                  <a:pt x="185204" y="78012"/>
                </a:cubicBezTo>
                <a:cubicBezTo>
                  <a:pt x="269869" y="127444"/>
                  <a:pt x="368259" y="227705"/>
                  <a:pt x="507988" y="296589"/>
                </a:cubicBezTo>
                <a:cubicBezTo>
                  <a:pt x="647717" y="365473"/>
                  <a:pt x="760229" y="456589"/>
                  <a:pt x="1023582" y="491319"/>
                </a:cubicBezTo>
                <a:cubicBezTo>
                  <a:pt x="1286935" y="526049"/>
                  <a:pt x="1688910" y="512928"/>
                  <a:pt x="2088107" y="504967"/>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6" name="Rectangle 25"/>
          <p:cNvSpPr/>
          <p:nvPr/>
        </p:nvSpPr>
        <p:spPr bwMode="auto">
          <a:xfrm>
            <a:off x="2524125" y="914400"/>
            <a:ext cx="487362"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7" name="Rectangle 26"/>
          <p:cNvSpPr/>
          <p:nvPr/>
        </p:nvSpPr>
        <p:spPr bwMode="auto">
          <a:xfrm>
            <a:off x="2676525" y="1066799"/>
            <a:ext cx="243681" cy="609601"/>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8" name="Rectangle 27"/>
          <p:cNvSpPr/>
          <p:nvPr/>
        </p:nvSpPr>
        <p:spPr bwMode="auto">
          <a:xfrm>
            <a:off x="2696368" y="2057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9" name="Rectangle 28"/>
          <p:cNvSpPr/>
          <p:nvPr/>
        </p:nvSpPr>
        <p:spPr bwMode="auto">
          <a:xfrm>
            <a:off x="2696368" y="2362200"/>
            <a:ext cx="152400" cy="1524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0" name="Rectangle 29"/>
          <p:cNvSpPr/>
          <p:nvPr/>
        </p:nvSpPr>
        <p:spPr bwMode="auto">
          <a:xfrm>
            <a:off x="2689225" y="2819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1" name="Rectangle 30"/>
          <p:cNvSpPr/>
          <p:nvPr/>
        </p:nvSpPr>
        <p:spPr bwMode="auto">
          <a:xfrm>
            <a:off x="2696368" y="32003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2" name="Rectangle 31"/>
          <p:cNvSpPr/>
          <p:nvPr/>
        </p:nvSpPr>
        <p:spPr bwMode="auto">
          <a:xfrm>
            <a:off x="2691606" y="33527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3" name="Rectangle 32"/>
          <p:cNvSpPr/>
          <p:nvPr/>
        </p:nvSpPr>
        <p:spPr bwMode="auto">
          <a:xfrm>
            <a:off x="2682081" y="36576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4" name="Rectangle 33"/>
          <p:cNvSpPr/>
          <p:nvPr/>
        </p:nvSpPr>
        <p:spPr bwMode="auto">
          <a:xfrm>
            <a:off x="2696368" y="41148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5" name="Rectangle 34"/>
          <p:cNvSpPr/>
          <p:nvPr/>
        </p:nvSpPr>
        <p:spPr bwMode="auto">
          <a:xfrm>
            <a:off x="2701131" y="4352925"/>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6" name="Rectangle 35"/>
          <p:cNvSpPr/>
          <p:nvPr/>
        </p:nvSpPr>
        <p:spPr bwMode="auto">
          <a:xfrm>
            <a:off x="2691606" y="4724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7" name="Rectangle 36"/>
          <p:cNvSpPr/>
          <p:nvPr/>
        </p:nvSpPr>
        <p:spPr bwMode="auto">
          <a:xfrm>
            <a:off x="2710656" y="5101408"/>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Tree>
    <p:extLst>
      <p:ext uri="{BB962C8B-B14F-4D97-AF65-F5344CB8AC3E}">
        <p14:creationId xmlns:p14="http://schemas.microsoft.com/office/powerpoint/2010/main" val="6014778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grpSp>
        <p:nvGrpSpPr>
          <p:cNvPr id="79874" name="Group 2"/>
          <p:cNvGrpSpPr>
            <a:grpSpLocks/>
          </p:cNvGrpSpPr>
          <p:nvPr/>
        </p:nvGrpSpPr>
        <p:grpSpPr bwMode="auto">
          <a:xfrm>
            <a:off x="0" y="304800"/>
            <a:ext cx="9144000" cy="6248400"/>
            <a:chOff x="0" y="0"/>
            <a:chExt cx="5760" cy="3936"/>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Rectangle 7"/>
          <p:cNvSpPr/>
          <p:nvPr/>
        </p:nvSpPr>
        <p:spPr bwMode="auto">
          <a:xfrm>
            <a:off x="2524125" y="914400"/>
            <a:ext cx="487362"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0" name="Rectangle 9"/>
          <p:cNvSpPr/>
          <p:nvPr/>
        </p:nvSpPr>
        <p:spPr bwMode="auto">
          <a:xfrm>
            <a:off x="2819400" y="5181600"/>
            <a:ext cx="1295400" cy="2667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6" name="Rectangle 15"/>
          <p:cNvSpPr/>
          <p:nvPr/>
        </p:nvSpPr>
        <p:spPr bwMode="auto">
          <a:xfrm>
            <a:off x="13447" y="5524500"/>
            <a:ext cx="1295400" cy="26670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7" name="Rectangle 16"/>
          <p:cNvSpPr/>
          <p:nvPr/>
        </p:nvSpPr>
        <p:spPr bwMode="auto">
          <a:xfrm>
            <a:off x="5105400" y="828675"/>
            <a:ext cx="833718" cy="13335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9" name="Rectangle 18"/>
          <p:cNvSpPr/>
          <p:nvPr/>
        </p:nvSpPr>
        <p:spPr bwMode="auto">
          <a:xfrm>
            <a:off x="661146" y="4648200"/>
            <a:ext cx="786653"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0" name="Rectangle 19"/>
          <p:cNvSpPr/>
          <p:nvPr/>
        </p:nvSpPr>
        <p:spPr bwMode="auto">
          <a:xfrm>
            <a:off x="152400" y="1516794"/>
            <a:ext cx="224118" cy="3398106"/>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8" name="Freeform 17"/>
          <p:cNvSpPr/>
          <p:nvPr/>
        </p:nvSpPr>
        <p:spPr bwMode="auto">
          <a:xfrm>
            <a:off x="358655" y="1512245"/>
            <a:ext cx="7436223" cy="3665363"/>
          </a:xfrm>
          <a:custGeom>
            <a:avLst/>
            <a:gdLst>
              <a:gd name="connsiteX0" fmla="*/ 0 w 7436223"/>
              <a:gd name="connsiteY0" fmla="*/ 6013 h 3860887"/>
              <a:gd name="connsiteX1" fmla="*/ 389964 w 7436223"/>
              <a:gd name="connsiteY1" fmla="*/ 19460 h 3860887"/>
              <a:gd name="connsiteX2" fmla="*/ 605117 w 7436223"/>
              <a:gd name="connsiteY2" fmla="*/ 167377 h 3860887"/>
              <a:gd name="connsiteX3" fmla="*/ 699247 w 7436223"/>
              <a:gd name="connsiteY3" fmla="*/ 476660 h 3860887"/>
              <a:gd name="connsiteX4" fmla="*/ 1237129 w 7436223"/>
              <a:gd name="connsiteY4" fmla="*/ 3623271 h 3860887"/>
              <a:gd name="connsiteX5" fmla="*/ 1748117 w 7436223"/>
              <a:gd name="connsiteY5" fmla="*/ 3636719 h 3860887"/>
              <a:gd name="connsiteX6" fmla="*/ 7436223 w 7436223"/>
              <a:gd name="connsiteY6" fmla="*/ 3636719 h 3860887"/>
              <a:gd name="connsiteX0" fmla="*/ 0 w 7436223"/>
              <a:gd name="connsiteY0" fmla="*/ 6013 h 3680546"/>
              <a:gd name="connsiteX1" fmla="*/ 389964 w 7436223"/>
              <a:gd name="connsiteY1" fmla="*/ 19460 h 3680546"/>
              <a:gd name="connsiteX2" fmla="*/ 605117 w 7436223"/>
              <a:gd name="connsiteY2" fmla="*/ 167377 h 3680546"/>
              <a:gd name="connsiteX3" fmla="*/ 699247 w 7436223"/>
              <a:gd name="connsiteY3" fmla="*/ 476660 h 3680546"/>
              <a:gd name="connsiteX4" fmla="*/ 1129553 w 7436223"/>
              <a:gd name="connsiteY4" fmla="*/ 3045048 h 3680546"/>
              <a:gd name="connsiteX5" fmla="*/ 1748117 w 7436223"/>
              <a:gd name="connsiteY5" fmla="*/ 3636719 h 3680546"/>
              <a:gd name="connsiteX6" fmla="*/ 7436223 w 7436223"/>
              <a:gd name="connsiteY6" fmla="*/ 3636719 h 3680546"/>
              <a:gd name="connsiteX0" fmla="*/ 0 w 7436223"/>
              <a:gd name="connsiteY0" fmla="*/ 6013 h 3731346"/>
              <a:gd name="connsiteX1" fmla="*/ 389964 w 7436223"/>
              <a:gd name="connsiteY1" fmla="*/ 19460 h 3731346"/>
              <a:gd name="connsiteX2" fmla="*/ 605117 w 7436223"/>
              <a:gd name="connsiteY2" fmla="*/ 167377 h 3731346"/>
              <a:gd name="connsiteX3" fmla="*/ 699247 w 7436223"/>
              <a:gd name="connsiteY3" fmla="*/ 476660 h 3731346"/>
              <a:gd name="connsiteX4" fmla="*/ 1048871 w 7436223"/>
              <a:gd name="connsiteY4" fmla="*/ 2359248 h 3731346"/>
              <a:gd name="connsiteX5" fmla="*/ 1748117 w 7436223"/>
              <a:gd name="connsiteY5" fmla="*/ 3636719 h 3731346"/>
              <a:gd name="connsiteX6" fmla="*/ 7436223 w 7436223"/>
              <a:gd name="connsiteY6" fmla="*/ 3636719 h 3731346"/>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2595282 w 7436223"/>
              <a:gd name="connsiteY5" fmla="*/ 3663613 h 3751738"/>
              <a:gd name="connsiteX6" fmla="*/ 7436223 w 7436223"/>
              <a:gd name="connsiteY6" fmla="*/ 3636719 h 3751738"/>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1573305 w 7436223"/>
              <a:gd name="connsiteY5" fmla="*/ 3179519 h 3751738"/>
              <a:gd name="connsiteX6" fmla="*/ 2595282 w 7436223"/>
              <a:gd name="connsiteY6" fmla="*/ 3663613 h 3751738"/>
              <a:gd name="connsiteX7" fmla="*/ 7436223 w 7436223"/>
              <a:gd name="connsiteY7" fmla="*/ 3636719 h 3751738"/>
              <a:gd name="connsiteX0" fmla="*/ 0 w 7436223"/>
              <a:gd name="connsiteY0" fmla="*/ 6013 h 3750931"/>
              <a:gd name="connsiteX1" fmla="*/ 389964 w 7436223"/>
              <a:gd name="connsiteY1" fmla="*/ 19460 h 3750931"/>
              <a:gd name="connsiteX2" fmla="*/ 605117 w 7436223"/>
              <a:gd name="connsiteY2" fmla="*/ 167377 h 3750931"/>
              <a:gd name="connsiteX3" fmla="*/ 699247 w 7436223"/>
              <a:gd name="connsiteY3" fmla="*/ 476660 h 3750931"/>
              <a:gd name="connsiteX4" fmla="*/ 1048871 w 7436223"/>
              <a:gd name="connsiteY4" fmla="*/ 2359248 h 3750931"/>
              <a:gd name="connsiteX5" fmla="*/ 1317810 w 7436223"/>
              <a:gd name="connsiteY5" fmla="*/ 3650166 h 3750931"/>
              <a:gd name="connsiteX6" fmla="*/ 2595282 w 7436223"/>
              <a:gd name="connsiteY6" fmla="*/ 3663613 h 3750931"/>
              <a:gd name="connsiteX7" fmla="*/ 7436223 w 7436223"/>
              <a:gd name="connsiteY7" fmla="*/ 3636719 h 3750931"/>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1531 h 3664173"/>
              <a:gd name="connsiteX1" fmla="*/ 389964 w 7436223"/>
              <a:gd name="connsiteY1" fmla="*/ 14978 h 3664173"/>
              <a:gd name="connsiteX2" fmla="*/ 437029 w 7436223"/>
              <a:gd name="connsiteY2" fmla="*/ 17920 h 3664173"/>
              <a:gd name="connsiteX3" fmla="*/ 605117 w 7436223"/>
              <a:gd name="connsiteY3" fmla="*/ 162895 h 3664173"/>
              <a:gd name="connsiteX4" fmla="*/ 699247 w 7436223"/>
              <a:gd name="connsiteY4" fmla="*/ 472178 h 3664173"/>
              <a:gd name="connsiteX5" fmla="*/ 1048871 w 7436223"/>
              <a:gd name="connsiteY5" fmla="*/ 2354766 h 3664173"/>
              <a:gd name="connsiteX6" fmla="*/ 1317810 w 7436223"/>
              <a:gd name="connsiteY6" fmla="*/ 3645684 h 3664173"/>
              <a:gd name="connsiteX7" fmla="*/ 2595282 w 7436223"/>
              <a:gd name="connsiteY7" fmla="*/ 3659131 h 3664173"/>
              <a:gd name="connsiteX8" fmla="*/ 7436223 w 7436223"/>
              <a:gd name="connsiteY8" fmla="*/ 3632237 h 3664173"/>
              <a:gd name="connsiteX0" fmla="*/ 0 w 7436223"/>
              <a:gd name="connsiteY0" fmla="*/ 2240 h 3664882"/>
              <a:gd name="connsiteX1" fmla="*/ 368533 w 7436223"/>
              <a:gd name="connsiteY1" fmla="*/ 8543 h 3664882"/>
              <a:gd name="connsiteX2" fmla="*/ 437029 w 7436223"/>
              <a:gd name="connsiteY2" fmla="*/ 18629 h 3664882"/>
              <a:gd name="connsiteX3" fmla="*/ 605117 w 7436223"/>
              <a:gd name="connsiteY3" fmla="*/ 163604 h 3664882"/>
              <a:gd name="connsiteX4" fmla="*/ 699247 w 7436223"/>
              <a:gd name="connsiteY4" fmla="*/ 472887 h 3664882"/>
              <a:gd name="connsiteX5" fmla="*/ 1048871 w 7436223"/>
              <a:gd name="connsiteY5" fmla="*/ 2355475 h 3664882"/>
              <a:gd name="connsiteX6" fmla="*/ 1317810 w 7436223"/>
              <a:gd name="connsiteY6" fmla="*/ 3646393 h 3664882"/>
              <a:gd name="connsiteX7" fmla="*/ 2595282 w 7436223"/>
              <a:gd name="connsiteY7" fmla="*/ 3659840 h 3664882"/>
              <a:gd name="connsiteX8" fmla="*/ 7436223 w 7436223"/>
              <a:gd name="connsiteY8" fmla="*/ 3632946 h 3664882"/>
              <a:gd name="connsiteX0" fmla="*/ 0 w 7436223"/>
              <a:gd name="connsiteY0" fmla="*/ 2463 h 3665105"/>
              <a:gd name="connsiteX1" fmla="*/ 368533 w 7436223"/>
              <a:gd name="connsiteY1" fmla="*/ 8766 h 3665105"/>
              <a:gd name="connsiteX2" fmla="*/ 487035 w 7436223"/>
              <a:gd name="connsiteY2" fmla="*/ 28377 h 3665105"/>
              <a:gd name="connsiteX3" fmla="*/ 605117 w 7436223"/>
              <a:gd name="connsiteY3" fmla="*/ 163827 h 3665105"/>
              <a:gd name="connsiteX4" fmla="*/ 699247 w 7436223"/>
              <a:gd name="connsiteY4" fmla="*/ 473110 h 3665105"/>
              <a:gd name="connsiteX5" fmla="*/ 1048871 w 7436223"/>
              <a:gd name="connsiteY5" fmla="*/ 2355698 h 3665105"/>
              <a:gd name="connsiteX6" fmla="*/ 1317810 w 7436223"/>
              <a:gd name="connsiteY6" fmla="*/ 3646616 h 3665105"/>
              <a:gd name="connsiteX7" fmla="*/ 2595282 w 7436223"/>
              <a:gd name="connsiteY7" fmla="*/ 3660063 h 3665105"/>
              <a:gd name="connsiteX8" fmla="*/ 7436223 w 7436223"/>
              <a:gd name="connsiteY8" fmla="*/ 3633169 h 3665105"/>
              <a:gd name="connsiteX0" fmla="*/ 0 w 7436223"/>
              <a:gd name="connsiteY0" fmla="*/ 9505 h 3672147"/>
              <a:gd name="connsiteX1" fmla="*/ 380439 w 7436223"/>
              <a:gd name="connsiteY1" fmla="*/ 1520 h 3672147"/>
              <a:gd name="connsiteX2" fmla="*/ 487035 w 7436223"/>
              <a:gd name="connsiteY2" fmla="*/ 35419 h 3672147"/>
              <a:gd name="connsiteX3" fmla="*/ 605117 w 7436223"/>
              <a:gd name="connsiteY3" fmla="*/ 170869 h 3672147"/>
              <a:gd name="connsiteX4" fmla="*/ 699247 w 7436223"/>
              <a:gd name="connsiteY4" fmla="*/ 480152 h 3672147"/>
              <a:gd name="connsiteX5" fmla="*/ 1048871 w 7436223"/>
              <a:gd name="connsiteY5" fmla="*/ 2362740 h 3672147"/>
              <a:gd name="connsiteX6" fmla="*/ 1317810 w 7436223"/>
              <a:gd name="connsiteY6" fmla="*/ 3653658 h 3672147"/>
              <a:gd name="connsiteX7" fmla="*/ 2595282 w 7436223"/>
              <a:gd name="connsiteY7" fmla="*/ 3667105 h 3672147"/>
              <a:gd name="connsiteX8" fmla="*/ 7436223 w 7436223"/>
              <a:gd name="connsiteY8" fmla="*/ 3640211 h 3672147"/>
              <a:gd name="connsiteX0" fmla="*/ 0 w 7436223"/>
              <a:gd name="connsiteY0" fmla="*/ 4567 h 3667209"/>
              <a:gd name="connsiteX1" fmla="*/ 382820 w 7436223"/>
              <a:gd name="connsiteY1" fmla="*/ 3726 h 3667209"/>
              <a:gd name="connsiteX2" fmla="*/ 487035 w 7436223"/>
              <a:gd name="connsiteY2" fmla="*/ 30481 h 3667209"/>
              <a:gd name="connsiteX3" fmla="*/ 605117 w 7436223"/>
              <a:gd name="connsiteY3" fmla="*/ 165931 h 3667209"/>
              <a:gd name="connsiteX4" fmla="*/ 699247 w 7436223"/>
              <a:gd name="connsiteY4" fmla="*/ 475214 h 3667209"/>
              <a:gd name="connsiteX5" fmla="*/ 1048871 w 7436223"/>
              <a:gd name="connsiteY5" fmla="*/ 2357802 h 3667209"/>
              <a:gd name="connsiteX6" fmla="*/ 1317810 w 7436223"/>
              <a:gd name="connsiteY6" fmla="*/ 3648720 h 3667209"/>
              <a:gd name="connsiteX7" fmla="*/ 2595282 w 7436223"/>
              <a:gd name="connsiteY7" fmla="*/ 3662167 h 3667209"/>
              <a:gd name="connsiteX8" fmla="*/ 7436223 w 7436223"/>
              <a:gd name="connsiteY8" fmla="*/ 3635273 h 3667209"/>
              <a:gd name="connsiteX0" fmla="*/ 0 w 7436223"/>
              <a:gd name="connsiteY0" fmla="*/ 5162 h 3667804"/>
              <a:gd name="connsiteX1" fmla="*/ 382820 w 7436223"/>
              <a:gd name="connsiteY1" fmla="*/ 4321 h 3667804"/>
              <a:gd name="connsiteX2" fmla="*/ 487035 w 7436223"/>
              <a:gd name="connsiteY2" fmla="*/ 40601 h 3667804"/>
              <a:gd name="connsiteX3" fmla="*/ 605117 w 7436223"/>
              <a:gd name="connsiteY3" fmla="*/ 166526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10126 h 3672768"/>
              <a:gd name="connsiteX1" fmla="*/ 382820 w 7436223"/>
              <a:gd name="connsiteY1" fmla="*/ 9285 h 3672768"/>
              <a:gd name="connsiteX2" fmla="*/ 487035 w 7436223"/>
              <a:gd name="connsiteY2" fmla="*/ 45565 h 3672768"/>
              <a:gd name="connsiteX3" fmla="*/ 699247 w 7436223"/>
              <a:gd name="connsiteY3" fmla="*/ 480773 h 3672768"/>
              <a:gd name="connsiteX4" fmla="*/ 1048871 w 7436223"/>
              <a:gd name="connsiteY4" fmla="*/ 2363361 h 3672768"/>
              <a:gd name="connsiteX5" fmla="*/ 1317810 w 7436223"/>
              <a:gd name="connsiteY5" fmla="*/ 3654279 h 3672768"/>
              <a:gd name="connsiteX6" fmla="*/ 2595282 w 7436223"/>
              <a:gd name="connsiteY6" fmla="*/ 3667726 h 3672768"/>
              <a:gd name="connsiteX7" fmla="*/ 7436223 w 7436223"/>
              <a:gd name="connsiteY7" fmla="*/ 3640832 h 3672768"/>
              <a:gd name="connsiteX0" fmla="*/ 0 w 7436223"/>
              <a:gd name="connsiteY0" fmla="*/ 11572 h 3674214"/>
              <a:gd name="connsiteX1" fmla="*/ 382820 w 7436223"/>
              <a:gd name="connsiteY1" fmla="*/ 10731 h 3674214"/>
              <a:gd name="connsiteX2" fmla="*/ 584666 w 7436223"/>
              <a:gd name="connsiteY2" fmla="*/ 137498 h 3674214"/>
              <a:gd name="connsiteX3" fmla="*/ 699247 w 7436223"/>
              <a:gd name="connsiteY3" fmla="*/ 482219 h 3674214"/>
              <a:gd name="connsiteX4" fmla="*/ 1048871 w 7436223"/>
              <a:gd name="connsiteY4" fmla="*/ 2364807 h 3674214"/>
              <a:gd name="connsiteX5" fmla="*/ 1317810 w 7436223"/>
              <a:gd name="connsiteY5" fmla="*/ 3655725 h 3674214"/>
              <a:gd name="connsiteX6" fmla="*/ 2595282 w 7436223"/>
              <a:gd name="connsiteY6" fmla="*/ 3669172 h 3674214"/>
              <a:gd name="connsiteX7" fmla="*/ 7436223 w 7436223"/>
              <a:gd name="connsiteY7" fmla="*/ 3642278 h 3674214"/>
              <a:gd name="connsiteX0" fmla="*/ 0 w 7436223"/>
              <a:gd name="connsiteY0" fmla="*/ 11051 h 3673693"/>
              <a:gd name="connsiteX1" fmla="*/ 382820 w 7436223"/>
              <a:gd name="connsiteY1" fmla="*/ 10210 h 3673693"/>
              <a:gd name="connsiteX2" fmla="*/ 567997 w 7436223"/>
              <a:gd name="connsiteY2" fmla="*/ 129834 h 3673693"/>
              <a:gd name="connsiteX3" fmla="*/ 699247 w 7436223"/>
              <a:gd name="connsiteY3" fmla="*/ 481698 h 3673693"/>
              <a:gd name="connsiteX4" fmla="*/ 1048871 w 7436223"/>
              <a:gd name="connsiteY4" fmla="*/ 2364286 h 3673693"/>
              <a:gd name="connsiteX5" fmla="*/ 1317810 w 7436223"/>
              <a:gd name="connsiteY5" fmla="*/ 3655204 h 3673693"/>
              <a:gd name="connsiteX6" fmla="*/ 2595282 w 7436223"/>
              <a:gd name="connsiteY6" fmla="*/ 3668651 h 3673693"/>
              <a:gd name="connsiteX7" fmla="*/ 7436223 w 7436223"/>
              <a:gd name="connsiteY7" fmla="*/ 3641757 h 3673693"/>
              <a:gd name="connsiteX0" fmla="*/ 0 w 7436223"/>
              <a:gd name="connsiteY0" fmla="*/ 10011 h 3672653"/>
              <a:gd name="connsiteX1" fmla="*/ 382820 w 7436223"/>
              <a:gd name="connsiteY1" fmla="*/ 9170 h 3672653"/>
              <a:gd name="connsiteX2" fmla="*/ 553710 w 7436223"/>
              <a:gd name="connsiteY2" fmla="*/ 114506 h 3672653"/>
              <a:gd name="connsiteX3" fmla="*/ 699247 w 7436223"/>
              <a:gd name="connsiteY3" fmla="*/ 480658 h 3672653"/>
              <a:gd name="connsiteX4" fmla="*/ 1048871 w 7436223"/>
              <a:gd name="connsiteY4" fmla="*/ 2363246 h 3672653"/>
              <a:gd name="connsiteX5" fmla="*/ 1317810 w 7436223"/>
              <a:gd name="connsiteY5" fmla="*/ 3654164 h 3672653"/>
              <a:gd name="connsiteX6" fmla="*/ 2595282 w 7436223"/>
              <a:gd name="connsiteY6" fmla="*/ 3667611 h 3672653"/>
              <a:gd name="connsiteX7" fmla="*/ 7436223 w 7436223"/>
              <a:gd name="connsiteY7" fmla="*/ 3640717 h 3672653"/>
              <a:gd name="connsiteX0" fmla="*/ 0 w 7436223"/>
              <a:gd name="connsiteY0" fmla="*/ 5953 h 3668595"/>
              <a:gd name="connsiteX1" fmla="*/ 382820 w 7436223"/>
              <a:gd name="connsiteY1" fmla="*/ 5112 h 3668595"/>
              <a:gd name="connsiteX2" fmla="*/ 553710 w 7436223"/>
              <a:gd name="connsiteY2" fmla="*/ 110448 h 3668595"/>
              <a:gd name="connsiteX3" fmla="*/ 699247 w 7436223"/>
              <a:gd name="connsiteY3" fmla="*/ 476600 h 3668595"/>
              <a:gd name="connsiteX4" fmla="*/ 1048871 w 7436223"/>
              <a:gd name="connsiteY4" fmla="*/ 2359188 h 3668595"/>
              <a:gd name="connsiteX5" fmla="*/ 1317810 w 7436223"/>
              <a:gd name="connsiteY5" fmla="*/ 3650106 h 3668595"/>
              <a:gd name="connsiteX6" fmla="*/ 2595282 w 7436223"/>
              <a:gd name="connsiteY6" fmla="*/ 3663553 h 3668595"/>
              <a:gd name="connsiteX7" fmla="*/ 7436223 w 7436223"/>
              <a:gd name="connsiteY7" fmla="*/ 3636659 h 3668595"/>
              <a:gd name="connsiteX0" fmla="*/ 0 w 7436223"/>
              <a:gd name="connsiteY0" fmla="*/ 9837 h 3672479"/>
              <a:gd name="connsiteX1" fmla="*/ 382820 w 7436223"/>
              <a:gd name="connsiteY1" fmla="*/ 8996 h 3672479"/>
              <a:gd name="connsiteX2" fmla="*/ 563235 w 7436223"/>
              <a:gd name="connsiteY2" fmla="*/ 111951 h 3672479"/>
              <a:gd name="connsiteX3" fmla="*/ 699247 w 7436223"/>
              <a:gd name="connsiteY3" fmla="*/ 480484 h 3672479"/>
              <a:gd name="connsiteX4" fmla="*/ 1048871 w 7436223"/>
              <a:gd name="connsiteY4" fmla="*/ 2363072 h 3672479"/>
              <a:gd name="connsiteX5" fmla="*/ 1317810 w 7436223"/>
              <a:gd name="connsiteY5" fmla="*/ 3653990 h 3672479"/>
              <a:gd name="connsiteX6" fmla="*/ 2595282 w 7436223"/>
              <a:gd name="connsiteY6" fmla="*/ 3667437 h 3672479"/>
              <a:gd name="connsiteX7" fmla="*/ 7436223 w 7436223"/>
              <a:gd name="connsiteY7"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65617 w 7436223"/>
              <a:gd name="connsiteY3" fmla="*/ 116715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27517 w 7436223"/>
              <a:gd name="connsiteY3" fmla="*/ 85758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4712 h 3667354"/>
              <a:gd name="connsiteX1" fmla="*/ 382820 w 7436223"/>
              <a:gd name="connsiteY1" fmla="*/ 3871 h 3667354"/>
              <a:gd name="connsiteX2" fmla="*/ 463223 w 7436223"/>
              <a:gd name="connsiteY2" fmla="*/ 33007 h 3667354"/>
              <a:gd name="connsiteX3" fmla="*/ 527517 w 7436223"/>
              <a:gd name="connsiteY3" fmla="*/ 80633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672773 w 7436223"/>
              <a:gd name="connsiteY6" fmla="*/ 346906 h 3666927"/>
              <a:gd name="connsiteX7" fmla="*/ 1048871 w 7436223"/>
              <a:gd name="connsiteY7" fmla="*/ 2357520 h 3666927"/>
              <a:gd name="connsiteX8" fmla="*/ 1317810 w 7436223"/>
              <a:gd name="connsiteY8" fmla="*/ 3648438 h 3666927"/>
              <a:gd name="connsiteX9" fmla="*/ 2595282 w 7436223"/>
              <a:gd name="connsiteY9" fmla="*/ 3661885 h 3666927"/>
              <a:gd name="connsiteX10" fmla="*/ 7436223 w 7436223"/>
              <a:gd name="connsiteY10"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672773 w 7436223"/>
              <a:gd name="connsiteY5" fmla="*/ 346906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18130 h 3680772"/>
              <a:gd name="connsiteX1" fmla="*/ 382820 w 7436223"/>
              <a:gd name="connsiteY1" fmla="*/ 17289 h 3680772"/>
              <a:gd name="connsiteX2" fmla="*/ 432267 w 7436223"/>
              <a:gd name="connsiteY2" fmla="*/ 27376 h 3680772"/>
              <a:gd name="connsiteX3" fmla="*/ 680197 w 7436223"/>
              <a:gd name="connsiteY3" fmla="*/ 353045 h 3680772"/>
              <a:gd name="connsiteX4" fmla="*/ 1048871 w 7436223"/>
              <a:gd name="connsiteY4" fmla="*/ 2371365 h 3680772"/>
              <a:gd name="connsiteX5" fmla="*/ 1317810 w 7436223"/>
              <a:gd name="connsiteY5" fmla="*/ 3662283 h 3680772"/>
              <a:gd name="connsiteX6" fmla="*/ 2595282 w 7436223"/>
              <a:gd name="connsiteY6" fmla="*/ 3675730 h 3680772"/>
              <a:gd name="connsiteX7" fmla="*/ 7436223 w 7436223"/>
              <a:gd name="connsiteY7" fmla="*/ 3648836 h 3680772"/>
              <a:gd name="connsiteX0" fmla="*/ 0 w 7436223"/>
              <a:gd name="connsiteY0" fmla="*/ 26972 h 3689614"/>
              <a:gd name="connsiteX1" fmla="*/ 382820 w 7436223"/>
              <a:gd name="connsiteY1" fmla="*/ 26131 h 3689614"/>
              <a:gd name="connsiteX2" fmla="*/ 680197 w 7436223"/>
              <a:gd name="connsiteY2" fmla="*/ 361887 h 3689614"/>
              <a:gd name="connsiteX3" fmla="*/ 1048871 w 7436223"/>
              <a:gd name="connsiteY3" fmla="*/ 2380207 h 3689614"/>
              <a:gd name="connsiteX4" fmla="*/ 1317810 w 7436223"/>
              <a:gd name="connsiteY4" fmla="*/ 3671125 h 3689614"/>
              <a:gd name="connsiteX5" fmla="*/ 2595282 w 7436223"/>
              <a:gd name="connsiteY5" fmla="*/ 3684572 h 3689614"/>
              <a:gd name="connsiteX6" fmla="*/ 7436223 w 7436223"/>
              <a:gd name="connsiteY6" fmla="*/ 3657678 h 3689614"/>
              <a:gd name="connsiteX0" fmla="*/ 0 w 7436223"/>
              <a:gd name="connsiteY0" fmla="*/ 49335 h 3711977"/>
              <a:gd name="connsiteX1" fmla="*/ 511408 w 7436223"/>
              <a:gd name="connsiteY1" fmla="*/ 19919 h 3711977"/>
              <a:gd name="connsiteX2" fmla="*/ 680197 w 7436223"/>
              <a:gd name="connsiteY2" fmla="*/ 384250 h 3711977"/>
              <a:gd name="connsiteX3" fmla="*/ 1048871 w 7436223"/>
              <a:gd name="connsiteY3" fmla="*/ 2402570 h 3711977"/>
              <a:gd name="connsiteX4" fmla="*/ 1317810 w 7436223"/>
              <a:gd name="connsiteY4" fmla="*/ 3693488 h 3711977"/>
              <a:gd name="connsiteX5" fmla="*/ 2595282 w 7436223"/>
              <a:gd name="connsiteY5" fmla="*/ 3706935 h 3711977"/>
              <a:gd name="connsiteX6" fmla="*/ 7436223 w 7436223"/>
              <a:gd name="connsiteY6" fmla="*/ 3680041 h 3711977"/>
              <a:gd name="connsiteX0" fmla="*/ 0 w 7436223"/>
              <a:gd name="connsiteY0" fmla="*/ 55476 h 3718118"/>
              <a:gd name="connsiteX1" fmla="*/ 511408 w 7436223"/>
              <a:gd name="connsiteY1" fmla="*/ 26060 h 3718118"/>
              <a:gd name="connsiteX2" fmla="*/ 680197 w 7436223"/>
              <a:gd name="connsiteY2" fmla="*/ 390391 h 3718118"/>
              <a:gd name="connsiteX3" fmla="*/ 1048871 w 7436223"/>
              <a:gd name="connsiteY3" fmla="*/ 2408711 h 3718118"/>
              <a:gd name="connsiteX4" fmla="*/ 1317810 w 7436223"/>
              <a:gd name="connsiteY4" fmla="*/ 3699629 h 3718118"/>
              <a:gd name="connsiteX5" fmla="*/ 2595282 w 7436223"/>
              <a:gd name="connsiteY5" fmla="*/ 3713076 h 3718118"/>
              <a:gd name="connsiteX6" fmla="*/ 7436223 w 7436223"/>
              <a:gd name="connsiteY6" fmla="*/ 3686182 h 3718118"/>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3606 h 3666248"/>
              <a:gd name="connsiteX1" fmla="*/ 680197 w 7436223"/>
              <a:gd name="connsiteY1" fmla="*/ 338521 h 3666248"/>
              <a:gd name="connsiteX2" fmla="*/ 1048871 w 7436223"/>
              <a:gd name="connsiteY2" fmla="*/ 2356841 h 3666248"/>
              <a:gd name="connsiteX3" fmla="*/ 1317810 w 7436223"/>
              <a:gd name="connsiteY3" fmla="*/ 3647759 h 3666248"/>
              <a:gd name="connsiteX4" fmla="*/ 2595282 w 7436223"/>
              <a:gd name="connsiteY4" fmla="*/ 3661206 h 3666248"/>
              <a:gd name="connsiteX5" fmla="*/ 7436223 w 7436223"/>
              <a:gd name="connsiteY5" fmla="*/ 3634312 h 3666248"/>
              <a:gd name="connsiteX0" fmla="*/ 0 w 7436223"/>
              <a:gd name="connsiteY0" fmla="*/ 0 h 3662642"/>
              <a:gd name="connsiteX1" fmla="*/ 432267 w 7436223"/>
              <a:gd name="connsiteY1" fmla="*/ 54490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9341 h 3671983"/>
              <a:gd name="connsiteX1" fmla="*/ 429886 w 7436223"/>
              <a:gd name="connsiteY1" fmla="*/ 28112 h 3671983"/>
              <a:gd name="connsiteX2" fmla="*/ 680197 w 7436223"/>
              <a:gd name="connsiteY2" fmla="*/ 344256 h 3671983"/>
              <a:gd name="connsiteX3" fmla="*/ 1048871 w 7436223"/>
              <a:gd name="connsiteY3" fmla="*/ 2362576 h 3671983"/>
              <a:gd name="connsiteX4" fmla="*/ 1317810 w 7436223"/>
              <a:gd name="connsiteY4" fmla="*/ 3653494 h 3671983"/>
              <a:gd name="connsiteX5" fmla="*/ 2595282 w 7436223"/>
              <a:gd name="connsiteY5" fmla="*/ 3666941 h 3671983"/>
              <a:gd name="connsiteX6" fmla="*/ 7436223 w 7436223"/>
              <a:gd name="connsiteY6" fmla="*/ 3640047 h 3671983"/>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7855 h 3670497"/>
              <a:gd name="connsiteX1" fmla="*/ 344161 w 7436223"/>
              <a:gd name="connsiteY1" fmla="*/ 12339 h 3670497"/>
              <a:gd name="connsiteX2" fmla="*/ 680197 w 7436223"/>
              <a:gd name="connsiteY2" fmla="*/ 342770 h 3670497"/>
              <a:gd name="connsiteX3" fmla="*/ 1048871 w 7436223"/>
              <a:gd name="connsiteY3" fmla="*/ 2361090 h 3670497"/>
              <a:gd name="connsiteX4" fmla="*/ 1317810 w 7436223"/>
              <a:gd name="connsiteY4" fmla="*/ 3652008 h 3670497"/>
              <a:gd name="connsiteX5" fmla="*/ 2595282 w 7436223"/>
              <a:gd name="connsiteY5" fmla="*/ 3665455 h 3670497"/>
              <a:gd name="connsiteX6" fmla="*/ 7436223 w 7436223"/>
              <a:gd name="connsiteY6" fmla="*/ 3638561 h 3670497"/>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6555 h 3669197"/>
              <a:gd name="connsiteX1" fmla="*/ 344161 w 7436223"/>
              <a:gd name="connsiteY1" fmla="*/ 11039 h 3669197"/>
              <a:gd name="connsiteX2" fmla="*/ 680197 w 7436223"/>
              <a:gd name="connsiteY2" fmla="*/ 341470 h 3669197"/>
              <a:gd name="connsiteX3" fmla="*/ 1048871 w 7436223"/>
              <a:gd name="connsiteY3" fmla="*/ 2359790 h 3669197"/>
              <a:gd name="connsiteX4" fmla="*/ 1317810 w 7436223"/>
              <a:gd name="connsiteY4" fmla="*/ 3650708 h 3669197"/>
              <a:gd name="connsiteX5" fmla="*/ 2595282 w 7436223"/>
              <a:gd name="connsiteY5" fmla="*/ 3664155 h 3669197"/>
              <a:gd name="connsiteX6" fmla="*/ 7436223 w 7436223"/>
              <a:gd name="connsiteY6" fmla="*/ 3637261 h 3669197"/>
              <a:gd name="connsiteX0" fmla="*/ 0 w 7436223"/>
              <a:gd name="connsiteY0" fmla="*/ 12725 h 3675367"/>
              <a:gd name="connsiteX1" fmla="*/ 344161 w 7436223"/>
              <a:gd name="connsiteY1" fmla="*/ 10066 h 3675367"/>
              <a:gd name="connsiteX2" fmla="*/ 680197 w 7436223"/>
              <a:gd name="connsiteY2" fmla="*/ 347640 h 3675367"/>
              <a:gd name="connsiteX3" fmla="*/ 1048871 w 7436223"/>
              <a:gd name="connsiteY3" fmla="*/ 2365960 h 3675367"/>
              <a:gd name="connsiteX4" fmla="*/ 1317810 w 7436223"/>
              <a:gd name="connsiteY4" fmla="*/ 3656878 h 3675367"/>
              <a:gd name="connsiteX5" fmla="*/ 2595282 w 7436223"/>
              <a:gd name="connsiteY5" fmla="*/ 3670325 h 3675367"/>
              <a:gd name="connsiteX6" fmla="*/ 7436223 w 7436223"/>
              <a:gd name="connsiteY6" fmla="*/ 3643431 h 3675367"/>
              <a:gd name="connsiteX0" fmla="*/ 0 w 7436223"/>
              <a:gd name="connsiteY0" fmla="*/ 6505 h 3669147"/>
              <a:gd name="connsiteX1" fmla="*/ 344161 w 7436223"/>
              <a:gd name="connsiteY1" fmla="*/ 3846 h 3669147"/>
              <a:gd name="connsiteX2" fmla="*/ 680197 w 7436223"/>
              <a:gd name="connsiteY2" fmla="*/ 341420 h 3669147"/>
              <a:gd name="connsiteX3" fmla="*/ 1048871 w 7436223"/>
              <a:gd name="connsiteY3" fmla="*/ 2359740 h 3669147"/>
              <a:gd name="connsiteX4" fmla="*/ 1317810 w 7436223"/>
              <a:gd name="connsiteY4" fmla="*/ 3650658 h 3669147"/>
              <a:gd name="connsiteX5" fmla="*/ 2595282 w 7436223"/>
              <a:gd name="connsiteY5" fmla="*/ 3664105 h 3669147"/>
              <a:gd name="connsiteX6" fmla="*/ 7436223 w 7436223"/>
              <a:gd name="connsiteY6" fmla="*/ 3637211 h 3669147"/>
              <a:gd name="connsiteX0" fmla="*/ 0 w 7436223"/>
              <a:gd name="connsiteY0" fmla="*/ 2721 h 3665363"/>
              <a:gd name="connsiteX1" fmla="*/ 344161 w 7436223"/>
              <a:gd name="connsiteY1" fmla="*/ 62 h 3665363"/>
              <a:gd name="connsiteX2" fmla="*/ 680197 w 7436223"/>
              <a:gd name="connsiteY2" fmla="*/ 337636 h 3665363"/>
              <a:gd name="connsiteX3" fmla="*/ 1048871 w 7436223"/>
              <a:gd name="connsiteY3" fmla="*/ 2355956 h 3665363"/>
              <a:gd name="connsiteX4" fmla="*/ 1317810 w 7436223"/>
              <a:gd name="connsiteY4" fmla="*/ 3646874 h 3665363"/>
              <a:gd name="connsiteX5" fmla="*/ 2595282 w 7436223"/>
              <a:gd name="connsiteY5" fmla="*/ 3660321 h 3665363"/>
              <a:gd name="connsiteX6" fmla="*/ 7436223 w 7436223"/>
              <a:gd name="connsiteY6" fmla="*/ 3633427 h 366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36223" h="3665363">
                <a:moveTo>
                  <a:pt x="0" y="2721"/>
                </a:moveTo>
                <a:cubicBezTo>
                  <a:pt x="72045" y="11803"/>
                  <a:pt x="214128" y="-989"/>
                  <a:pt x="344161" y="62"/>
                </a:cubicBezTo>
                <a:cubicBezTo>
                  <a:pt x="347989" y="8256"/>
                  <a:pt x="562745" y="-55013"/>
                  <a:pt x="680197" y="337636"/>
                </a:cubicBezTo>
                <a:cubicBezTo>
                  <a:pt x="797649" y="730285"/>
                  <a:pt x="942602" y="1804416"/>
                  <a:pt x="1048871" y="2355956"/>
                </a:cubicBezTo>
                <a:cubicBezTo>
                  <a:pt x="1156377" y="2906211"/>
                  <a:pt x="1140758" y="3402585"/>
                  <a:pt x="1317810" y="3646874"/>
                </a:cubicBezTo>
                <a:cubicBezTo>
                  <a:pt x="1710015" y="3676009"/>
                  <a:pt x="1575547" y="3662562"/>
                  <a:pt x="2595282" y="3660321"/>
                </a:cubicBezTo>
                <a:lnTo>
                  <a:pt x="7436223" y="3633427"/>
                </a:lnTo>
              </a:path>
            </a:pathLst>
          </a:cu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2" name="Rectangle 21"/>
          <p:cNvSpPr/>
          <p:nvPr/>
        </p:nvSpPr>
        <p:spPr bwMode="auto">
          <a:xfrm>
            <a:off x="2676525" y="1066799"/>
            <a:ext cx="243681" cy="609601"/>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3" name="Rectangle 22"/>
          <p:cNvSpPr/>
          <p:nvPr/>
        </p:nvSpPr>
        <p:spPr bwMode="auto">
          <a:xfrm>
            <a:off x="2696368" y="2057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4" name="Rectangle 23"/>
          <p:cNvSpPr/>
          <p:nvPr/>
        </p:nvSpPr>
        <p:spPr bwMode="auto">
          <a:xfrm>
            <a:off x="2696368" y="2362200"/>
            <a:ext cx="152400" cy="1524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5" name="Rectangle 24"/>
          <p:cNvSpPr/>
          <p:nvPr/>
        </p:nvSpPr>
        <p:spPr bwMode="auto">
          <a:xfrm>
            <a:off x="2689225" y="2819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6" name="Rectangle 25"/>
          <p:cNvSpPr/>
          <p:nvPr/>
        </p:nvSpPr>
        <p:spPr bwMode="auto">
          <a:xfrm>
            <a:off x="2696368" y="32003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7" name="Rectangle 26"/>
          <p:cNvSpPr/>
          <p:nvPr/>
        </p:nvSpPr>
        <p:spPr bwMode="auto">
          <a:xfrm>
            <a:off x="2691606" y="33527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8" name="Rectangle 27"/>
          <p:cNvSpPr/>
          <p:nvPr/>
        </p:nvSpPr>
        <p:spPr bwMode="auto">
          <a:xfrm>
            <a:off x="2682081" y="36576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9" name="Rectangle 28"/>
          <p:cNvSpPr/>
          <p:nvPr/>
        </p:nvSpPr>
        <p:spPr bwMode="auto">
          <a:xfrm>
            <a:off x="2696368" y="41148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0" name="Rectangle 29"/>
          <p:cNvSpPr/>
          <p:nvPr/>
        </p:nvSpPr>
        <p:spPr bwMode="auto">
          <a:xfrm>
            <a:off x="2701131" y="4352925"/>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1" name="Rectangle 30"/>
          <p:cNvSpPr/>
          <p:nvPr/>
        </p:nvSpPr>
        <p:spPr bwMode="auto">
          <a:xfrm>
            <a:off x="2691606" y="4724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2" name="Rectangle 31"/>
          <p:cNvSpPr/>
          <p:nvPr/>
        </p:nvSpPr>
        <p:spPr bwMode="auto">
          <a:xfrm>
            <a:off x="2710656" y="5101408"/>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9" name="Rectangle 38"/>
          <p:cNvSpPr/>
          <p:nvPr/>
        </p:nvSpPr>
        <p:spPr bwMode="auto">
          <a:xfrm>
            <a:off x="2819400" y="1535844"/>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40" name="Rectangle 39"/>
          <p:cNvSpPr/>
          <p:nvPr/>
        </p:nvSpPr>
        <p:spPr bwMode="auto">
          <a:xfrm>
            <a:off x="2819400" y="2743200"/>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41" name="Freeform 40"/>
          <p:cNvSpPr/>
          <p:nvPr/>
        </p:nvSpPr>
        <p:spPr bwMode="auto">
          <a:xfrm>
            <a:off x="736979" y="1296537"/>
            <a:ext cx="2101755" cy="1552885"/>
          </a:xfrm>
          <a:custGeom>
            <a:avLst/>
            <a:gdLst>
              <a:gd name="connsiteX0" fmla="*/ 0 w 2101755"/>
              <a:gd name="connsiteY0" fmla="*/ 0 h 1542995"/>
              <a:gd name="connsiteX1" fmla="*/ 313899 w 2101755"/>
              <a:gd name="connsiteY1" fmla="*/ 177421 h 1542995"/>
              <a:gd name="connsiteX2" fmla="*/ 491320 w 2101755"/>
              <a:gd name="connsiteY2" fmla="*/ 559559 h 1542995"/>
              <a:gd name="connsiteX3" fmla="*/ 818866 w 2101755"/>
              <a:gd name="connsiteY3" fmla="*/ 1378424 h 1542995"/>
              <a:gd name="connsiteX4" fmla="*/ 1050878 w 2101755"/>
              <a:gd name="connsiteY4" fmla="*/ 1528550 h 1542995"/>
              <a:gd name="connsiteX5" fmla="*/ 2101755 w 2101755"/>
              <a:gd name="connsiteY5" fmla="*/ 1528550 h 1542995"/>
              <a:gd name="connsiteX0" fmla="*/ 0 w 2101755"/>
              <a:gd name="connsiteY0" fmla="*/ 0 h 1551301"/>
              <a:gd name="connsiteX1" fmla="*/ 313899 w 2101755"/>
              <a:gd name="connsiteY1" fmla="*/ 177421 h 1551301"/>
              <a:gd name="connsiteX2" fmla="*/ 491320 w 2101755"/>
              <a:gd name="connsiteY2" fmla="*/ 559559 h 1551301"/>
              <a:gd name="connsiteX3" fmla="*/ 818866 w 2101755"/>
              <a:gd name="connsiteY3" fmla="*/ 1378424 h 1551301"/>
              <a:gd name="connsiteX4" fmla="*/ 1158034 w 2101755"/>
              <a:gd name="connsiteY4" fmla="*/ 1540456 h 1551301"/>
              <a:gd name="connsiteX5" fmla="*/ 2101755 w 2101755"/>
              <a:gd name="connsiteY5" fmla="*/ 1528550 h 1551301"/>
              <a:gd name="connsiteX0" fmla="*/ 0 w 2101755"/>
              <a:gd name="connsiteY0" fmla="*/ 0 h 1552885"/>
              <a:gd name="connsiteX1" fmla="*/ 313899 w 2101755"/>
              <a:gd name="connsiteY1" fmla="*/ 177421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 name="connsiteX0" fmla="*/ 0 w 2101755"/>
              <a:gd name="connsiteY0" fmla="*/ 0 h 1552885"/>
              <a:gd name="connsiteX1" fmla="*/ 309136 w 2101755"/>
              <a:gd name="connsiteY1" fmla="*/ 194090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1755" h="1552885">
                <a:moveTo>
                  <a:pt x="0" y="0"/>
                </a:moveTo>
                <a:cubicBezTo>
                  <a:pt x="116006" y="42080"/>
                  <a:pt x="227249" y="100830"/>
                  <a:pt x="309136" y="194090"/>
                </a:cubicBezTo>
                <a:cubicBezTo>
                  <a:pt x="391023" y="287350"/>
                  <a:pt x="407159" y="365742"/>
                  <a:pt x="491320" y="559559"/>
                </a:cubicBezTo>
                <a:cubicBezTo>
                  <a:pt x="575481" y="753376"/>
                  <a:pt x="702984" y="1193509"/>
                  <a:pt x="814103" y="1356992"/>
                </a:cubicBezTo>
                <a:cubicBezTo>
                  <a:pt x="925222" y="1520475"/>
                  <a:pt x="943425" y="1511863"/>
                  <a:pt x="1158034" y="1540456"/>
                </a:cubicBezTo>
                <a:cubicBezTo>
                  <a:pt x="1372643" y="1569049"/>
                  <a:pt x="1683224" y="1541060"/>
                  <a:pt x="2101755" y="1528550"/>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42" name="Freeform 41"/>
          <p:cNvSpPr/>
          <p:nvPr/>
        </p:nvSpPr>
        <p:spPr bwMode="auto">
          <a:xfrm>
            <a:off x="750627" y="1105469"/>
            <a:ext cx="2088107" cy="514152"/>
          </a:xfrm>
          <a:custGeom>
            <a:avLst/>
            <a:gdLst>
              <a:gd name="connsiteX0" fmla="*/ 0 w 2088107"/>
              <a:gd name="connsiteY0" fmla="*/ 0 h 512300"/>
              <a:gd name="connsiteX1" fmla="*/ 491319 w 2088107"/>
              <a:gd name="connsiteY1" fmla="*/ 327546 h 512300"/>
              <a:gd name="connsiteX2" fmla="*/ 1023582 w 2088107"/>
              <a:gd name="connsiteY2" fmla="*/ 491319 h 512300"/>
              <a:gd name="connsiteX3" fmla="*/ 2088107 w 2088107"/>
              <a:gd name="connsiteY3" fmla="*/ 504967 h 512300"/>
              <a:gd name="connsiteX0" fmla="*/ 0 w 2088107"/>
              <a:gd name="connsiteY0" fmla="*/ 0 h 514152"/>
              <a:gd name="connsiteX1" fmla="*/ 507988 w 2088107"/>
              <a:gd name="connsiteY1" fmla="*/ 296589 h 514152"/>
              <a:gd name="connsiteX2" fmla="*/ 1023582 w 2088107"/>
              <a:gd name="connsiteY2" fmla="*/ 491319 h 514152"/>
              <a:gd name="connsiteX3" fmla="*/ 2088107 w 2088107"/>
              <a:gd name="connsiteY3" fmla="*/ 504967 h 514152"/>
              <a:gd name="connsiteX0" fmla="*/ 0 w 2088107"/>
              <a:gd name="connsiteY0" fmla="*/ 0 h 514152"/>
              <a:gd name="connsiteX1" fmla="*/ 163773 w 2088107"/>
              <a:gd name="connsiteY1" fmla="*/ 108969 h 514152"/>
              <a:gd name="connsiteX2" fmla="*/ 507988 w 2088107"/>
              <a:gd name="connsiteY2" fmla="*/ 296589 h 514152"/>
              <a:gd name="connsiteX3" fmla="*/ 1023582 w 2088107"/>
              <a:gd name="connsiteY3" fmla="*/ 491319 h 514152"/>
              <a:gd name="connsiteX4" fmla="*/ 2088107 w 2088107"/>
              <a:gd name="connsiteY4" fmla="*/ 504967 h 514152"/>
              <a:gd name="connsiteX0" fmla="*/ 0 w 2088107"/>
              <a:gd name="connsiteY0" fmla="*/ 0 h 514152"/>
              <a:gd name="connsiteX1" fmla="*/ 185204 w 2088107"/>
              <a:gd name="connsiteY1" fmla="*/ 78012 h 514152"/>
              <a:gd name="connsiteX2" fmla="*/ 507988 w 2088107"/>
              <a:gd name="connsiteY2" fmla="*/ 296589 h 514152"/>
              <a:gd name="connsiteX3" fmla="*/ 1023582 w 2088107"/>
              <a:gd name="connsiteY3" fmla="*/ 491319 h 514152"/>
              <a:gd name="connsiteX4" fmla="*/ 2088107 w 2088107"/>
              <a:gd name="connsiteY4" fmla="*/ 504967 h 514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107" h="514152">
                <a:moveTo>
                  <a:pt x="0" y="0"/>
                </a:moveTo>
                <a:cubicBezTo>
                  <a:pt x="27296" y="18162"/>
                  <a:pt x="100539" y="28581"/>
                  <a:pt x="185204" y="78012"/>
                </a:cubicBezTo>
                <a:cubicBezTo>
                  <a:pt x="269869" y="127444"/>
                  <a:pt x="368259" y="227705"/>
                  <a:pt x="507988" y="296589"/>
                </a:cubicBezTo>
                <a:cubicBezTo>
                  <a:pt x="647717" y="365473"/>
                  <a:pt x="760229" y="456589"/>
                  <a:pt x="1023582" y="491319"/>
                </a:cubicBezTo>
                <a:cubicBezTo>
                  <a:pt x="1286935" y="526049"/>
                  <a:pt x="1688910" y="512928"/>
                  <a:pt x="2088107" y="504967"/>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176511588"/>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2"/>
          <p:cNvSpPr txBox="1">
            <a:spLocks noChangeArrowheads="1"/>
          </p:cNvSpPr>
          <p:nvPr/>
        </p:nvSpPr>
        <p:spPr bwMode="auto">
          <a:xfrm>
            <a:off x="3810000" y="228600"/>
            <a:ext cx="1447800" cy="10064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6000" dirty="0">
                <a:solidFill>
                  <a:srgbClr val="FFFFFF"/>
                </a:solidFill>
              </a:rPr>
              <a:t>11</a:t>
            </a:r>
          </a:p>
        </p:txBody>
      </p:sp>
      <p:pic>
        <p:nvPicPr>
          <p:cNvPr id="152579" name="Picture 5"/>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81000" y="1524000"/>
            <a:ext cx="8229600" cy="4492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87586372"/>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ext Box 2"/>
          <p:cNvSpPr txBox="1">
            <a:spLocks noChangeArrowheads="1"/>
          </p:cNvSpPr>
          <p:nvPr/>
        </p:nvSpPr>
        <p:spPr bwMode="auto">
          <a:xfrm>
            <a:off x="3810000" y="228600"/>
            <a:ext cx="1447800" cy="10064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6000" dirty="0">
                <a:solidFill>
                  <a:srgbClr val="FFFFFF"/>
                </a:solidFill>
              </a:rPr>
              <a:t>12</a:t>
            </a:r>
          </a:p>
        </p:txBody>
      </p:sp>
      <p:pic>
        <p:nvPicPr>
          <p:cNvPr id="15360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1219200"/>
            <a:ext cx="2028825"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505200"/>
            <a:ext cx="4419600" cy="310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8966329"/>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ext Box 2"/>
          <p:cNvSpPr txBox="1">
            <a:spLocks noChangeArrowheads="1"/>
          </p:cNvSpPr>
          <p:nvPr/>
        </p:nvSpPr>
        <p:spPr bwMode="auto">
          <a:xfrm>
            <a:off x="3810000" y="228600"/>
            <a:ext cx="1447800" cy="10064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6000" dirty="0">
                <a:solidFill>
                  <a:srgbClr val="FFFFFF"/>
                </a:solidFill>
              </a:rPr>
              <a:t>13</a:t>
            </a:r>
          </a:p>
        </p:txBody>
      </p:sp>
      <p:pic>
        <p:nvPicPr>
          <p:cNvPr id="154627" name="Picture 5"/>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828800" y="1295400"/>
            <a:ext cx="5257800" cy="4860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0111123"/>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ext Box 2"/>
          <p:cNvSpPr txBox="1">
            <a:spLocks noChangeArrowheads="1"/>
          </p:cNvSpPr>
          <p:nvPr/>
        </p:nvSpPr>
        <p:spPr bwMode="auto">
          <a:xfrm>
            <a:off x="3810000" y="228600"/>
            <a:ext cx="1447800" cy="10064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6000" dirty="0">
                <a:solidFill>
                  <a:srgbClr val="FFFFFF"/>
                </a:solidFill>
              </a:rPr>
              <a:t>14</a:t>
            </a:r>
          </a:p>
        </p:txBody>
      </p:sp>
      <p:pic>
        <p:nvPicPr>
          <p:cNvPr id="15565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219200"/>
            <a:ext cx="3219450"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3124200"/>
            <a:ext cx="298926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8117322"/>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3810000" y="228600"/>
            <a:ext cx="1447800" cy="10064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6000" dirty="0">
                <a:solidFill>
                  <a:srgbClr val="FFFFFF"/>
                </a:solidFill>
              </a:rPr>
              <a:t>15</a:t>
            </a:r>
          </a:p>
        </p:txBody>
      </p:sp>
      <p:pic>
        <p:nvPicPr>
          <p:cNvPr id="156675" name="Picture 5"/>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09600" y="1600200"/>
            <a:ext cx="7991475" cy="3494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38865372"/>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ext Box 2"/>
          <p:cNvSpPr txBox="1">
            <a:spLocks noChangeArrowheads="1"/>
          </p:cNvSpPr>
          <p:nvPr/>
        </p:nvSpPr>
        <p:spPr bwMode="auto">
          <a:xfrm>
            <a:off x="3352800" y="228600"/>
            <a:ext cx="2438400" cy="10064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6000" dirty="0">
                <a:solidFill>
                  <a:srgbClr val="FFFFFF"/>
                </a:solidFill>
              </a:rPr>
              <a:t>17-18</a:t>
            </a:r>
          </a:p>
        </p:txBody>
      </p:sp>
      <p:pic>
        <p:nvPicPr>
          <p:cNvPr id="158723" name="Picture 7"/>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762000" y="1676400"/>
            <a:ext cx="7610475" cy="4400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46540441"/>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ext Box 2"/>
          <p:cNvSpPr txBox="1">
            <a:spLocks noChangeArrowheads="1"/>
          </p:cNvSpPr>
          <p:nvPr/>
        </p:nvSpPr>
        <p:spPr bwMode="auto">
          <a:xfrm>
            <a:off x="3352800" y="228600"/>
            <a:ext cx="2438400" cy="10064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6000" dirty="0">
                <a:solidFill>
                  <a:srgbClr val="FFFFFF"/>
                </a:solidFill>
              </a:rPr>
              <a:t>18</a:t>
            </a:r>
          </a:p>
        </p:txBody>
      </p:sp>
      <p:pic>
        <p:nvPicPr>
          <p:cNvPr id="159747" name="Picture 5"/>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066800" y="1828800"/>
            <a:ext cx="7348538" cy="32750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40731619"/>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ext Box 2"/>
          <p:cNvSpPr txBox="1">
            <a:spLocks noChangeArrowheads="1"/>
          </p:cNvSpPr>
          <p:nvPr/>
        </p:nvSpPr>
        <p:spPr bwMode="auto">
          <a:xfrm>
            <a:off x="3352800" y="228600"/>
            <a:ext cx="2438400" cy="10064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6000" dirty="0">
                <a:solidFill>
                  <a:srgbClr val="FFFFFF"/>
                </a:solidFill>
              </a:rPr>
              <a:t>19-20</a:t>
            </a:r>
          </a:p>
        </p:txBody>
      </p:sp>
      <p:pic>
        <p:nvPicPr>
          <p:cNvPr id="160771" name="Picture 5"/>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457200" y="1600200"/>
            <a:ext cx="8001000" cy="4278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025582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pic>
        <p:nvPicPr>
          <p:cNvPr id="184322" name="Picture 2" descr="http://www.tybeemarinescience.org/wp-content/uploads/2014/04/Horseshoe-Crab.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3499514"/>
            <a:ext cx="5040834"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843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6113" t="12049" r="15325" b="8660"/>
          <a:stretch/>
        </p:blipFill>
        <p:spPr bwMode="auto">
          <a:xfrm>
            <a:off x="2667000" y="0"/>
            <a:ext cx="4013754" cy="3481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1851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grpSp>
        <p:nvGrpSpPr>
          <p:cNvPr id="79874" name="Group 2"/>
          <p:cNvGrpSpPr>
            <a:grpSpLocks/>
          </p:cNvGrpSpPr>
          <p:nvPr/>
        </p:nvGrpSpPr>
        <p:grpSpPr bwMode="auto">
          <a:xfrm>
            <a:off x="0" y="304800"/>
            <a:ext cx="9144000" cy="6248400"/>
            <a:chOff x="0" y="0"/>
            <a:chExt cx="5760" cy="3936"/>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457200" y="304800"/>
            <a:ext cx="8382000" cy="1107996"/>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6600" b="0" dirty="0">
                <a:latin typeface="Arial Narrow" pitchFamily="34" charset="0"/>
              </a:rPr>
              <a:t>10.  </a:t>
            </a:r>
          </a:p>
        </p:txBody>
      </p:sp>
      <p:sp>
        <p:nvSpPr>
          <p:cNvPr id="3" name="Text Box 4"/>
          <p:cNvSpPr txBox="1">
            <a:spLocks noChangeArrowheads="1"/>
          </p:cNvSpPr>
          <p:nvPr/>
        </p:nvSpPr>
        <p:spPr bwMode="auto">
          <a:xfrm>
            <a:off x="457200" y="1399349"/>
            <a:ext cx="8382000" cy="258532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5400" b="0" dirty="0">
                <a:latin typeface="Arial Narrow" pitchFamily="34" charset="0"/>
              </a:rPr>
              <a:t>There is no rock record in </a:t>
            </a:r>
            <a:br>
              <a:rPr lang="en-US" sz="5400" b="0" dirty="0">
                <a:latin typeface="Arial Narrow" pitchFamily="34" charset="0"/>
              </a:rPr>
            </a:br>
            <a:r>
              <a:rPr lang="en-US" sz="5400" b="0" dirty="0">
                <a:latin typeface="Arial Narrow" pitchFamily="34" charset="0"/>
              </a:rPr>
              <a:t>New York for the Permian, </a:t>
            </a:r>
            <a:r>
              <a:rPr lang="en-US" sz="5400" b="0" dirty="0" err="1">
                <a:latin typeface="Arial Narrow" pitchFamily="34" charset="0"/>
              </a:rPr>
              <a:t>Paleogene</a:t>
            </a:r>
            <a:r>
              <a:rPr lang="en-US" sz="5400" b="0" dirty="0">
                <a:latin typeface="Arial Narrow" pitchFamily="34" charset="0"/>
              </a:rPr>
              <a:t>, or </a:t>
            </a:r>
            <a:r>
              <a:rPr lang="en-US" sz="5400" b="0" dirty="0" err="1">
                <a:latin typeface="Arial Narrow" pitchFamily="34" charset="0"/>
              </a:rPr>
              <a:t>Neogene</a:t>
            </a:r>
            <a:r>
              <a:rPr lang="en-US" sz="5400" b="0" dirty="0">
                <a:latin typeface="Arial Narrow" pitchFamily="34" charset="0"/>
              </a:rPr>
              <a:t> Periods.</a:t>
            </a:r>
            <a:endParaRPr lang="en-US" sz="7200" b="0" dirty="0">
              <a:latin typeface="Arial Narrow" pitchFamily="34" charset="0"/>
            </a:endParaRPr>
          </a:p>
        </p:txBody>
      </p:sp>
    </p:spTree>
    <p:extLst>
      <p:ext uri="{BB962C8B-B14F-4D97-AF65-F5344CB8AC3E}">
        <p14:creationId xmlns:p14="http://schemas.microsoft.com/office/powerpoint/2010/main" val="41448498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grpSp>
        <p:nvGrpSpPr>
          <p:cNvPr id="79874" name="Group 2"/>
          <p:cNvGrpSpPr>
            <a:grpSpLocks/>
          </p:cNvGrpSpPr>
          <p:nvPr/>
        </p:nvGrpSpPr>
        <p:grpSpPr bwMode="auto">
          <a:xfrm>
            <a:off x="0" y="304800"/>
            <a:ext cx="9144000" cy="6248400"/>
            <a:chOff x="0" y="0"/>
            <a:chExt cx="5760" cy="3936"/>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Rectangle 7"/>
          <p:cNvSpPr/>
          <p:nvPr/>
        </p:nvSpPr>
        <p:spPr bwMode="auto">
          <a:xfrm>
            <a:off x="2524125" y="914400"/>
            <a:ext cx="487362"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0" name="Rectangle 9"/>
          <p:cNvSpPr/>
          <p:nvPr/>
        </p:nvSpPr>
        <p:spPr bwMode="auto">
          <a:xfrm>
            <a:off x="2819400" y="5181600"/>
            <a:ext cx="1295400" cy="2667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 name="Rectangle 2"/>
          <p:cNvSpPr/>
          <p:nvPr/>
        </p:nvSpPr>
        <p:spPr>
          <a:xfrm>
            <a:off x="4168085" y="937853"/>
            <a:ext cx="416615" cy="769441"/>
          </a:xfrm>
          <a:prstGeom prst="rect">
            <a:avLst/>
          </a:prstGeom>
          <a:noFill/>
        </p:spPr>
        <p:txBody>
          <a:bodyPr wrap="square" lIns="91440" tIns="45720" rIns="91440" bIns="45720">
            <a:spAutoFit/>
          </a:bodyPr>
          <a:lstStyle/>
          <a:p>
            <a:pPr algn="ctr"/>
            <a:r>
              <a:rPr lang="en-US" sz="4400" b="0" cap="none" spc="0" dirty="0">
                <a:ln w="18415" cmpd="sng">
                  <a:solidFill>
                    <a:schemeClr val="tx1"/>
                  </a:solidFill>
                  <a:prstDash val="solid"/>
                </a:ln>
                <a:solidFill>
                  <a:srgbClr val="FF0000"/>
                </a:solidFill>
                <a:effectLst>
                  <a:outerShdw blurRad="63500" dir="3600000" algn="tl" rotWithShape="0">
                    <a:srgbClr val="000000">
                      <a:alpha val="70000"/>
                    </a:srgbClr>
                  </a:outerShdw>
                </a:effectLst>
              </a:rPr>
              <a:t>x</a:t>
            </a:r>
          </a:p>
        </p:txBody>
      </p:sp>
      <p:sp>
        <p:nvSpPr>
          <p:cNvPr id="15" name="Rectangle 14"/>
          <p:cNvSpPr/>
          <p:nvPr/>
        </p:nvSpPr>
        <p:spPr>
          <a:xfrm>
            <a:off x="4177610" y="2616732"/>
            <a:ext cx="416615" cy="769441"/>
          </a:xfrm>
          <a:prstGeom prst="rect">
            <a:avLst/>
          </a:prstGeom>
          <a:noFill/>
        </p:spPr>
        <p:txBody>
          <a:bodyPr wrap="square" lIns="91440" tIns="45720" rIns="91440" bIns="45720">
            <a:spAutoFit/>
          </a:bodyPr>
          <a:lstStyle/>
          <a:p>
            <a:pPr algn="ctr"/>
            <a:r>
              <a:rPr lang="en-US" sz="4400" b="0" cap="none" spc="0" dirty="0">
                <a:ln w="18415" cmpd="sng">
                  <a:solidFill>
                    <a:schemeClr val="tx1"/>
                  </a:solidFill>
                  <a:prstDash val="solid"/>
                </a:ln>
                <a:solidFill>
                  <a:srgbClr val="FF0000"/>
                </a:solidFill>
                <a:effectLst>
                  <a:outerShdw blurRad="63500" dir="3600000" algn="tl" rotWithShape="0">
                    <a:srgbClr val="000000">
                      <a:alpha val="70000"/>
                    </a:srgbClr>
                  </a:outerShdw>
                </a:effectLst>
              </a:rPr>
              <a:t>x</a:t>
            </a:r>
          </a:p>
        </p:txBody>
      </p:sp>
      <p:sp>
        <p:nvSpPr>
          <p:cNvPr id="16" name="Rectangle 15"/>
          <p:cNvSpPr/>
          <p:nvPr/>
        </p:nvSpPr>
        <p:spPr bwMode="auto">
          <a:xfrm>
            <a:off x="13447" y="5524500"/>
            <a:ext cx="1295400" cy="26670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7" name="Rectangle 16"/>
          <p:cNvSpPr/>
          <p:nvPr/>
        </p:nvSpPr>
        <p:spPr bwMode="auto">
          <a:xfrm>
            <a:off x="5105400" y="828675"/>
            <a:ext cx="833718" cy="13335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9" name="Rectangle 18"/>
          <p:cNvSpPr/>
          <p:nvPr/>
        </p:nvSpPr>
        <p:spPr bwMode="auto">
          <a:xfrm>
            <a:off x="661146" y="4648200"/>
            <a:ext cx="786653"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0" name="Rectangle 19"/>
          <p:cNvSpPr/>
          <p:nvPr/>
        </p:nvSpPr>
        <p:spPr bwMode="auto">
          <a:xfrm>
            <a:off x="152400" y="1516794"/>
            <a:ext cx="224118" cy="3398106"/>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8" name="Freeform 17"/>
          <p:cNvSpPr/>
          <p:nvPr/>
        </p:nvSpPr>
        <p:spPr bwMode="auto">
          <a:xfrm>
            <a:off x="358655" y="1512245"/>
            <a:ext cx="7436223" cy="3665363"/>
          </a:xfrm>
          <a:custGeom>
            <a:avLst/>
            <a:gdLst>
              <a:gd name="connsiteX0" fmla="*/ 0 w 7436223"/>
              <a:gd name="connsiteY0" fmla="*/ 6013 h 3860887"/>
              <a:gd name="connsiteX1" fmla="*/ 389964 w 7436223"/>
              <a:gd name="connsiteY1" fmla="*/ 19460 h 3860887"/>
              <a:gd name="connsiteX2" fmla="*/ 605117 w 7436223"/>
              <a:gd name="connsiteY2" fmla="*/ 167377 h 3860887"/>
              <a:gd name="connsiteX3" fmla="*/ 699247 w 7436223"/>
              <a:gd name="connsiteY3" fmla="*/ 476660 h 3860887"/>
              <a:gd name="connsiteX4" fmla="*/ 1237129 w 7436223"/>
              <a:gd name="connsiteY4" fmla="*/ 3623271 h 3860887"/>
              <a:gd name="connsiteX5" fmla="*/ 1748117 w 7436223"/>
              <a:gd name="connsiteY5" fmla="*/ 3636719 h 3860887"/>
              <a:gd name="connsiteX6" fmla="*/ 7436223 w 7436223"/>
              <a:gd name="connsiteY6" fmla="*/ 3636719 h 3860887"/>
              <a:gd name="connsiteX0" fmla="*/ 0 w 7436223"/>
              <a:gd name="connsiteY0" fmla="*/ 6013 h 3680546"/>
              <a:gd name="connsiteX1" fmla="*/ 389964 w 7436223"/>
              <a:gd name="connsiteY1" fmla="*/ 19460 h 3680546"/>
              <a:gd name="connsiteX2" fmla="*/ 605117 w 7436223"/>
              <a:gd name="connsiteY2" fmla="*/ 167377 h 3680546"/>
              <a:gd name="connsiteX3" fmla="*/ 699247 w 7436223"/>
              <a:gd name="connsiteY3" fmla="*/ 476660 h 3680546"/>
              <a:gd name="connsiteX4" fmla="*/ 1129553 w 7436223"/>
              <a:gd name="connsiteY4" fmla="*/ 3045048 h 3680546"/>
              <a:gd name="connsiteX5" fmla="*/ 1748117 w 7436223"/>
              <a:gd name="connsiteY5" fmla="*/ 3636719 h 3680546"/>
              <a:gd name="connsiteX6" fmla="*/ 7436223 w 7436223"/>
              <a:gd name="connsiteY6" fmla="*/ 3636719 h 3680546"/>
              <a:gd name="connsiteX0" fmla="*/ 0 w 7436223"/>
              <a:gd name="connsiteY0" fmla="*/ 6013 h 3731346"/>
              <a:gd name="connsiteX1" fmla="*/ 389964 w 7436223"/>
              <a:gd name="connsiteY1" fmla="*/ 19460 h 3731346"/>
              <a:gd name="connsiteX2" fmla="*/ 605117 w 7436223"/>
              <a:gd name="connsiteY2" fmla="*/ 167377 h 3731346"/>
              <a:gd name="connsiteX3" fmla="*/ 699247 w 7436223"/>
              <a:gd name="connsiteY3" fmla="*/ 476660 h 3731346"/>
              <a:gd name="connsiteX4" fmla="*/ 1048871 w 7436223"/>
              <a:gd name="connsiteY4" fmla="*/ 2359248 h 3731346"/>
              <a:gd name="connsiteX5" fmla="*/ 1748117 w 7436223"/>
              <a:gd name="connsiteY5" fmla="*/ 3636719 h 3731346"/>
              <a:gd name="connsiteX6" fmla="*/ 7436223 w 7436223"/>
              <a:gd name="connsiteY6" fmla="*/ 3636719 h 3731346"/>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2595282 w 7436223"/>
              <a:gd name="connsiteY5" fmla="*/ 3663613 h 3751738"/>
              <a:gd name="connsiteX6" fmla="*/ 7436223 w 7436223"/>
              <a:gd name="connsiteY6" fmla="*/ 3636719 h 3751738"/>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1573305 w 7436223"/>
              <a:gd name="connsiteY5" fmla="*/ 3179519 h 3751738"/>
              <a:gd name="connsiteX6" fmla="*/ 2595282 w 7436223"/>
              <a:gd name="connsiteY6" fmla="*/ 3663613 h 3751738"/>
              <a:gd name="connsiteX7" fmla="*/ 7436223 w 7436223"/>
              <a:gd name="connsiteY7" fmla="*/ 3636719 h 3751738"/>
              <a:gd name="connsiteX0" fmla="*/ 0 w 7436223"/>
              <a:gd name="connsiteY0" fmla="*/ 6013 h 3750931"/>
              <a:gd name="connsiteX1" fmla="*/ 389964 w 7436223"/>
              <a:gd name="connsiteY1" fmla="*/ 19460 h 3750931"/>
              <a:gd name="connsiteX2" fmla="*/ 605117 w 7436223"/>
              <a:gd name="connsiteY2" fmla="*/ 167377 h 3750931"/>
              <a:gd name="connsiteX3" fmla="*/ 699247 w 7436223"/>
              <a:gd name="connsiteY3" fmla="*/ 476660 h 3750931"/>
              <a:gd name="connsiteX4" fmla="*/ 1048871 w 7436223"/>
              <a:gd name="connsiteY4" fmla="*/ 2359248 h 3750931"/>
              <a:gd name="connsiteX5" fmla="*/ 1317810 w 7436223"/>
              <a:gd name="connsiteY5" fmla="*/ 3650166 h 3750931"/>
              <a:gd name="connsiteX6" fmla="*/ 2595282 w 7436223"/>
              <a:gd name="connsiteY6" fmla="*/ 3663613 h 3750931"/>
              <a:gd name="connsiteX7" fmla="*/ 7436223 w 7436223"/>
              <a:gd name="connsiteY7" fmla="*/ 3636719 h 3750931"/>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1531 h 3664173"/>
              <a:gd name="connsiteX1" fmla="*/ 389964 w 7436223"/>
              <a:gd name="connsiteY1" fmla="*/ 14978 h 3664173"/>
              <a:gd name="connsiteX2" fmla="*/ 437029 w 7436223"/>
              <a:gd name="connsiteY2" fmla="*/ 17920 h 3664173"/>
              <a:gd name="connsiteX3" fmla="*/ 605117 w 7436223"/>
              <a:gd name="connsiteY3" fmla="*/ 162895 h 3664173"/>
              <a:gd name="connsiteX4" fmla="*/ 699247 w 7436223"/>
              <a:gd name="connsiteY4" fmla="*/ 472178 h 3664173"/>
              <a:gd name="connsiteX5" fmla="*/ 1048871 w 7436223"/>
              <a:gd name="connsiteY5" fmla="*/ 2354766 h 3664173"/>
              <a:gd name="connsiteX6" fmla="*/ 1317810 w 7436223"/>
              <a:gd name="connsiteY6" fmla="*/ 3645684 h 3664173"/>
              <a:gd name="connsiteX7" fmla="*/ 2595282 w 7436223"/>
              <a:gd name="connsiteY7" fmla="*/ 3659131 h 3664173"/>
              <a:gd name="connsiteX8" fmla="*/ 7436223 w 7436223"/>
              <a:gd name="connsiteY8" fmla="*/ 3632237 h 3664173"/>
              <a:gd name="connsiteX0" fmla="*/ 0 w 7436223"/>
              <a:gd name="connsiteY0" fmla="*/ 2240 h 3664882"/>
              <a:gd name="connsiteX1" fmla="*/ 368533 w 7436223"/>
              <a:gd name="connsiteY1" fmla="*/ 8543 h 3664882"/>
              <a:gd name="connsiteX2" fmla="*/ 437029 w 7436223"/>
              <a:gd name="connsiteY2" fmla="*/ 18629 h 3664882"/>
              <a:gd name="connsiteX3" fmla="*/ 605117 w 7436223"/>
              <a:gd name="connsiteY3" fmla="*/ 163604 h 3664882"/>
              <a:gd name="connsiteX4" fmla="*/ 699247 w 7436223"/>
              <a:gd name="connsiteY4" fmla="*/ 472887 h 3664882"/>
              <a:gd name="connsiteX5" fmla="*/ 1048871 w 7436223"/>
              <a:gd name="connsiteY5" fmla="*/ 2355475 h 3664882"/>
              <a:gd name="connsiteX6" fmla="*/ 1317810 w 7436223"/>
              <a:gd name="connsiteY6" fmla="*/ 3646393 h 3664882"/>
              <a:gd name="connsiteX7" fmla="*/ 2595282 w 7436223"/>
              <a:gd name="connsiteY7" fmla="*/ 3659840 h 3664882"/>
              <a:gd name="connsiteX8" fmla="*/ 7436223 w 7436223"/>
              <a:gd name="connsiteY8" fmla="*/ 3632946 h 3664882"/>
              <a:gd name="connsiteX0" fmla="*/ 0 w 7436223"/>
              <a:gd name="connsiteY0" fmla="*/ 2463 h 3665105"/>
              <a:gd name="connsiteX1" fmla="*/ 368533 w 7436223"/>
              <a:gd name="connsiteY1" fmla="*/ 8766 h 3665105"/>
              <a:gd name="connsiteX2" fmla="*/ 487035 w 7436223"/>
              <a:gd name="connsiteY2" fmla="*/ 28377 h 3665105"/>
              <a:gd name="connsiteX3" fmla="*/ 605117 w 7436223"/>
              <a:gd name="connsiteY3" fmla="*/ 163827 h 3665105"/>
              <a:gd name="connsiteX4" fmla="*/ 699247 w 7436223"/>
              <a:gd name="connsiteY4" fmla="*/ 473110 h 3665105"/>
              <a:gd name="connsiteX5" fmla="*/ 1048871 w 7436223"/>
              <a:gd name="connsiteY5" fmla="*/ 2355698 h 3665105"/>
              <a:gd name="connsiteX6" fmla="*/ 1317810 w 7436223"/>
              <a:gd name="connsiteY6" fmla="*/ 3646616 h 3665105"/>
              <a:gd name="connsiteX7" fmla="*/ 2595282 w 7436223"/>
              <a:gd name="connsiteY7" fmla="*/ 3660063 h 3665105"/>
              <a:gd name="connsiteX8" fmla="*/ 7436223 w 7436223"/>
              <a:gd name="connsiteY8" fmla="*/ 3633169 h 3665105"/>
              <a:gd name="connsiteX0" fmla="*/ 0 w 7436223"/>
              <a:gd name="connsiteY0" fmla="*/ 9505 h 3672147"/>
              <a:gd name="connsiteX1" fmla="*/ 380439 w 7436223"/>
              <a:gd name="connsiteY1" fmla="*/ 1520 h 3672147"/>
              <a:gd name="connsiteX2" fmla="*/ 487035 w 7436223"/>
              <a:gd name="connsiteY2" fmla="*/ 35419 h 3672147"/>
              <a:gd name="connsiteX3" fmla="*/ 605117 w 7436223"/>
              <a:gd name="connsiteY3" fmla="*/ 170869 h 3672147"/>
              <a:gd name="connsiteX4" fmla="*/ 699247 w 7436223"/>
              <a:gd name="connsiteY4" fmla="*/ 480152 h 3672147"/>
              <a:gd name="connsiteX5" fmla="*/ 1048871 w 7436223"/>
              <a:gd name="connsiteY5" fmla="*/ 2362740 h 3672147"/>
              <a:gd name="connsiteX6" fmla="*/ 1317810 w 7436223"/>
              <a:gd name="connsiteY6" fmla="*/ 3653658 h 3672147"/>
              <a:gd name="connsiteX7" fmla="*/ 2595282 w 7436223"/>
              <a:gd name="connsiteY7" fmla="*/ 3667105 h 3672147"/>
              <a:gd name="connsiteX8" fmla="*/ 7436223 w 7436223"/>
              <a:gd name="connsiteY8" fmla="*/ 3640211 h 3672147"/>
              <a:gd name="connsiteX0" fmla="*/ 0 w 7436223"/>
              <a:gd name="connsiteY0" fmla="*/ 4567 h 3667209"/>
              <a:gd name="connsiteX1" fmla="*/ 382820 w 7436223"/>
              <a:gd name="connsiteY1" fmla="*/ 3726 h 3667209"/>
              <a:gd name="connsiteX2" fmla="*/ 487035 w 7436223"/>
              <a:gd name="connsiteY2" fmla="*/ 30481 h 3667209"/>
              <a:gd name="connsiteX3" fmla="*/ 605117 w 7436223"/>
              <a:gd name="connsiteY3" fmla="*/ 165931 h 3667209"/>
              <a:gd name="connsiteX4" fmla="*/ 699247 w 7436223"/>
              <a:gd name="connsiteY4" fmla="*/ 475214 h 3667209"/>
              <a:gd name="connsiteX5" fmla="*/ 1048871 w 7436223"/>
              <a:gd name="connsiteY5" fmla="*/ 2357802 h 3667209"/>
              <a:gd name="connsiteX6" fmla="*/ 1317810 w 7436223"/>
              <a:gd name="connsiteY6" fmla="*/ 3648720 h 3667209"/>
              <a:gd name="connsiteX7" fmla="*/ 2595282 w 7436223"/>
              <a:gd name="connsiteY7" fmla="*/ 3662167 h 3667209"/>
              <a:gd name="connsiteX8" fmla="*/ 7436223 w 7436223"/>
              <a:gd name="connsiteY8" fmla="*/ 3635273 h 3667209"/>
              <a:gd name="connsiteX0" fmla="*/ 0 w 7436223"/>
              <a:gd name="connsiteY0" fmla="*/ 5162 h 3667804"/>
              <a:gd name="connsiteX1" fmla="*/ 382820 w 7436223"/>
              <a:gd name="connsiteY1" fmla="*/ 4321 h 3667804"/>
              <a:gd name="connsiteX2" fmla="*/ 487035 w 7436223"/>
              <a:gd name="connsiteY2" fmla="*/ 40601 h 3667804"/>
              <a:gd name="connsiteX3" fmla="*/ 605117 w 7436223"/>
              <a:gd name="connsiteY3" fmla="*/ 166526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10126 h 3672768"/>
              <a:gd name="connsiteX1" fmla="*/ 382820 w 7436223"/>
              <a:gd name="connsiteY1" fmla="*/ 9285 h 3672768"/>
              <a:gd name="connsiteX2" fmla="*/ 487035 w 7436223"/>
              <a:gd name="connsiteY2" fmla="*/ 45565 h 3672768"/>
              <a:gd name="connsiteX3" fmla="*/ 699247 w 7436223"/>
              <a:gd name="connsiteY3" fmla="*/ 480773 h 3672768"/>
              <a:gd name="connsiteX4" fmla="*/ 1048871 w 7436223"/>
              <a:gd name="connsiteY4" fmla="*/ 2363361 h 3672768"/>
              <a:gd name="connsiteX5" fmla="*/ 1317810 w 7436223"/>
              <a:gd name="connsiteY5" fmla="*/ 3654279 h 3672768"/>
              <a:gd name="connsiteX6" fmla="*/ 2595282 w 7436223"/>
              <a:gd name="connsiteY6" fmla="*/ 3667726 h 3672768"/>
              <a:gd name="connsiteX7" fmla="*/ 7436223 w 7436223"/>
              <a:gd name="connsiteY7" fmla="*/ 3640832 h 3672768"/>
              <a:gd name="connsiteX0" fmla="*/ 0 w 7436223"/>
              <a:gd name="connsiteY0" fmla="*/ 11572 h 3674214"/>
              <a:gd name="connsiteX1" fmla="*/ 382820 w 7436223"/>
              <a:gd name="connsiteY1" fmla="*/ 10731 h 3674214"/>
              <a:gd name="connsiteX2" fmla="*/ 584666 w 7436223"/>
              <a:gd name="connsiteY2" fmla="*/ 137498 h 3674214"/>
              <a:gd name="connsiteX3" fmla="*/ 699247 w 7436223"/>
              <a:gd name="connsiteY3" fmla="*/ 482219 h 3674214"/>
              <a:gd name="connsiteX4" fmla="*/ 1048871 w 7436223"/>
              <a:gd name="connsiteY4" fmla="*/ 2364807 h 3674214"/>
              <a:gd name="connsiteX5" fmla="*/ 1317810 w 7436223"/>
              <a:gd name="connsiteY5" fmla="*/ 3655725 h 3674214"/>
              <a:gd name="connsiteX6" fmla="*/ 2595282 w 7436223"/>
              <a:gd name="connsiteY6" fmla="*/ 3669172 h 3674214"/>
              <a:gd name="connsiteX7" fmla="*/ 7436223 w 7436223"/>
              <a:gd name="connsiteY7" fmla="*/ 3642278 h 3674214"/>
              <a:gd name="connsiteX0" fmla="*/ 0 w 7436223"/>
              <a:gd name="connsiteY0" fmla="*/ 11051 h 3673693"/>
              <a:gd name="connsiteX1" fmla="*/ 382820 w 7436223"/>
              <a:gd name="connsiteY1" fmla="*/ 10210 h 3673693"/>
              <a:gd name="connsiteX2" fmla="*/ 567997 w 7436223"/>
              <a:gd name="connsiteY2" fmla="*/ 129834 h 3673693"/>
              <a:gd name="connsiteX3" fmla="*/ 699247 w 7436223"/>
              <a:gd name="connsiteY3" fmla="*/ 481698 h 3673693"/>
              <a:gd name="connsiteX4" fmla="*/ 1048871 w 7436223"/>
              <a:gd name="connsiteY4" fmla="*/ 2364286 h 3673693"/>
              <a:gd name="connsiteX5" fmla="*/ 1317810 w 7436223"/>
              <a:gd name="connsiteY5" fmla="*/ 3655204 h 3673693"/>
              <a:gd name="connsiteX6" fmla="*/ 2595282 w 7436223"/>
              <a:gd name="connsiteY6" fmla="*/ 3668651 h 3673693"/>
              <a:gd name="connsiteX7" fmla="*/ 7436223 w 7436223"/>
              <a:gd name="connsiteY7" fmla="*/ 3641757 h 3673693"/>
              <a:gd name="connsiteX0" fmla="*/ 0 w 7436223"/>
              <a:gd name="connsiteY0" fmla="*/ 10011 h 3672653"/>
              <a:gd name="connsiteX1" fmla="*/ 382820 w 7436223"/>
              <a:gd name="connsiteY1" fmla="*/ 9170 h 3672653"/>
              <a:gd name="connsiteX2" fmla="*/ 553710 w 7436223"/>
              <a:gd name="connsiteY2" fmla="*/ 114506 h 3672653"/>
              <a:gd name="connsiteX3" fmla="*/ 699247 w 7436223"/>
              <a:gd name="connsiteY3" fmla="*/ 480658 h 3672653"/>
              <a:gd name="connsiteX4" fmla="*/ 1048871 w 7436223"/>
              <a:gd name="connsiteY4" fmla="*/ 2363246 h 3672653"/>
              <a:gd name="connsiteX5" fmla="*/ 1317810 w 7436223"/>
              <a:gd name="connsiteY5" fmla="*/ 3654164 h 3672653"/>
              <a:gd name="connsiteX6" fmla="*/ 2595282 w 7436223"/>
              <a:gd name="connsiteY6" fmla="*/ 3667611 h 3672653"/>
              <a:gd name="connsiteX7" fmla="*/ 7436223 w 7436223"/>
              <a:gd name="connsiteY7" fmla="*/ 3640717 h 3672653"/>
              <a:gd name="connsiteX0" fmla="*/ 0 w 7436223"/>
              <a:gd name="connsiteY0" fmla="*/ 5953 h 3668595"/>
              <a:gd name="connsiteX1" fmla="*/ 382820 w 7436223"/>
              <a:gd name="connsiteY1" fmla="*/ 5112 h 3668595"/>
              <a:gd name="connsiteX2" fmla="*/ 553710 w 7436223"/>
              <a:gd name="connsiteY2" fmla="*/ 110448 h 3668595"/>
              <a:gd name="connsiteX3" fmla="*/ 699247 w 7436223"/>
              <a:gd name="connsiteY3" fmla="*/ 476600 h 3668595"/>
              <a:gd name="connsiteX4" fmla="*/ 1048871 w 7436223"/>
              <a:gd name="connsiteY4" fmla="*/ 2359188 h 3668595"/>
              <a:gd name="connsiteX5" fmla="*/ 1317810 w 7436223"/>
              <a:gd name="connsiteY5" fmla="*/ 3650106 h 3668595"/>
              <a:gd name="connsiteX6" fmla="*/ 2595282 w 7436223"/>
              <a:gd name="connsiteY6" fmla="*/ 3663553 h 3668595"/>
              <a:gd name="connsiteX7" fmla="*/ 7436223 w 7436223"/>
              <a:gd name="connsiteY7" fmla="*/ 3636659 h 3668595"/>
              <a:gd name="connsiteX0" fmla="*/ 0 w 7436223"/>
              <a:gd name="connsiteY0" fmla="*/ 9837 h 3672479"/>
              <a:gd name="connsiteX1" fmla="*/ 382820 w 7436223"/>
              <a:gd name="connsiteY1" fmla="*/ 8996 h 3672479"/>
              <a:gd name="connsiteX2" fmla="*/ 563235 w 7436223"/>
              <a:gd name="connsiteY2" fmla="*/ 111951 h 3672479"/>
              <a:gd name="connsiteX3" fmla="*/ 699247 w 7436223"/>
              <a:gd name="connsiteY3" fmla="*/ 480484 h 3672479"/>
              <a:gd name="connsiteX4" fmla="*/ 1048871 w 7436223"/>
              <a:gd name="connsiteY4" fmla="*/ 2363072 h 3672479"/>
              <a:gd name="connsiteX5" fmla="*/ 1317810 w 7436223"/>
              <a:gd name="connsiteY5" fmla="*/ 3653990 h 3672479"/>
              <a:gd name="connsiteX6" fmla="*/ 2595282 w 7436223"/>
              <a:gd name="connsiteY6" fmla="*/ 3667437 h 3672479"/>
              <a:gd name="connsiteX7" fmla="*/ 7436223 w 7436223"/>
              <a:gd name="connsiteY7"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65617 w 7436223"/>
              <a:gd name="connsiteY3" fmla="*/ 116715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27517 w 7436223"/>
              <a:gd name="connsiteY3" fmla="*/ 85758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4712 h 3667354"/>
              <a:gd name="connsiteX1" fmla="*/ 382820 w 7436223"/>
              <a:gd name="connsiteY1" fmla="*/ 3871 h 3667354"/>
              <a:gd name="connsiteX2" fmla="*/ 463223 w 7436223"/>
              <a:gd name="connsiteY2" fmla="*/ 33007 h 3667354"/>
              <a:gd name="connsiteX3" fmla="*/ 527517 w 7436223"/>
              <a:gd name="connsiteY3" fmla="*/ 80633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672773 w 7436223"/>
              <a:gd name="connsiteY6" fmla="*/ 346906 h 3666927"/>
              <a:gd name="connsiteX7" fmla="*/ 1048871 w 7436223"/>
              <a:gd name="connsiteY7" fmla="*/ 2357520 h 3666927"/>
              <a:gd name="connsiteX8" fmla="*/ 1317810 w 7436223"/>
              <a:gd name="connsiteY8" fmla="*/ 3648438 h 3666927"/>
              <a:gd name="connsiteX9" fmla="*/ 2595282 w 7436223"/>
              <a:gd name="connsiteY9" fmla="*/ 3661885 h 3666927"/>
              <a:gd name="connsiteX10" fmla="*/ 7436223 w 7436223"/>
              <a:gd name="connsiteY10"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672773 w 7436223"/>
              <a:gd name="connsiteY5" fmla="*/ 346906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18130 h 3680772"/>
              <a:gd name="connsiteX1" fmla="*/ 382820 w 7436223"/>
              <a:gd name="connsiteY1" fmla="*/ 17289 h 3680772"/>
              <a:gd name="connsiteX2" fmla="*/ 432267 w 7436223"/>
              <a:gd name="connsiteY2" fmla="*/ 27376 h 3680772"/>
              <a:gd name="connsiteX3" fmla="*/ 680197 w 7436223"/>
              <a:gd name="connsiteY3" fmla="*/ 353045 h 3680772"/>
              <a:gd name="connsiteX4" fmla="*/ 1048871 w 7436223"/>
              <a:gd name="connsiteY4" fmla="*/ 2371365 h 3680772"/>
              <a:gd name="connsiteX5" fmla="*/ 1317810 w 7436223"/>
              <a:gd name="connsiteY5" fmla="*/ 3662283 h 3680772"/>
              <a:gd name="connsiteX6" fmla="*/ 2595282 w 7436223"/>
              <a:gd name="connsiteY6" fmla="*/ 3675730 h 3680772"/>
              <a:gd name="connsiteX7" fmla="*/ 7436223 w 7436223"/>
              <a:gd name="connsiteY7" fmla="*/ 3648836 h 3680772"/>
              <a:gd name="connsiteX0" fmla="*/ 0 w 7436223"/>
              <a:gd name="connsiteY0" fmla="*/ 26972 h 3689614"/>
              <a:gd name="connsiteX1" fmla="*/ 382820 w 7436223"/>
              <a:gd name="connsiteY1" fmla="*/ 26131 h 3689614"/>
              <a:gd name="connsiteX2" fmla="*/ 680197 w 7436223"/>
              <a:gd name="connsiteY2" fmla="*/ 361887 h 3689614"/>
              <a:gd name="connsiteX3" fmla="*/ 1048871 w 7436223"/>
              <a:gd name="connsiteY3" fmla="*/ 2380207 h 3689614"/>
              <a:gd name="connsiteX4" fmla="*/ 1317810 w 7436223"/>
              <a:gd name="connsiteY4" fmla="*/ 3671125 h 3689614"/>
              <a:gd name="connsiteX5" fmla="*/ 2595282 w 7436223"/>
              <a:gd name="connsiteY5" fmla="*/ 3684572 h 3689614"/>
              <a:gd name="connsiteX6" fmla="*/ 7436223 w 7436223"/>
              <a:gd name="connsiteY6" fmla="*/ 3657678 h 3689614"/>
              <a:gd name="connsiteX0" fmla="*/ 0 w 7436223"/>
              <a:gd name="connsiteY0" fmla="*/ 49335 h 3711977"/>
              <a:gd name="connsiteX1" fmla="*/ 511408 w 7436223"/>
              <a:gd name="connsiteY1" fmla="*/ 19919 h 3711977"/>
              <a:gd name="connsiteX2" fmla="*/ 680197 w 7436223"/>
              <a:gd name="connsiteY2" fmla="*/ 384250 h 3711977"/>
              <a:gd name="connsiteX3" fmla="*/ 1048871 w 7436223"/>
              <a:gd name="connsiteY3" fmla="*/ 2402570 h 3711977"/>
              <a:gd name="connsiteX4" fmla="*/ 1317810 w 7436223"/>
              <a:gd name="connsiteY4" fmla="*/ 3693488 h 3711977"/>
              <a:gd name="connsiteX5" fmla="*/ 2595282 w 7436223"/>
              <a:gd name="connsiteY5" fmla="*/ 3706935 h 3711977"/>
              <a:gd name="connsiteX6" fmla="*/ 7436223 w 7436223"/>
              <a:gd name="connsiteY6" fmla="*/ 3680041 h 3711977"/>
              <a:gd name="connsiteX0" fmla="*/ 0 w 7436223"/>
              <a:gd name="connsiteY0" fmla="*/ 55476 h 3718118"/>
              <a:gd name="connsiteX1" fmla="*/ 511408 w 7436223"/>
              <a:gd name="connsiteY1" fmla="*/ 26060 h 3718118"/>
              <a:gd name="connsiteX2" fmla="*/ 680197 w 7436223"/>
              <a:gd name="connsiteY2" fmla="*/ 390391 h 3718118"/>
              <a:gd name="connsiteX3" fmla="*/ 1048871 w 7436223"/>
              <a:gd name="connsiteY3" fmla="*/ 2408711 h 3718118"/>
              <a:gd name="connsiteX4" fmla="*/ 1317810 w 7436223"/>
              <a:gd name="connsiteY4" fmla="*/ 3699629 h 3718118"/>
              <a:gd name="connsiteX5" fmla="*/ 2595282 w 7436223"/>
              <a:gd name="connsiteY5" fmla="*/ 3713076 h 3718118"/>
              <a:gd name="connsiteX6" fmla="*/ 7436223 w 7436223"/>
              <a:gd name="connsiteY6" fmla="*/ 3686182 h 3718118"/>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3606 h 3666248"/>
              <a:gd name="connsiteX1" fmla="*/ 680197 w 7436223"/>
              <a:gd name="connsiteY1" fmla="*/ 338521 h 3666248"/>
              <a:gd name="connsiteX2" fmla="*/ 1048871 w 7436223"/>
              <a:gd name="connsiteY2" fmla="*/ 2356841 h 3666248"/>
              <a:gd name="connsiteX3" fmla="*/ 1317810 w 7436223"/>
              <a:gd name="connsiteY3" fmla="*/ 3647759 h 3666248"/>
              <a:gd name="connsiteX4" fmla="*/ 2595282 w 7436223"/>
              <a:gd name="connsiteY4" fmla="*/ 3661206 h 3666248"/>
              <a:gd name="connsiteX5" fmla="*/ 7436223 w 7436223"/>
              <a:gd name="connsiteY5" fmla="*/ 3634312 h 3666248"/>
              <a:gd name="connsiteX0" fmla="*/ 0 w 7436223"/>
              <a:gd name="connsiteY0" fmla="*/ 0 h 3662642"/>
              <a:gd name="connsiteX1" fmla="*/ 432267 w 7436223"/>
              <a:gd name="connsiteY1" fmla="*/ 54490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9341 h 3671983"/>
              <a:gd name="connsiteX1" fmla="*/ 429886 w 7436223"/>
              <a:gd name="connsiteY1" fmla="*/ 28112 h 3671983"/>
              <a:gd name="connsiteX2" fmla="*/ 680197 w 7436223"/>
              <a:gd name="connsiteY2" fmla="*/ 344256 h 3671983"/>
              <a:gd name="connsiteX3" fmla="*/ 1048871 w 7436223"/>
              <a:gd name="connsiteY3" fmla="*/ 2362576 h 3671983"/>
              <a:gd name="connsiteX4" fmla="*/ 1317810 w 7436223"/>
              <a:gd name="connsiteY4" fmla="*/ 3653494 h 3671983"/>
              <a:gd name="connsiteX5" fmla="*/ 2595282 w 7436223"/>
              <a:gd name="connsiteY5" fmla="*/ 3666941 h 3671983"/>
              <a:gd name="connsiteX6" fmla="*/ 7436223 w 7436223"/>
              <a:gd name="connsiteY6" fmla="*/ 3640047 h 3671983"/>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7855 h 3670497"/>
              <a:gd name="connsiteX1" fmla="*/ 344161 w 7436223"/>
              <a:gd name="connsiteY1" fmla="*/ 12339 h 3670497"/>
              <a:gd name="connsiteX2" fmla="*/ 680197 w 7436223"/>
              <a:gd name="connsiteY2" fmla="*/ 342770 h 3670497"/>
              <a:gd name="connsiteX3" fmla="*/ 1048871 w 7436223"/>
              <a:gd name="connsiteY3" fmla="*/ 2361090 h 3670497"/>
              <a:gd name="connsiteX4" fmla="*/ 1317810 w 7436223"/>
              <a:gd name="connsiteY4" fmla="*/ 3652008 h 3670497"/>
              <a:gd name="connsiteX5" fmla="*/ 2595282 w 7436223"/>
              <a:gd name="connsiteY5" fmla="*/ 3665455 h 3670497"/>
              <a:gd name="connsiteX6" fmla="*/ 7436223 w 7436223"/>
              <a:gd name="connsiteY6" fmla="*/ 3638561 h 3670497"/>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6555 h 3669197"/>
              <a:gd name="connsiteX1" fmla="*/ 344161 w 7436223"/>
              <a:gd name="connsiteY1" fmla="*/ 11039 h 3669197"/>
              <a:gd name="connsiteX2" fmla="*/ 680197 w 7436223"/>
              <a:gd name="connsiteY2" fmla="*/ 341470 h 3669197"/>
              <a:gd name="connsiteX3" fmla="*/ 1048871 w 7436223"/>
              <a:gd name="connsiteY3" fmla="*/ 2359790 h 3669197"/>
              <a:gd name="connsiteX4" fmla="*/ 1317810 w 7436223"/>
              <a:gd name="connsiteY4" fmla="*/ 3650708 h 3669197"/>
              <a:gd name="connsiteX5" fmla="*/ 2595282 w 7436223"/>
              <a:gd name="connsiteY5" fmla="*/ 3664155 h 3669197"/>
              <a:gd name="connsiteX6" fmla="*/ 7436223 w 7436223"/>
              <a:gd name="connsiteY6" fmla="*/ 3637261 h 3669197"/>
              <a:gd name="connsiteX0" fmla="*/ 0 w 7436223"/>
              <a:gd name="connsiteY0" fmla="*/ 12725 h 3675367"/>
              <a:gd name="connsiteX1" fmla="*/ 344161 w 7436223"/>
              <a:gd name="connsiteY1" fmla="*/ 10066 h 3675367"/>
              <a:gd name="connsiteX2" fmla="*/ 680197 w 7436223"/>
              <a:gd name="connsiteY2" fmla="*/ 347640 h 3675367"/>
              <a:gd name="connsiteX3" fmla="*/ 1048871 w 7436223"/>
              <a:gd name="connsiteY3" fmla="*/ 2365960 h 3675367"/>
              <a:gd name="connsiteX4" fmla="*/ 1317810 w 7436223"/>
              <a:gd name="connsiteY4" fmla="*/ 3656878 h 3675367"/>
              <a:gd name="connsiteX5" fmla="*/ 2595282 w 7436223"/>
              <a:gd name="connsiteY5" fmla="*/ 3670325 h 3675367"/>
              <a:gd name="connsiteX6" fmla="*/ 7436223 w 7436223"/>
              <a:gd name="connsiteY6" fmla="*/ 3643431 h 3675367"/>
              <a:gd name="connsiteX0" fmla="*/ 0 w 7436223"/>
              <a:gd name="connsiteY0" fmla="*/ 6505 h 3669147"/>
              <a:gd name="connsiteX1" fmla="*/ 344161 w 7436223"/>
              <a:gd name="connsiteY1" fmla="*/ 3846 h 3669147"/>
              <a:gd name="connsiteX2" fmla="*/ 680197 w 7436223"/>
              <a:gd name="connsiteY2" fmla="*/ 341420 h 3669147"/>
              <a:gd name="connsiteX3" fmla="*/ 1048871 w 7436223"/>
              <a:gd name="connsiteY3" fmla="*/ 2359740 h 3669147"/>
              <a:gd name="connsiteX4" fmla="*/ 1317810 w 7436223"/>
              <a:gd name="connsiteY4" fmla="*/ 3650658 h 3669147"/>
              <a:gd name="connsiteX5" fmla="*/ 2595282 w 7436223"/>
              <a:gd name="connsiteY5" fmla="*/ 3664105 h 3669147"/>
              <a:gd name="connsiteX6" fmla="*/ 7436223 w 7436223"/>
              <a:gd name="connsiteY6" fmla="*/ 3637211 h 3669147"/>
              <a:gd name="connsiteX0" fmla="*/ 0 w 7436223"/>
              <a:gd name="connsiteY0" fmla="*/ 2721 h 3665363"/>
              <a:gd name="connsiteX1" fmla="*/ 344161 w 7436223"/>
              <a:gd name="connsiteY1" fmla="*/ 62 h 3665363"/>
              <a:gd name="connsiteX2" fmla="*/ 680197 w 7436223"/>
              <a:gd name="connsiteY2" fmla="*/ 337636 h 3665363"/>
              <a:gd name="connsiteX3" fmla="*/ 1048871 w 7436223"/>
              <a:gd name="connsiteY3" fmla="*/ 2355956 h 3665363"/>
              <a:gd name="connsiteX4" fmla="*/ 1317810 w 7436223"/>
              <a:gd name="connsiteY4" fmla="*/ 3646874 h 3665363"/>
              <a:gd name="connsiteX5" fmla="*/ 2595282 w 7436223"/>
              <a:gd name="connsiteY5" fmla="*/ 3660321 h 3665363"/>
              <a:gd name="connsiteX6" fmla="*/ 7436223 w 7436223"/>
              <a:gd name="connsiteY6" fmla="*/ 3633427 h 366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36223" h="3665363">
                <a:moveTo>
                  <a:pt x="0" y="2721"/>
                </a:moveTo>
                <a:cubicBezTo>
                  <a:pt x="72045" y="11803"/>
                  <a:pt x="214128" y="-989"/>
                  <a:pt x="344161" y="62"/>
                </a:cubicBezTo>
                <a:cubicBezTo>
                  <a:pt x="347989" y="8256"/>
                  <a:pt x="562745" y="-55013"/>
                  <a:pt x="680197" y="337636"/>
                </a:cubicBezTo>
                <a:cubicBezTo>
                  <a:pt x="797649" y="730285"/>
                  <a:pt x="942602" y="1804416"/>
                  <a:pt x="1048871" y="2355956"/>
                </a:cubicBezTo>
                <a:cubicBezTo>
                  <a:pt x="1156377" y="2906211"/>
                  <a:pt x="1140758" y="3402585"/>
                  <a:pt x="1317810" y="3646874"/>
                </a:cubicBezTo>
                <a:cubicBezTo>
                  <a:pt x="1710015" y="3676009"/>
                  <a:pt x="1575547" y="3662562"/>
                  <a:pt x="2595282" y="3660321"/>
                </a:cubicBezTo>
                <a:lnTo>
                  <a:pt x="7436223" y="3633427"/>
                </a:lnTo>
              </a:path>
            </a:pathLst>
          </a:cu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2" name="Rectangle 21"/>
          <p:cNvSpPr/>
          <p:nvPr/>
        </p:nvSpPr>
        <p:spPr bwMode="auto">
          <a:xfrm>
            <a:off x="2676525" y="1066799"/>
            <a:ext cx="243681" cy="609601"/>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3" name="Rectangle 22"/>
          <p:cNvSpPr/>
          <p:nvPr/>
        </p:nvSpPr>
        <p:spPr bwMode="auto">
          <a:xfrm>
            <a:off x="2696368" y="2057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4" name="Rectangle 23"/>
          <p:cNvSpPr/>
          <p:nvPr/>
        </p:nvSpPr>
        <p:spPr bwMode="auto">
          <a:xfrm>
            <a:off x="2696368" y="2362200"/>
            <a:ext cx="152400" cy="1524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5" name="Rectangle 24"/>
          <p:cNvSpPr/>
          <p:nvPr/>
        </p:nvSpPr>
        <p:spPr bwMode="auto">
          <a:xfrm>
            <a:off x="2689225" y="2819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6" name="Rectangle 25"/>
          <p:cNvSpPr/>
          <p:nvPr/>
        </p:nvSpPr>
        <p:spPr bwMode="auto">
          <a:xfrm>
            <a:off x="2696368" y="32003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7" name="Rectangle 26"/>
          <p:cNvSpPr/>
          <p:nvPr/>
        </p:nvSpPr>
        <p:spPr bwMode="auto">
          <a:xfrm>
            <a:off x="2691606" y="33527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8" name="Rectangle 27"/>
          <p:cNvSpPr/>
          <p:nvPr/>
        </p:nvSpPr>
        <p:spPr bwMode="auto">
          <a:xfrm>
            <a:off x="2682081" y="36576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9" name="Rectangle 28"/>
          <p:cNvSpPr/>
          <p:nvPr/>
        </p:nvSpPr>
        <p:spPr bwMode="auto">
          <a:xfrm>
            <a:off x="2696368" y="41148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0" name="Rectangle 29"/>
          <p:cNvSpPr/>
          <p:nvPr/>
        </p:nvSpPr>
        <p:spPr bwMode="auto">
          <a:xfrm>
            <a:off x="2701131" y="4352925"/>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1" name="Rectangle 30"/>
          <p:cNvSpPr/>
          <p:nvPr/>
        </p:nvSpPr>
        <p:spPr bwMode="auto">
          <a:xfrm>
            <a:off x="2691606" y="4724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2" name="Rectangle 31"/>
          <p:cNvSpPr/>
          <p:nvPr/>
        </p:nvSpPr>
        <p:spPr bwMode="auto">
          <a:xfrm>
            <a:off x="2710656" y="5101408"/>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9" name="Rectangle 38"/>
          <p:cNvSpPr/>
          <p:nvPr/>
        </p:nvSpPr>
        <p:spPr bwMode="auto">
          <a:xfrm>
            <a:off x="2819400" y="1535844"/>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40" name="Rectangle 39"/>
          <p:cNvSpPr/>
          <p:nvPr/>
        </p:nvSpPr>
        <p:spPr bwMode="auto">
          <a:xfrm>
            <a:off x="2819400" y="2743200"/>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41" name="Freeform 40"/>
          <p:cNvSpPr/>
          <p:nvPr/>
        </p:nvSpPr>
        <p:spPr bwMode="auto">
          <a:xfrm>
            <a:off x="736979" y="1296537"/>
            <a:ext cx="2101755" cy="1552885"/>
          </a:xfrm>
          <a:custGeom>
            <a:avLst/>
            <a:gdLst>
              <a:gd name="connsiteX0" fmla="*/ 0 w 2101755"/>
              <a:gd name="connsiteY0" fmla="*/ 0 h 1542995"/>
              <a:gd name="connsiteX1" fmla="*/ 313899 w 2101755"/>
              <a:gd name="connsiteY1" fmla="*/ 177421 h 1542995"/>
              <a:gd name="connsiteX2" fmla="*/ 491320 w 2101755"/>
              <a:gd name="connsiteY2" fmla="*/ 559559 h 1542995"/>
              <a:gd name="connsiteX3" fmla="*/ 818866 w 2101755"/>
              <a:gd name="connsiteY3" fmla="*/ 1378424 h 1542995"/>
              <a:gd name="connsiteX4" fmla="*/ 1050878 w 2101755"/>
              <a:gd name="connsiteY4" fmla="*/ 1528550 h 1542995"/>
              <a:gd name="connsiteX5" fmla="*/ 2101755 w 2101755"/>
              <a:gd name="connsiteY5" fmla="*/ 1528550 h 1542995"/>
              <a:gd name="connsiteX0" fmla="*/ 0 w 2101755"/>
              <a:gd name="connsiteY0" fmla="*/ 0 h 1551301"/>
              <a:gd name="connsiteX1" fmla="*/ 313899 w 2101755"/>
              <a:gd name="connsiteY1" fmla="*/ 177421 h 1551301"/>
              <a:gd name="connsiteX2" fmla="*/ 491320 w 2101755"/>
              <a:gd name="connsiteY2" fmla="*/ 559559 h 1551301"/>
              <a:gd name="connsiteX3" fmla="*/ 818866 w 2101755"/>
              <a:gd name="connsiteY3" fmla="*/ 1378424 h 1551301"/>
              <a:gd name="connsiteX4" fmla="*/ 1158034 w 2101755"/>
              <a:gd name="connsiteY4" fmla="*/ 1540456 h 1551301"/>
              <a:gd name="connsiteX5" fmla="*/ 2101755 w 2101755"/>
              <a:gd name="connsiteY5" fmla="*/ 1528550 h 1551301"/>
              <a:gd name="connsiteX0" fmla="*/ 0 w 2101755"/>
              <a:gd name="connsiteY0" fmla="*/ 0 h 1552885"/>
              <a:gd name="connsiteX1" fmla="*/ 313899 w 2101755"/>
              <a:gd name="connsiteY1" fmla="*/ 177421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 name="connsiteX0" fmla="*/ 0 w 2101755"/>
              <a:gd name="connsiteY0" fmla="*/ 0 h 1552885"/>
              <a:gd name="connsiteX1" fmla="*/ 309136 w 2101755"/>
              <a:gd name="connsiteY1" fmla="*/ 194090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1755" h="1552885">
                <a:moveTo>
                  <a:pt x="0" y="0"/>
                </a:moveTo>
                <a:cubicBezTo>
                  <a:pt x="116006" y="42080"/>
                  <a:pt x="227249" y="100830"/>
                  <a:pt x="309136" y="194090"/>
                </a:cubicBezTo>
                <a:cubicBezTo>
                  <a:pt x="391023" y="287350"/>
                  <a:pt x="407159" y="365742"/>
                  <a:pt x="491320" y="559559"/>
                </a:cubicBezTo>
                <a:cubicBezTo>
                  <a:pt x="575481" y="753376"/>
                  <a:pt x="702984" y="1193509"/>
                  <a:pt x="814103" y="1356992"/>
                </a:cubicBezTo>
                <a:cubicBezTo>
                  <a:pt x="925222" y="1520475"/>
                  <a:pt x="943425" y="1511863"/>
                  <a:pt x="1158034" y="1540456"/>
                </a:cubicBezTo>
                <a:cubicBezTo>
                  <a:pt x="1372643" y="1569049"/>
                  <a:pt x="1683224" y="1541060"/>
                  <a:pt x="2101755" y="1528550"/>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42" name="Freeform 41"/>
          <p:cNvSpPr/>
          <p:nvPr/>
        </p:nvSpPr>
        <p:spPr bwMode="auto">
          <a:xfrm>
            <a:off x="750627" y="1105469"/>
            <a:ext cx="2088107" cy="514152"/>
          </a:xfrm>
          <a:custGeom>
            <a:avLst/>
            <a:gdLst>
              <a:gd name="connsiteX0" fmla="*/ 0 w 2088107"/>
              <a:gd name="connsiteY0" fmla="*/ 0 h 512300"/>
              <a:gd name="connsiteX1" fmla="*/ 491319 w 2088107"/>
              <a:gd name="connsiteY1" fmla="*/ 327546 h 512300"/>
              <a:gd name="connsiteX2" fmla="*/ 1023582 w 2088107"/>
              <a:gd name="connsiteY2" fmla="*/ 491319 h 512300"/>
              <a:gd name="connsiteX3" fmla="*/ 2088107 w 2088107"/>
              <a:gd name="connsiteY3" fmla="*/ 504967 h 512300"/>
              <a:gd name="connsiteX0" fmla="*/ 0 w 2088107"/>
              <a:gd name="connsiteY0" fmla="*/ 0 h 514152"/>
              <a:gd name="connsiteX1" fmla="*/ 507988 w 2088107"/>
              <a:gd name="connsiteY1" fmla="*/ 296589 h 514152"/>
              <a:gd name="connsiteX2" fmla="*/ 1023582 w 2088107"/>
              <a:gd name="connsiteY2" fmla="*/ 491319 h 514152"/>
              <a:gd name="connsiteX3" fmla="*/ 2088107 w 2088107"/>
              <a:gd name="connsiteY3" fmla="*/ 504967 h 514152"/>
              <a:gd name="connsiteX0" fmla="*/ 0 w 2088107"/>
              <a:gd name="connsiteY0" fmla="*/ 0 h 514152"/>
              <a:gd name="connsiteX1" fmla="*/ 163773 w 2088107"/>
              <a:gd name="connsiteY1" fmla="*/ 108969 h 514152"/>
              <a:gd name="connsiteX2" fmla="*/ 507988 w 2088107"/>
              <a:gd name="connsiteY2" fmla="*/ 296589 h 514152"/>
              <a:gd name="connsiteX3" fmla="*/ 1023582 w 2088107"/>
              <a:gd name="connsiteY3" fmla="*/ 491319 h 514152"/>
              <a:gd name="connsiteX4" fmla="*/ 2088107 w 2088107"/>
              <a:gd name="connsiteY4" fmla="*/ 504967 h 514152"/>
              <a:gd name="connsiteX0" fmla="*/ 0 w 2088107"/>
              <a:gd name="connsiteY0" fmla="*/ 0 h 514152"/>
              <a:gd name="connsiteX1" fmla="*/ 185204 w 2088107"/>
              <a:gd name="connsiteY1" fmla="*/ 78012 h 514152"/>
              <a:gd name="connsiteX2" fmla="*/ 507988 w 2088107"/>
              <a:gd name="connsiteY2" fmla="*/ 296589 h 514152"/>
              <a:gd name="connsiteX3" fmla="*/ 1023582 w 2088107"/>
              <a:gd name="connsiteY3" fmla="*/ 491319 h 514152"/>
              <a:gd name="connsiteX4" fmla="*/ 2088107 w 2088107"/>
              <a:gd name="connsiteY4" fmla="*/ 504967 h 514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107" h="514152">
                <a:moveTo>
                  <a:pt x="0" y="0"/>
                </a:moveTo>
                <a:cubicBezTo>
                  <a:pt x="27296" y="18162"/>
                  <a:pt x="100539" y="28581"/>
                  <a:pt x="185204" y="78012"/>
                </a:cubicBezTo>
                <a:cubicBezTo>
                  <a:pt x="269869" y="127444"/>
                  <a:pt x="368259" y="227705"/>
                  <a:pt x="507988" y="296589"/>
                </a:cubicBezTo>
                <a:cubicBezTo>
                  <a:pt x="647717" y="365473"/>
                  <a:pt x="760229" y="456589"/>
                  <a:pt x="1023582" y="491319"/>
                </a:cubicBezTo>
                <a:cubicBezTo>
                  <a:pt x="1286935" y="526049"/>
                  <a:pt x="1688910" y="512928"/>
                  <a:pt x="2088107" y="504967"/>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6184841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grpSp>
        <p:nvGrpSpPr>
          <p:cNvPr id="79874" name="Group 2"/>
          <p:cNvGrpSpPr>
            <a:grpSpLocks/>
          </p:cNvGrpSpPr>
          <p:nvPr/>
        </p:nvGrpSpPr>
        <p:grpSpPr bwMode="auto">
          <a:xfrm>
            <a:off x="0" y="304800"/>
            <a:ext cx="9144000" cy="6248400"/>
            <a:chOff x="0" y="0"/>
            <a:chExt cx="5760" cy="3936"/>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Rectangle 7"/>
          <p:cNvSpPr/>
          <p:nvPr/>
        </p:nvSpPr>
        <p:spPr bwMode="auto">
          <a:xfrm>
            <a:off x="2524125" y="914400"/>
            <a:ext cx="487362"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0" name="Rectangle 9"/>
          <p:cNvSpPr/>
          <p:nvPr/>
        </p:nvSpPr>
        <p:spPr bwMode="auto">
          <a:xfrm>
            <a:off x="2819400" y="5181600"/>
            <a:ext cx="1295400" cy="2667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 name="Rectangle 2"/>
          <p:cNvSpPr/>
          <p:nvPr/>
        </p:nvSpPr>
        <p:spPr>
          <a:xfrm>
            <a:off x="4168085" y="937853"/>
            <a:ext cx="416615" cy="769441"/>
          </a:xfrm>
          <a:prstGeom prst="rect">
            <a:avLst/>
          </a:prstGeom>
          <a:noFill/>
        </p:spPr>
        <p:txBody>
          <a:bodyPr wrap="square" lIns="91440" tIns="45720" rIns="91440" bIns="45720">
            <a:spAutoFit/>
          </a:bodyPr>
          <a:lstStyle/>
          <a:p>
            <a:pPr algn="ctr"/>
            <a:r>
              <a:rPr lang="en-US" sz="4400" b="0" cap="none" spc="0" dirty="0">
                <a:ln w="18415" cmpd="sng">
                  <a:solidFill>
                    <a:schemeClr val="tx1"/>
                  </a:solidFill>
                  <a:prstDash val="solid"/>
                </a:ln>
                <a:solidFill>
                  <a:srgbClr val="FF0000"/>
                </a:solidFill>
                <a:effectLst>
                  <a:outerShdw blurRad="63500" dir="3600000" algn="tl" rotWithShape="0">
                    <a:srgbClr val="000000">
                      <a:alpha val="70000"/>
                    </a:srgbClr>
                  </a:outerShdw>
                </a:effectLst>
              </a:rPr>
              <a:t>x</a:t>
            </a:r>
          </a:p>
        </p:txBody>
      </p:sp>
      <p:sp>
        <p:nvSpPr>
          <p:cNvPr id="15" name="Rectangle 14"/>
          <p:cNvSpPr/>
          <p:nvPr/>
        </p:nvSpPr>
        <p:spPr>
          <a:xfrm>
            <a:off x="4177610" y="2616732"/>
            <a:ext cx="416615" cy="769441"/>
          </a:xfrm>
          <a:prstGeom prst="rect">
            <a:avLst/>
          </a:prstGeom>
          <a:noFill/>
        </p:spPr>
        <p:txBody>
          <a:bodyPr wrap="square" lIns="91440" tIns="45720" rIns="91440" bIns="45720">
            <a:spAutoFit/>
          </a:bodyPr>
          <a:lstStyle/>
          <a:p>
            <a:pPr algn="ctr"/>
            <a:r>
              <a:rPr lang="en-US" sz="4400" b="0" cap="none" spc="0" dirty="0">
                <a:ln w="18415" cmpd="sng">
                  <a:solidFill>
                    <a:schemeClr val="tx1"/>
                  </a:solidFill>
                  <a:prstDash val="solid"/>
                </a:ln>
                <a:solidFill>
                  <a:srgbClr val="FF0000"/>
                </a:solidFill>
                <a:effectLst>
                  <a:outerShdw blurRad="63500" dir="3600000" algn="tl" rotWithShape="0">
                    <a:srgbClr val="000000">
                      <a:alpha val="70000"/>
                    </a:srgbClr>
                  </a:outerShdw>
                </a:effectLst>
              </a:rPr>
              <a:t>x</a:t>
            </a:r>
          </a:p>
        </p:txBody>
      </p:sp>
      <p:sp>
        <p:nvSpPr>
          <p:cNvPr id="16" name="Rectangle 15"/>
          <p:cNvSpPr/>
          <p:nvPr/>
        </p:nvSpPr>
        <p:spPr bwMode="auto">
          <a:xfrm>
            <a:off x="13447" y="5524500"/>
            <a:ext cx="1295400" cy="26670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7" name="Rectangle 16"/>
          <p:cNvSpPr/>
          <p:nvPr/>
        </p:nvSpPr>
        <p:spPr bwMode="auto">
          <a:xfrm>
            <a:off x="5105400" y="828675"/>
            <a:ext cx="833718" cy="13335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9" name="Rectangle 18"/>
          <p:cNvSpPr/>
          <p:nvPr/>
        </p:nvSpPr>
        <p:spPr bwMode="auto">
          <a:xfrm>
            <a:off x="661146" y="4648200"/>
            <a:ext cx="786653"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0" name="Rectangle 19"/>
          <p:cNvSpPr/>
          <p:nvPr/>
        </p:nvSpPr>
        <p:spPr bwMode="auto">
          <a:xfrm>
            <a:off x="152400" y="1516794"/>
            <a:ext cx="224118" cy="3398106"/>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8" name="Freeform 17"/>
          <p:cNvSpPr/>
          <p:nvPr/>
        </p:nvSpPr>
        <p:spPr bwMode="auto">
          <a:xfrm>
            <a:off x="358655" y="1512245"/>
            <a:ext cx="7436223" cy="3665363"/>
          </a:xfrm>
          <a:custGeom>
            <a:avLst/>
            <a:gdLst>
              <a:gd name="connsiteX0" fmla="*/ 0 w 7436223"/>
              <a:gd name="connsiteY0" fmla="*/ 6013 h 3860887"/>
              <a:gd name="connsiteX1" fmla="*/ 389964 w 7436223"/>
              <a:gd name="connsiteY1" fmla="*/ 19460 h 3860887"/>
              <a:gd name="connsiteX2" fmla="*/ 605117 w 7436223"/>
              <a:gd name="connsiteY2" fmla="*/ 167377 h 3860887"/>
              <a:gd name="connsiteX3" fmla="*/ 699247 w 7436223"/>
              <a:gd name="connsiteY3" fmla="*/ 476660 h 3860887"/>
              <a:gd name="connsiteX4" fmla="*/ 1237129 w 7436223"/>
              <a:gd name="connsiteY4" fmla="*/ 3623271 h 3860887"/>
              <a:gd name="connsiteX5" fmla="*/ 1748117 w 7436223"/>
              <a:gd name="connsiteY5" fmla="*/ 3636719 h 3860887"/>
              <a:gd name="connsiteX6" fmla="*/ 7436223 w 7436223"/>
              <a:gd name="connsiteY6" fmla="*/ 3636719 h 3860887"/>
              <a:gd name="connsiteX0" fmla="*/ 0 w 7436223"/>
              <a:gd name="connsiteY0" fmla="*/ 6013 h 3680546"/>
              <a:gd name="connsiteX1" fmla="*/ 389964 w 7436223"/>
              <a:gd name="connsiteY1" fmla="*/ 19460 h 3680546"/>
              <a:gd name="connsiteX2" fmla="*/ 605117 w 7436223"/>
              <a:gd name="connsiteY2" fmla="*/ 167377 h 3680546"/>
              <a:gd name="connsiteX3" fmla="*/ 699247 w 7436223"/>
              <a:gd name="connsiteY3" fmla="*/ 476660 h 3680546"/>
              <a:gd name="connsiteX4" fmla="*/ 1129553 w 7436223"/>
              <a:gd name="connsiteY4" fmla="*/ 3045048 h 3680546"/>
              <a:gd name="connsiteX5" fmla="*/ 1748117 w 7436223"/>
              <a:gd name="connsiteY5" fmla="*/ 3636719 h 3680546"/>
              <a:gd name="connsiteX6" fmla="*/ 7436223 w 7436223"/>
              <a:gd name="connsiteY6" fmla="*/ 3636719 h 3680546"/>
              <a:gd name="connsiteX0" fmla="*/ 0 w 7436223"/>
              <a:gd name="connsiteY0" fmla="*/ 6013 h 3731346"/>
              <a:gd name="connsiteX1" fmla="*/ 389964 w 7436223"/>
              <a:gd name="connsiteY1" fmla="*/ 19460 h 3731346"/>
              <a:gd name="connsiteX2" fmla="*/ 605117 w 7436223"/>
              <a:gd name="connsiteY2" fmla="*/ 167377 h 3731346"/>
              <a:gd name="connsiteX3" fmla="*/ 699247 w 7436223"/>
              <a:gd name="connsiteY3" fmla="*/ 476660 h 3731346"/>
              <a:gd name="connsiteX4" fmla="*/ 1048871 w 7436223"/>
              <a:gd name="connsiteY4" fmla="*/ 2359248 h 3731346"/>
              <a:gd name="connsiteX5" fmla="*/ 1748117 w 7436223"/>
              <a:gd name="connsiteY5" fmla="*/ 3636719 h 3731346"/>
              <a:gd name="connsiteX6" fmla="*/ 7436223 w 7436223"/>
              <a:gd name="connsiteY6" fmla="*/ 3636719 h 3731346"/>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2595282 w 7436223"/>
              <a:gd name="connsiteY5" fmla="*/ 3663613 h 3751738"/>
              <a:gd name="connsiteX6" fmla="*/ 7436223 w 7436223"/>
              <a:gd name="connsiteY6" fmla="*/ 3636719 h 3751738"/>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1573305 w 7436223"/>
              <a:gd name="connsiteY5" fmla="*/ 3179519 h 3751738"/>
              <a:gd name="connsiteX6" fmla="*/ 2595282 w 7436223"/>
              <a:gd name="connsiteY6" fmla="*/ 3663613 h 3751738"/>
              <a:gd name="connsiteX7" fmla="*/ 7436223 w 7436223"/>
              <a:gd name="connsiteY7" fmla="*/ 3636719 h 3751738"/>
              <a:gd name="connsiteX0" fmla="*/ 0 w 7436223"/>
              <a:gd name="connsiteY0" fmla="*/ 6013 h 3750931"/>
              <a:gd name="connsiteX1" fmla="*/ 389964 w 7436223"/>
              <a:gd name="connsiteY1" fmla="*/ 19460 h 3750931"/>
              <a:gd name="connsiteX2" fmla="*/ 605117 w 7436223"/>
              <a:gd name="connsiteY2" fmla="*/ 167377 h 3750931"/>
              <a:gd name="connsiteX3" fmla="*/ 699247 w 7436223"/>
              <a:gd name="connsiteY3" fmla="*/ 476660 h 3750931"/>
              <a:gd name="connsiteX4" fmla="*/ 1048871 w 7436223"/>
              <a:gd name="connsiteY4" fmla="*/ 2359248 h 3750931"/>
              <a:gd name="connsiteX5" fmla="*/ 1317810 w 7436223"/>
              <a:gd name="connsiteY5" fmla="*/ 3650166 h 3750931"/>
              <a:gd name="connsiteX6" fmla="*/ 2595282 w 7436223"/>
              <a:gd name="connsiteY6" fmla="*/ 3663613 h 3750931"/>
              <a:gd name="connsiteX7" fmla="*/ 7436223 w 7436223"/>
              <a:gd name="connsiteY7" fmla="*/ 3636719 h 3750931"/>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1531 h 3664173"/>
              <a:gd name="connsiteX1" fmla="*/ 389964 w 7436223"/>
              <a:gd name="connsiteY1" fmla="*/ 14978 h 3664173"/>
              <a:gd name="connsiteX2" fmla="*/ 437029 w 7436223"/>
              <a:gd name="connsiteY2" fmla="*/ 17920 h 3664173"/>
              <a:gd name="connsiteX3" fmla="*/ 605117 w 7436223"/>
              <a:gd name="connsiteY3" fmla="*/ 162895 h 3664173"/>
              <a:gd name="connsiteX4" fmla="*/ 699247 w 7436223"/>
              <a:gd name="connsiteY4" fmla="*/ 472178 h 3664173"/>
              <a:gd name="connsiteX5" fmla="*/ 1048871 w 7436223"/>
              <a:gd name="connsiteY5" fmla="*/ 2354766 h 3664173"/>
              <a:gd name="connsiteX6" fmla="*/ 1317810 w 7436223"/>
              <a:gd name="connsiteY6" fmla="*/ 3645684 h 3664173"/>
              <a:gd name="connsiteX7" fmla="*/ 2595282 w 7436223"/>
              <a:gd name="connsiteY7" fmla="*/ 3659131 h 3664173"/>
              <a:gd name="connsiteX8" fmla="*/ 7436223 w 7436223"/>
              <a:gd name="connsiteY8" fmla="*/ 3632237 h 3664173"/>
              <a:gd name="connsiteX0" fmla="*/ 0 w 7436223"/>
              <a:gd name="connsiteY0" fmla="*/ 2240 h 3664882"/>
              <a:gd name="connsiteX1" fmla="*/ 368533 w 7436223"/>
              <a:gd name="connsiteY1" fmla="*/ 8543 h 3664882"/>
              <a:gd name="connsiteX2" fmla="*/ 437029 w 7436223"/>
              <a:gd name="connsiteY2" fmla="*/ 18629 h 3664882"/>
              <a:gd name="connsiteX3" fmla="*/ 605117 w 7436223"/>
              <a:gd name="connsiteY3" fmla="*/ 163604 h 3664882"/>
              <a:gd name="connsiteX4" fmla="*/ 699247 w 7436223"/>
              <a:gd name="connsiteY4" fmla="*/ 472887 h 3664882"/>
              <a:gd name="connsiteX5" fmla="*/ 1048871 w 7436223"/>
              <a:gd name="connsiteY5" fmla="*/ 2355475 h 3664882"/>
              <a:gd name="connsiteX6" fmla="*/ 1317810 w 7436223"/>
              <a:gd name="connsiteY6" fmla="*/ 3646393 h 3664882"/>
              <a:gd name="connsiteX7" fmla="*/ 2595282 w 7436223"/>
              <a:gd name="connsiteY7" fmla="*/ 3659840 h 3664882"/>
              <a:gd name="connsiteX8" fmla="*/ 7436223 w 7436223"/>
              <a:gd name="connsiteY8" fmla="*/ 3632946 h 3664882"/>
              <a:gd name="connsiteX0" fmla="*/ 0 w 7436223"/>
              <a:gd name="connsiteY0" fmla="*/ 2463 h 3665105"/>
              <a:gd name="connsiteX1" fmla="*/ 368533 w 7436223"/>
              <a:gd name="connsiteY1" fmla="*/ 8766 h 3665105"/>
              <a:gd name="connsiteX2" fmla="*/ 487035 w 7436223"/>
              <a:gd name="connsiteY2" fmla="*/ 28377 h 3665105"/>
              <a:gd name="connsiteX3" fmla="*/ 605117 w 7436223"/>
              <a:gd name="connsiteY3" fmla="*/ 163827 h 3665105"/>
              <a:gd name="connsiteX4" fmla="*/ 699247 w 7436223"/>
              <a:gd name="connsiteY4" fmla="*/ 473110 h 3665105"/>
              <a:gd name="connsiteX5" fmla="*/ 1048871 w 7436223"/>
              <a:gd name="connsiteY5" fmla="*/ 2355698 h 3665105"/>
              <a:gd name="connsiteX6" fmla="*/ 1317810 w 7436223"/>
              <a:gd name="connsiteY6" fmla="*/ 3646616 h 3665105"/>
              <a:gd name="connsiteX7" fmla="*/ 2595282 w 7436223"/>
              <a:gd name="connsiteY7" fmla="*/ 3660063 h 3665105"/>
              <a:gd name="connsiteX8" fmla="*/ 7436223 w 7436223"/>
              <a:gd name="connsiteY8" fmla="*/ 3633169 h 3665105"/>
              <a:gd name="connsiteX0" fmla="*/ 0 w 7436223"/>
              <a:gd name="connsiteY0" fmla="*/ 9505 h 3672147"/>
              <a:gd name="connsiteX1" fmla="*/ 380439 w 7436223"/>
              <a:gd name="connsiteY1" fmla="*/ 1520 h 3672147"/>
              <a:gd name="connsiteX2" fmla="*/ 487035 w 7436223"/>
              <a:gd name="connsiteY2" fmla="*/ 35419 h 3672147"/>
              <a:gd name="connsiteX3" fmla="*/ 605117 w 7436223"/>
              <a:gd name="connsiteY3" fmla="*/ 170869 h 3672147"/>
              <a:gd name="connsiteX4" fmla="*/ 699247 w 7436223"/>
              <a:gd name="connsiteY4" fmla="*/ 480152 h 3672147"/>
              <a:gd name="connsiteX5" fmla="*/ 1048871 w 7436223"/>
              <a:gd name="connsiteY5" fmla="*/ 2362740 h 3672147"/>
              <a:gd name="connsiteX6" fmla="*/ 1317810 w 7436223"/>
              <a:gd name="connsiteY6" fmla="*/ 3653658 h 3672147"/>
              <a:gd name="connsiteX7" fmla="*/ 2595282 w 7436223"/>
              <a:gd name="connsiteY7" fmla="*/ 3667105 h 3672147"/>
              <a:gd name="connsiteX8" fmla="*/ 7436223 w 7436223"/>
              <a:gd name="connsiteY8" fmla="*/ 3640211 h 3672147"/>
              <a:gd name="connsiteX0" fmla="*/ 0 w 7436223"/>
              <a:gd name="connsiteY0" fmla="*/ 4567 h 3667209"/>
              <a:gd name="connsiteX1" fmla="*/ 382820 w 7436223"/>
              <a:gd name="connsiteY1" fmla="*/ 3726 h 3667209"/>
              <a:gd name="connsiteX2" fmla="*/ 487035 w 7436223"/>
              <a:gd name="connsiteY2" fmla="*/ 30481 h 3667209"/>
              <a:gd name="connsiteX3" fmla="*/ 605117 w 7436223"/>
              <a:gd name="connsiteY3" fmla="*/ 165931 h 3667209"/>
              <a:gd name="connsiteX4" fmla="*/ 699247 w 7436223"/>
              <a:gd name="connsiteY4" fmla="*/ 475214 h 3667209"/>
              <a:gd name="connsiteX5" fmla="*/ 1048871 w 7436223"/>
              <a:gd name="connsiteY5" fmla="*/ 2357802 h 3667209"/>
              <a:gd name="connsiteX6" fmla="*/ 1317810 w 7436223"/>
              <a:gd name="connsiteY6" fmla="*/ 3648720 h 3667209"/>
              <a:gd name="connsiteX7" fmla="*/ 2595282 w 7436223"/>
              <a:gd name="connsiteY7" fmla="*/ 3662167 h 3667209"/>
              <a:gd name="connsiteX8" fmla="*/ 7436223 w 7436223"/>
              <a:gd name="connsiteY8" fmla="*/ 3635273 h 3667209"/>
              <a:gd name="connsiteX0" fmla="*/ 0 w 7436223"/>
              <a:gd name="connsiteY0" fmla="*/ 5162 h 3667804"/>
              <a:gd name="connsiteX1" fmla="*/ 382820 w 7436223"/>
              <a:gd name="connsiteY1" fmla="*/ 4321 h 3667804"/>
              <a:gd name="connsiteX2" fmla="*/ 487035 w 7436223"/>
              <a:gd name="connsiteY2" fmla="*/ 40601 h 3667804"/>
              <a:gd name="connsiteX3" fmla="*/ 605117 w 7436223"/>
              <a:gd name="connsiteY3" fmla="*/ 166526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10126 h 3672768"/>
              <a:gd name="connsiteX1" fmla="*/ 382820 w 7436223"/>
              <a:gd name="connsiteY1" fmla="*/ 9285 h 3672768"/>
              <a:gd name="connsiteX2" fmla="*/ 487035 w 7436223"/>
              <a:gd name="connsiteY2" fmla="*/ 45565 h 3672768"/>
              <a:gd name="connsiteX3" fmla="*/ 699247 w 7436223"/>
              <a:gd name="connsiteY3" fmla="*/ 480773 h 3672768"/>
              <a:gd name="connsiteX4" fmla="*/ 1048871 w 7436223"/>
              <a:gd name="connsiteY4" fmla="*/ 2363361 h 3672768"/>
              <a:gd name="connsiteX5" fmla="*/ 1317810 w 7436223"/>
              <a:gd name="connsiteY5" fmla="*/ 3654279 h 3672768"/>
              <a:gd name="connsiteX6" fmla="*/ 2595282 w 7436223"/>
              <a:gd name="connsiteY6" fmla="*/ 3667726 h 3672768"/>
              <a:gd name="connsiteX7" fmla="*/ 7436223 w 7436223"/>
              <a:gd name="connsiteY7" fmla="*/ 3640832 h 3672768"/>
              <a:gd name="connsiteX0" fmla="*/ 0 w 7436223"/>
              <a:gd name="connsiteY0" fmla="*/ 11572 h 3674214"/>
              <a:gd name="connsiteX1" fmla="*/ 382820 w 7436223"/>
              <a:gd name="connsiteY1" fmla="*/ 10731 h 3674214"/>
              <a:gd name="connsiteX2" fmla="*/ 584666 w 7436223"/>
              <a:gd name="connsiteY2" fmla="*/ 137498 h 3674214"/>
              <a:gd name="connsiteX3" fmla="*/ 699247 w 7436223"/>
              <a:gd name="connsiteY3" fmla="*/ 482219 h 3674214"/>
              <a:gd name="connsiteX4" fmla="*/ 1048871 w 7436223"/>
              <a:gd name="connsiteY4" fmla="*/ 2364807 h 3674214"/>
              <a:gd name="connsiteX5" fmla="*/ 1317810 w 7436223"/>
              <a:gd name="connsiteY5" fmla="*/ 3655725 h 3674214"/>
              <a:gd name="connsiteX6" fmla="*/ 2595282 w 7436223"/>
              <a:gd name="connsiteY6" fmla="*/ 3669172 h 3674214"/>
              <a:gd name="connsiteX7" fmla="*/ 7436223 w 7436223"/>
              <a:gd name="connsiteY7" fmla="*/ 3642278 h 3674214"/>
              <a:gd name="connsiteX0" fmla="*/ 0 w 7436223"/>
              <a:gd name="connsiteY0" fmla="*/ 11051 h 3673693"/>
              <a:gd name="connsiteX1" fmla="*/ 382820 w 7436223"/>
              <a:gd name="connsiteY1" fmla="*/ 10210 h 3673693"/>
              <a:gd name="connsiteX2" fmla="*/ 567997 w 7436223"/>
              <a:gd name="connsiteY2" fmla="*/ 129834 h 3673693"/>
              <a:gd name="connsiteX3" fmla="*/ 699247 w 7436223"/>
              <a:gd name="connsiteY3" fmla="*/ 481698 h 3673693"/>
              <a:gd name="connsiteX4" fmla="*/ 1048871 w 7436223"/>
              <a:gd name="connsiteY4" fmla="*/ 2364286 h 3673693"/>
              <a:gd name="connsiteX5" fmla="*/ 1317810 w 7436223"/>
              <a:gd name="connsiteY5" fmla="*/ 3655204 h 3673693"/>
              <a:gd name="connsiteX6" fmla="*/ 2595282 w 7436223"/>
              <a:gd name="connsiteY6" fmla="*/ 3668651 h 3673693"/>
              <a:gd name="connsiteX7" fmla="*/ 7436223 w 7436223"/>
              <a:gd name="connsiteY7" fmla="*/ 3641757 h 3673693"/>
              <a:gd name="connsiteX0" fmla="*/ 0 w 7436223"/>
              <a:gd name="connsiteY0" fmla="*/ 10011 h 3672653"/>
              <a:gd name="connsiteX1" fmla="*/ 382820 w 7436223"/>
              <a:gd name="connsiteY1" fmla="*/ 9170 h 3672653"/>
              <a:gd name="connsiteX2" fmla="*/ 553710 w 7436223"/>
              <a:gd name="connsiteY2" fmla="*/ 114506 h 3672653"/>
              <a:gd name="connsiteX3" fmla="*/ 699247 w 7436223"/>
              <a:gd name="connsiteY3" fmla="*/ 480658 h 3672653"/>
              <a:gd name="connsiteX4" fmla="*/ 1048871 w 7436223"/>
              <a:gd name="connsiteY4" fmla="*/ 2363246 h 3672653"/>
              <a:gd name="connsiteX5" fmla="*/ 1317810 w 7436223"/>
              <a:gd name="connsiteY5" fmla="*/ 3654164 h 3672653"/>
              <a:gd name="connsiteX6" fmla="*/ 2595282 w 7436223"/>
              <a:gd name="connsiteY6" fmla="*/ 3667611 h 3672653"/>
              <a:gd name="connsiteX7" fmla="*/ 7436223 w 7436223"/>
              <a:gd name="connsiteY7" fmla="*/ 3640717 h 3672653"/>
              <a:gd name="connsiteX0" fmla="*/ 0 w 7436223"/>
              <a:gd name="connsiteY0" fmla="*/ 5953 h 3668595"/>
              <a:gd name="connsiteX1" fmla="*/ 382820 w 7436223"/>
              <a:gd name="connsiteY1" fmla="*/ 5112 h 3668595"/>
              <a:gd name="connsiteX2" fmla="*/ 553710 w 7436223"/>
              <a:gd name="connsiteY2" fmla="*/ 110448 h 3668595"/>
              <a:gd name="connsiteX3" fmla="*/ 699247 w 7436223"/>
              <a:gd name="connsiteY3" fmla="*/ 476600 h 3668595"/>
              <a:gd name="connsiteX4" fmla="*/ 1048871 w 7436223"/>
              <a:gd name="connsiteY4" fmla="*/ 2359188 h 3668595"/>
              <a:gd name="connsiteX5" fmla="*/ 1317810 w 7436223"/>
              <a:gd name="connsiteY5" fmla="*/ 3650106 h 3668595"/>
              <a:gd name="connsiteX6" fmla="*/ 2595282 w 7436223"/>
              <a:gd name="connsiteY6" fmla="*/ 3663553 h 3668595"/>
              <a:gd name="connsiteX7" fmla="*/ 7436223 w 7436223"/>
              <a:gd name="connsiteY7" fmla="*/ 3636659 h 3668595"/>
              <a:gd name="connsiteX0" fmla="*/ 0 w 7436223"/>
              <a:gd name="connsiteY0" fmla="*/ 9837 h 3672479"/>
              <a:gd name="connsiteX1" fmla="*/ 382820 w 7436223"/>
              <a:gd name="connsiteY1" fmla="*/ 8996 h 3672479"/>
              <a:gd name="connsiteX2" fmla="*/ 563235 w 7436223"/>
              <a:gd name="connsiteY2" fmla="*/ 111951 h 3672479"/>
              <a:gd name="connsiteX3" fmla="*/ 699247 w 7436223"/>
              <a:gd name="connsiteY3" fmla="*/ 480484 h 3672479"/>
              <a:gd name="connsiteX4" fmla="*/ 1048871 w 7436223"/>
              <a:gd name="connsiteY4" fmla="*/ 2363072 h 3672479"/>
              <a:gd name="connsiteX5" fmla="*/ 1317810 w 7436223"/>
              <a:gd name="connsiteY5" fmla="*/ 3653990 h 3672479"/>
              <a:gd name="connsiteX6" fmla="*/ 2595282 w 7436223"/>
              <a:gd name="connsiteY6" fmla="*/ 3667437 h 3672479"/>
              <a:gd name="connsiteX7" fmla="*/ 7436223 w 7436223"/>
              <a:gd name="connsiteY7"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65617 w 7436223"/>
              <a:gd name="connsiteY3" fmla="*/ 116715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27517 w 7436223"/>
              <a:gd name="connsiteY3" fmla="*/ 85758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4712 h 3667354"/>
              <a:gd name="connsiteX1" fmla="*/ 382820 w 7436223"/>
              <a:gd name="connsiteY1" fmla="*/ 3871 h 3667354"/>
              <a:gd name="connsiteX2" fmla="*/ 463223 w 7436223"/>
              <a:gd name="connsiteY2" fmla="*/ 33007 h 3667354"/>
              <a:gd name="connsiteX3" fmla="*/ 527517 w 7436223"/>
              <a:gd name="connsiteY3" fmla="*/ 80633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672773 w 7436223"/>
              <a:gd name="connsiteY6" fmla="*/ 346906 h 3666927"/>
              <a:gd name="connsiteX7" fmla="*/ 1048871 w 7436223"/>
              <a:gd name="connsiteY7" fmla="*/ 2357520 h 3666927"/>
              <a:gd name="connsiteX8" fmla="*/ 1317810 w 7436223"/>
              <a:gd name="connsiteY8" fmla="*/ 3648438 h 3666927"/>
              <a:gd name="connsiteX9" fmla="*/ 2595282 w 7436223"/>
              <a:gd name="connsiteY9" fmla="*/ 3661885 h 3666927"/>
              <a:gd name="connsiteX10" fmla="*/ 7436223 w 7436223"/>
              <a:gd name="connsiteY10"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672773 w 7436223"/>
              <a:gd name="connsiteY5" fmla="*/ 346906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18130 h 3680772"/>
              <a:gd name="connsiteX1" fmla="*/ 382820 w 7436223"/>
              <a:gd name="connsiteY1" fmla="*/ 17289 h 3680772"/>
              <a:gd name="connsiteX2" fmla="*/ 432267 w 7436223"/>
              <a:gd name="connsiteY2" fmla="*/ 27376 h 3680772"/>
              <a:gd name="connsiteX3" fmla="*/ 680197 w 7436223"/>
              <a:gd name="connsiteY3" fmla="*/ 353045 h 3680772"/>
              <a:gd name="connsiteX4" fmla="*/ 1048871 w 7436223"/>
              <a:gd name="connsiteY4" fmla="*/ 2371365 h 3680772"/>
              <a:gd name="connsiteX5" fmla="*/ 1317810 w 7436223"/>
              <a:gd name="connsiteY5" fmla="*/ 3662283 h 3680772"/>
              <a:gd name="connsiteX6" fmla="*/ 2595282 w 7436223"/>
              <a:gd name="connsiteY6" fmla="*/ 3675730 h 3680772"/>
              <a:gd name="connsiteX7" fmla="*/ 7436223 w 7436223"/>
              <a:gd name="connsiteY7" fmla="*/ 3648836 h 3680772"/>
              <a:gd name="connsiteX0" fmla="*/ 0 w 7436223"/>
              <a:gd name="connsiteY0" fmla="*/ 26972 h 3689614"/>
              <a:gd name="connsiteX1" fmla="*/ 382820 w 7436223"/>
              <a:gd name="connsiteY1" fmla="*/ 26131 h 3689614"/>
              <a:gd name="connsiteX2" fmla="*/ 680197 w 7436223"/>
              <a:gd name="connsiteY2" fmla="*/ 361887 h 3689614"/>
              <a:gd name="connsiteX3" fmla="*/ 1048871 w 7436223"/>
              <a:gd name="connsiteY3" fmla="*/ 2380207 h 3689614"/>
              <a:gd name="connsiteX4" fmla="*/ 1317810 w 7436223"/>
              <a:gd name="connsiteY4" fmla="*/ 3671125 h 3689614"/>
              <a:gd name="connsiteX5" fmla="*/ 2595282 w 7436223"/>
              <a:gd name="connsiteY5" fmla="*/ 3684572 h 3689614"/>
              <a:gd name="connsiteX6" fmla="*/ 7436223 w 7436223"/>
              <a:gd name="connsiteY6" fmla="*/ 3657678 h 3689614"/>
              <a:gd name="connsiteX0" fmla="*/ 0 w 7436223"/>
              <a:gd name="connsiteY0" fmla="*/ 49335 h 3711977"/>
              <a:gd name="connsiteX1" fmla="*/ 511408 w 7436223"/>
              <a:gd name="connsiteY1" fmla="*/ 19919 h 3711977"/>
              <a:gd name="connsiteX2" fmla="*/ 680197 w 7436223"/>
              <a:gd name="connsiteY2" fmla="*/ 384250 h 3711977"/>
              <a:gd name="connsiteX3" fmla="*/ 1048871 w 7436223"/>
              <a:gd name="connsiteY3" fmla="*/ 2402570 h 3711977"/>
              <a:gd name="connsiteX4" fmla="*/ 1317810 w 7436223"/>
              <a:gd name="connsiteY4" fmla="*/ 3693488 h 3711977"/>
              <a:gd name="connsiteX5" fmla="*/ 2595282 w 7436223"/>
              <a:gd name="connsiteY5" fmla="*/ 3706935 h 3711977"/>
              <a:gd name="connsiteX6" fmla="*/ 7436223 w 7436223"/>
              <a:gd name="connsiteY6" fmla="*/ 3680041 h 3711977"/>
              <a:gd name="connsiteX0" fmla="*/ 0 w 7436223"/>
              <a:gd name="connsiteY0" fmla="*/ 55476 h 3718118"/>
              <a:gd name="connsiteX1" fmla="*/ 511408 w 7436223"/>
              <a:gd name="connsiteY1" fmla="*/ 26060 h 3718118"/>
              <a:gd name="connsiteX2" fmla="*/ 680197 w 7436223"/>
              <a:gd name="connsiteY2" fmla="*/ 390391 h 3718118"/>
              <a:gd name="connsiteX3" fmla="*/ 1048871 w 7436223"/>
              <a:gd name="connsiteY3" fmla="*/ 2408711 h 3718118"/>
              <a:gd name="connsiteX4" fmla="*/ 1317810 w 7436223"/>
              <a:gd name="connsiteY4" fmla="*/ 3699629 h 3718118"/>
              <a:gd name="connsiteX5" fmla="*/ 2595282 w 7436223"/>
              <a:gd name="connsiteY5" fmla="*/ 3713076 h 3718118"/>
              <a:gd name="connsiteX6" fmla="*/ 7436223 w 7436223"/>
              <a:gd name="connsiteY6" fmla="*/ 3686182 h 3718118"/>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3606 h 3666248"/>
              <a:gd name="connsiteX1" fmla="*/ 680197 w 7436223"/>
              <a:gd name="connsiteY1" fmla="*/ 338521 h 3666248"/>
              <a:gd name="connsiteX2" fmla="*/ 1048871 w 7436223"/>
              <a:gd name="connsiteY2" fmla="*/ 2356841 h 3666248"/>
              <a:gd name="connsiteX3" fmla="*/ 1317810 w 7436223"/>
              <a:gd name="connsiteY3" fmla="*/ 3647759 h 3666248"/>
              <a:gd name="connsiteX4" fmla="*/ 2595282 w 7436223"/>
              <a:gd name="connsiteY4" fmla="*/ 3661206 h 3666248"/>
              <a:gd name="connsiteX5" fmla="*/ 7436223 w 7436223"/>
              <a:gd name="connsiteY5" fmla="*/ 3634312 h 3666248"/>
              <a:gd name="connsiteX0" fmla="*/ 0 w 7436223"/>
              <a:gd name="connsiteY0" fmla="*/ 0 h 3662642"/>
              <a:gd name="connsiteX1" fmla="*/ 432267 w 7436223"/>
              <a:gd name="connsiteY1" fmla="*/ 54490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9341 h 3671983"/>
              <a:gd name="connsiteX1" fmla="*/ 429886 w 7436223"/>
              <a:gd name="connsiteY1" fmla="*/ 28112 h 3671983"/>
              <a:gd name="connsiteX2" fmla="*/ 680197 w 7436223"/>
              <a:gd name="connsiteY2" fmla="*/ 344256 h 3671983"/>
              <a:gd name="connsiteX3" fmla="*/ 1048871 w 7436223"/>
              <a:gd name="connsiteY3" fmla="*/ 2362576 h 3671983"/>
              <a:gd name="connsiteX4" fmla="*/ 1317810 w 7436223"/>
              <a:gd name="connsiteY4" fmla="*/ 3653494 h 3671983"/>
              <a:gd name="connsiteX5" fmla="*/ 2595282 w 7436223"/>
              <a:gd name="connsiteY5" fmla="*/ 3666941 h 3671983"/>
              <a:gd name="connsiteX6" fmla="*/ 7436223 w 7436223"/>
              <a:gd name="connsiteY6" fmla="*/ 3640047 h 3671983"/>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7855 h 3670497"/>
              <a:gd name="connsiteX1" fmla="*/ 344161 w 7436223"/>
              <a:gd name="connsiteY1" fmla="*/ 12339 h 3670497"/>
              <a:gd name="connsiteX2" fmla="*/ 680197 w 7436223"/>
              <a:gd name="connsiteY2" fmla="*/ 342770 h 3670497"/>
              <a:gd name="connsiteX3" fmla="*/ 1048871 w 7436223"/>
              <a:gd name="connsiteY3" fmla="*/ 2361090 h 3670497"/>
              <a:gd name="connsiteX4" fmla="*/ 1317810 w 7436223"/>
              <a:gd name="connsiteY4" fmla="*/ 3652008 h 3670497"/>
              <a:gd name="connsiteX5" fmla="*/ 2595282 w 7436223"/>
              <a:gd name="connsiteY5" fmla="*/ 3665455 h 3670497"/>
              <a:gd name="connsiteX6" fmla="*/ 7436223 w 7436223"/>
              <a:gd name="connsiteY6" fmla="*/ 3638561 h 3670497"/>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6555 h 3669197"/>
              <a:gd name="connsiteX1" fmla="*/ 344161 w 7436223"/>
              <a:gd name="connsiteY1" fmla="*/ 11039 h 3669197"/>
              <a:gd name="connsiteX2" fmla="*/ 680197 w 7436223"/>
              <a:gd name="connsiteY2" fmla="*/ 341470 h 3669197"/>
              <a:gd name="connsiteX3" fmla="*/ 1048871 w 7436223"/>
              <a:gd name="connsiteY3" fmla="*/ 2359790 h 3669197"/>
              <a:gd name="connsiteX4" fmla="*/ 1317810 w 7436223"/>
              <a:gd name="connsiteY4" fmla="*/ 3650708 h 3669197"/>
              <a:gd name="connsiteX5" fmla="*/ 2595282 w 7436223"/>
              <a:gd name="connsiteY5" fmla="*/ 3664155 h 3669197"/>
              <a:gd name="connsiteX6" fmla="*/ 7436223 w 7436223"/>
              <a:gd name="connsiteY6" fmla="*/ 3637261 h 3669197"/>
              <a:gd name="connsiteX0" fmla="*/ 0 w 7436223"/>
              <a:gd name="connsiteY0" fmla="*/ 12725 h 3675367"/>
              <a:gd name="connsiteX1" fmla="*/ 344161 w 7436223"/>
              <a:gd name="connsiteY1" fmla="*/ 10066 h 3675367"/>
              <a:gd name="connsiteX2" fmla="*/ 680197 w 7436223"/>
              <a:gd name="connsiteY2" fmla="*/ 347640 h 3675367"/>
              <a:gd name="connsiteX3" fmla="*/ 1048871 w 7436223"/>
              <a:gd name="connsiteY3" fmla="*/ 2365960 h 3675367"/>
              <a:gd name="connsiteX4" fmla="*/ 1317810 w 7436223"/>
              <a:gd name="connsiteY4" fmla="*/ 3656878 h 3675367"/>
              <a:gd name="connsiteX5" fmla="*/ 2595282 w 7436223"/>
              <a:gd name="connsiteY5" fmla="*/ 3670325 h 3675367"/>
              <a:gd name="connsiteX6" fmla="*/ 7436223 w 7436223"/>
              <a:gd name="connsiteY6" fmla="*/ 3643431 h 3675367"/>
              <a:gd name="connsiteX0" fmla="*/ 0 w 7436223"/>
              <a:gd name="connsiteY0" fmla="*/ 6505 h 3669147"/>
              <a:gd name="connsiteX1" fmla="*/ 344161 w 7436223"/>
              <a:gd name="connsiteY1" fmla="*/ 3846 h 3669147"/>
              <a:gd name="connsiteX2" fmla="*/ 680197 w 7436223"/>
              <a:gd name="connsiteY2" fmla="*/ 341420 h 3669147"/>
              <a:gd name="connsiteX3" fmla="*/ 1048871 w 7436223"/>
              <a:gd name="connsiteY3" fmla="*/ 2359740 h 3669147"/>
              <a:gd name="connsiteX4" fmla="*/ 1317810 w 7436223"/>
              <a:gd name="connsiteY4" fmla="*/ 3650658 h 3669147"/>
              <a:gd name="connsiteX5" fmla="*/ 2595282 w 7436223"/>
              <a:gd name="connsiteY5" fmla="*/ 3664105 h 3669147"/>
              <a:gd name="connsiteX6" fmla="*/ 7436223 w 7436223"/>
              <a:gd name="connsiteY6" fmla="*/ 3637211 h 3669147"/>
              <a:gd name="connsiteX0" fmla="*/ 0 w 7436223"/>
              <a:gd name="connsiteY0" fmla="*/ 2721 h 3665363"/>
              <a:gd name="connsiteX1" fmla="*/ 344161 w 7436223"/>
              <a:gd name="connsiteY1" fmla="*/ 62 h 3665363"/>
              <a:gd name="connsiteX2" fmla="*/ 680197 w 7436223"/>
              <a:gd name="connsiteY2" fmla="*/ 337636 h 3665363"/>
              <a:gd name="connsiteX3" fmla="*/ 1048871 w 7436223"/>
              <a:gd name="connsiteY3" fmla="*/ 2355956 h 3665363"/>
              <a:gd name="connsiteX4" fmla="*/ 1317810 w 7436223"/>
              <a:gd name="connsiteY4" fmla="*/ 3646874 h 3665363"/>
              <a:gd name="connsiteX5" fmla="*/ 2595282 w 7436223"/>
              <a:gd name="connsiteY5" fmla="*/ 3660321 h 3665363"/>
              <a:gd name="connsiteX6" fmla="*/ 7436223 w 7436223"/>
              <a:gd name="connsiteY6" fmla="*/ 3633427 h 366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36223" h="3665363">
                <a:moveTo>
                  <a:pt x="0" y="2721"/>
                </a:moveTo>
                <a:cubicBezTo>
                  <a:pt x="72045" y="11803"/>
                  <a:pt x="214128" y="-989"/>
                  <a:pt x="344161" y="62"/>
                </a:cubicBezTo>
                <a:cubicBezTo>
                  <a:pt x="347989" y="8256"/>
                  <a:pt x="562745" y="-55013"/>
                  <a:pt x="680197" y="337636"/>
                </a:cubicBezTo>
                <a:cubicBezTo>
                  <a:pt x="797649" y="730285"/>
                  <a:pt x="942602" y="1804416"/>
                  <a:pt x="1048871" y="2355956"/>
                </a:cubicBezTo>
                <a:cubicBezTo>
                  <a:pt x="1156377" y="2906211"/>
                  <a:pt x="1140758" y="3402585"/>
                  <a:pt x="1317810" y="3646874"/>
                </a:cubicBezTo>
                <a:cubicBezTo>
                  <a:pt x="1710015" y="3676009"/>
                  <a:pt x="1575547" y="3662562"/>
                  <a:pt x="2595282" y="3660321"/>
                </a:cubicBezTo>
                <a:lnTo>
                  <a:pt x="7436223" y="3633427"/>
                </a:lnTo>
              </a:path>
            </a:pathLst>
          </a:cu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2" name="Rectangle 21"/>
          <p:cNvSpPr/>
          <p:nvPr/>
        </p:nvSpPr>
        <p:spPr bwMode="auto">
          <a:xfrm>
            <a:off x="2676525" y="1066799"/>
            <a:ext cx="243681" cy="609601"/>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3" name="Rectangle 22"/>
          <p:cNvSpPr/>
          <p:nvPr/>
        </p:nvSpPr>
        <p:spPr bwMode="auto">
          <a:xfrm>
            <a:off x="2696368" y="2057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4" name="Rectangle 23"/>
          <p:cNvSpPr/>
          <p:nvPr/>
        </p:nvSpPr>
        <p:spPr bwMode="auto">
          <a:xfrm>
            <a:off x="2696368" y="2362200"/>
            <a:ext cx="152400" cy="1524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5" name="Rectangle 24"/>
          <p:cNvSpPr/>
          <p:nvPr/>
        </p:nvSpPr>
        <p:spPr bwMode="auto">
          <a:xfrm>
            <a:off x="2689225" y="2819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6" name="Rectangle 25"/>
          <p:cNvSpPr/>
          <p:nvPr/>
        </p:nvSpPr>
        <p:spPr bwMode="auto">
          <a:xfrm>
            <a:off x="2696368" y="32003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7" name="Rectangle 26"/>
          <p:cNvSpPr/>
          <p:nvPr/>
        </p:nvSpPr>
        <p:spPr bwMode="auto">
          <a:xfrm>
            <a:off x="2691606" y="33527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8" name="Rectangle 27"/>
          <p:cNvSpPr/>
          <p:nvPr/>
        </p:nvSpPr>
        <p:spPr bwMode="auto">
          <a:xfrm>
            <a:off x="2682081" y="36576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9" name="Rectangle 28"/>
          <p:cNvSpPr/>
          <p:nvPr/>
        </p:nvSpPr>
        <p:spPr bwMode="auto">
          <a:xfrm>
            <a:off x="2696368" y="41148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0" name="Rectangle 29"/>
          <p:cNvSpPr/>
          <p:nvPr/>
        </p:nvSpPr>
        <p:spPr bwMode="auto">
          <a:xfrm>
            <a:off x="2701131" y="4352925"/>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1" name="Rectangle 30"/>
          <p:cNvSpPr/>
          <p:nvPr/>
        </p:nvSpPr>
        <p:spPr bwMode="auto">
          <a:xfrm>
            <a:off x="2691606" y="4724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2" name="Rectangle 31"/>
          <p:cNvSpPr/>
          <p:nvPr/>
        </p:nvSpPr>
        <p:spPr bwMode="auto">
          <a:xfrm>
            <a:off x="2710656" y="5101408"/>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9" name="Rectangle 38"/>
          <p:cNvSpPr/>
          <p:nvPr/>
        </p:nvSpPr>
        <p:spPr bwMode="auto">
          <a:xfrm>
            <a:off x="2819400" y="1535844"/>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40" name="Rectangle 39"/>
          <p:cNvSpPr/>
          <p:nvPr/>
        </p:nvSpPr>
        <p:spPr bwMode="auto">
          <a:xfrm>
            <a:off x="2819400" y="2743200"/>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41" name="Freeform 40"/>
          <p:cNvSpPr/>
          <p:nvPr/>
        </p:nvSpPr>
        <p:spPr bwMode="auto">
          <a:xfrm>
            <a:off x="736979" y="1296537"/>
            <a:ext cx="2101755" cy="1552885"/>
          </a:xfrm>
          <a:custGeom>
            <a:avLst/>
            <a:gdLst>
              <a:gd name="connsiteX0" fmla="*/ 0 w 2101755"/>
              <a:gd name="connsiteY0" fmla="*/ 0 h 1542995"/>
              <a:gd name="connsiteX1" fmla="*/ 313899 w 2101755"/>
              <a:gd name="connsiteY1" fmla="*/ 177421 h 1542995"/>
              <a:gd name="connsiteX2" fmla="*/ 491320 w 2101755"/>
              <a:gd name="connsiteY2" fmla="*/ 559559 h 1542995"/>
              <a:gd name="connsiteX3" fmla="*/ 818866 w 2101755"/>
              <a:gd name="connsiteY3" fmla="*/ 1378424 h 1542995"/>
              <a:gd name="connsiteX4" fmla="*/ 1050878 w 2101755"/>
              <a:gd name="connsiteY4" fmla="*/ 1528550 h 1542995"/>
              <a:gd name="connsiteX5" fmla="*/ 2101755 w 2101755"/>
              <a:gd name="connsiteY5" fmla="*/ 1528550 h 1542995"/>
              <a:gd name="connsiteX0" fmla="*/ 0 w 2101755"/>
              <a:gd name="connsiteY0" fmla="*/ 0 h 1551301"/>
              <a:gd name="connsiteX1" fmla="*/ 313899 w 2101755"/>
              <a:gd name="connsiteY1" fmla="*/ 177421 h 1551301"/>
              <a:gd name="connsiteX2" fmla="*/ 491320 w 2101755"/>
              <a:gd name="connsiteY2" fmla="*/ 559559 h 1551301"/>
              <a:gd name="connsiteX3" fmla="*/ 818866 w 2101755"/>
              <a:gd name="connsiteY3" fmla="*/ 1378424 h 1551301"/>
              <a:gd name="connsiteX4" fmla="*/ 1158034 w 2101755"/>
              <a:gd name="connsiteY4" fmla="*/ 1540456 h 1551301"/>
              <a:gd name="connsiteX5" fmla="*/ 2101755 w 2101755"/>
              <a:gd name="connsiteY5" fmla="*/ 1528550 h 1551301"/>
              <a:gd name="connsiteX0" fmla="*/ 0 w 2101755"/>
              <a:gd name="connsiteY0" fmla="*/ 0 h 1552885"/>
              <a:gd name="connsiteX1" fmla="*/ 313899 w 2101755"/>
              <a:gd name="connsiteY1" fmla="*/ 177421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 name="connsiteX0" fmla="*/ 0 w 2101755"/>
              <a:gd name="connsiteY0" fmla="*/ 0 h 1552885"/>
              <a:gd name="connsiteX1" fmla="*/ 309136 w 2101755"/>
              <a:gd name="connsiteY1" fmla="*/ 194090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1755" h="1552885">
                <a:moveTo>
                  <a:pt x="0" y="0"/>
                </a:moveTo>
                <a:cubicBezTo>
                  <a:pt x="116006" y="42080"/>
                  <a:pt x="227249" y="100830"/>
                  <a:pt x="309136" y="194090"/>
                </a:cubicBezTo>
                <a:cubicBezTo>
                  <a:pt x="391023" y="287350"/>
                  <a:pt x="407159" y="365742"/>
                  <a:pt x="491320" y="559559"/>
                </a:cubicBezTo>
                <a:cubicBezTo>
                  <a:pt x="575481" y="753376"/>
                  <a:pt x="702984" y="1193509"/>
                  <a:pt x="814103" y="1356992"/>
                </a:cubicBezTo>
                <a:cubicBezTo>
                  <a:pt x="925222" y="1520475"/>
                  <a:pt x="943425" y="1511863"/>
                  <a:pt x="1158034" y="1540456"/>
                </a:cubicBezTo>
                <a:cubicBezTo>
                  <a:pt x="1372643" y="1569049"/>
                  <a:pt x="1683224" y="1541060"/>
                  <a:pt x="2101755" y="1528550"/>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42" name="Freeform 41"/>
          <p:cNvSpPr/>
          <p:nvPr/>
        </p:nvSpPr>
        <p:spPr bwMode="auto">
          <a:xfrm>
            <a:off x="750627" y="1105469"/>
            <a:ext cx="2088107" cy="514152"/>
          </a:xfrm>
          <a:custGeom>
            <a:avLst/>
            <a:gdLst>
              <a:gd name="connsiteX0" fmla="*/ 0 w 2088107"/>
              <a:gd name="connsiteY0" fmla="*/ 0 h 512300"/>
              <a:gd name="connsiteX1" fmla="*/ 491319 w 2088107"/>
              <a:gd name="connsiteY1" fmla="*/ 327546 h 512300"/>
              <a:gd name="connsiteX2" fmla="*/ 1023582 w 2088107"/>
              <a:gd name="connsiteY2" fmla="*/ 491319 h 512300"/>
              <a:gd name="connsiteX3" fmla="*/ 2088107 w 2088107"/>
              <a:gd name="connsiteY3" fmla="*/ 504967 h 512300"/>
              <a:gd name="connsiteX0" fmla="*/ 0 w 2088107"/>
              <a:gd name="connsiteY0" fmla="*/ 0 h 514152"/>
              <a:gd name="connsiteX1" fmla="*/ 507988 w 2088107"/>
              <a:gd name="connsiteY1" fmla="*/ 296589 h 514152"/>
              <a:gd name="connsiteX2" fmla="*/ 1023582 w 2088107"/>
              <a:gd name="connsiteY2" fmla="*/ 491319 h 514152"/>
              <a:gd name="connsiteX3" fmla="*/ 2088107 w 2088107"/>
              <a:gd name="connsiteY3" fmla="*/ 504967 h 514152"/>
              <a:gd name="connsiteX0" fmla="*/ 0 w 2088107"/>
              <a:gd name="connsiteY0" fmla="*/ 0 h 514152"/>
              <a:gd name="connsiteX1" fmla="*/ 163773 w 2088107"/>
              <a:gd name="connsiteY1" fmla="*/ 108969 h 514152"/>
              <a:gd name="connsiteX2" fmla="*/ 507988 w 2088107"/>
              <a:gd name="connsiteY2" fmla="*/ 296589 h 514152"/>
              <a:gd name="connsiteX3" fmla="*/ 1023582 w 2088107"/>
              <a:gd name="connsiteY3" fmla="*/ 491319 h 514152"/>
              <a:gd name="connsiteX4" fmla="*/ 2088107 w 2088107"/>
              <a:gd name="connsiteY4" fmla="*/ 504967 h 514152"/>
              <a:gd name="connsiteX0" fmla="*/ 0 w 2088107"/>
              <a:gd name="connsiteY0" fmla="*/ 0 h 514152"/>
              <a:gd name="connsiteX1" fmla="*/ 185204 w 2088107"/>
              <a:gd name="connsiteY1" fmla="*/ 78012 h 514152"/>
              <a:gd name="connsiteX2" fmla="*/ 507988 w 2088107"/>
              <a:gd name="connsiteY2" fmla="*/ 296589 h 514152"/>
              <a:gd name="connsiteX3" fmla="*/ 1023582 w 2088107"/>
              <a:gd name="connsiteY3" fmla="*/ 491319 h 514152"/>
              <a:gd name="connsiteX4" fmla="*/ 2088107 w 2088107"/>
              <a:gd name="connsiteY4" fmla="*/ 504967 h 514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107" h="514152">
                <a:moveTo>
                  <a:pt x="0" y="0"/>
                </a:moveTo>
                <a:cubicBezTo>
                  <a:pt x="27296" y="18162"/>
                  <a:pt x="100539" y="28581"/>
                  <a:pt x="185204" y="78012"/>
                </a:cubicBezTo>
                <a:cubicBezTo>
                  <a:pt x="269869" y="127444"/>
                  <a:pt x="368259" y="227705"/>
                  <a:pt x="507988" y="296589"/>
                </a:cubicBezTo>
                <a:cubicBezTo>
                  <a:pt x="647717" y="365473"/>
                  <a:pt x="760229" y="456589"/>
                  <a:pt x="1023582" y="491319"/>
                </a:cubicBezTo>
                <a:cubicBezTo>
                  <a:pt x="1286935" y="526049"/>
                  <a:pt x="1688910" y="512928"/>
                  <a:pt x="2088107" y="504967"/>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5751627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457200" y="304800"/>
            <a:ext cx="8382000" cy="1107996"/>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6600" b="0" dirty="0">
                <a:latin typeface="Arial Narrow" pitchFamily="34" charset="0"/>
              </a:rPr>
              <a:t>11.  </a:t>
            </a:r>
          </a:p>
        </p:txBody>
      </p:sp>
      <p:sp>
        <p:nvSpPr>
          <p:cNvPr id="3" name="Text Box 4"/>
          <p:cNvSpPr txBox="1">
            <a:spLocks noChangeArrowheads="1"/>
          </p:cNvSpPr>
          <p:nvPr/>
        </p:nvSpPr>
        <p:spPr bwMode="auto">
          <a:xfrm>
            <a:off x="457200" y="1399349"/>
            <a:ext cx="8382000" cy="2123658"/>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6600" b="0" dirty="0">
                <a:latin typeface="Arial Narrow" panose="020B0606020202030204" pitchFamily="34" charset="0"/>
              </a:rPr>
              <a:t>An orogeny is a major </a:t>
            </a:r>
            <a:br>
              <a:rPr lang="en-US" sz="6600" b="0" dirty="0">
                <a:latin typeface="Arial Narrow" panose="020B0606020202030204" pitchFamily="34" charset="0"/>
              </a:rPr>
            </a:br>
            <a:r>
              <a:rPr lang="en-US" sz="6600" b="0" dirty="0">
                <a:latin typeface="Arial Narrow" panose="020B0606020202030204" pitchFamily="34" charset="0"/>
              </a:rPr>
              <a:t>mountain building event</a:t>
            </a:r>
          </a:p>
        </p:txBody>
      </p:sp>
    </p:spTree>
    <p:extLst>
      <p:ext uri="{BB962C8B-B14F-4D97-AF65-F5344CB8AC3E}">
        <p14:creationId xmlns:p14="http://schemas.microsoft.com/office/powerpoint/2010/main" val="20832524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grpSp>
        <p:nvGrpSpPr>
          <p:cNvPr id="79874" name="Group 2"/>
          <p:cNvGrpSpPr>
            <a:grpSpLocks/>
          </p:cNvGrpSpPr>
          <p:nvPr/>
        </p:nvGrpSpPr>
        <p:grpSpPr bwMode="auto">
          <a:xfrm>
            <a:off x="0" y="304800"/>
            <a:ext cx="9144000" cy="6248400"/>
            <a:chOff x="0" y="0"/>
            <a:chExt cx="5760" cy="3936"/>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1"/>
          <p:cNvSpPr/>
          <p:nvPr/>
        </p:nvSpPr>
        <p:spPr bwMode="auto">
          <a:xfrm>
            <a:off x="661146" y="4648200"/>
            <a:ext cx="786653"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6" name="Rectangle 5"/>
          <p:cNvSpPr/>
          <p:nvPr/>
        </p:nvSpPr>
        <p:spPr bwMode="auto">
          <a:xfrm>
            <a:off x="152400" y="1516794"/>
            <a:ext cx="224118" cy="3398106"/>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7" name="Freeform 6"/>
          <p:cNvSpPr/>
          <p:nvPr/>
        </p:nvSpPr>
        <p:spPr bwMode="auto">
          <a:xfrm>
            <a:off x="358655" y="1512245"/>
            <a:ext cx="7436223" cy="3665363"/>
          </a:xfrm>
          <a:custGeom>
            <a:avLst/>
            <a:gdLst>
              <a:gd name="connsiteX0" fmla="*/ 0 w 7436223"/>
              <a:gd name="connsiteY0" fmla="*/ 6013 h 3860887"/>
              <a:gd name="connsiteX1" fmla="*/ 389964 w 7436223"/>
              <a:gd name="connsiteY1" fmla="*/ 19460 h 3860887"/>
              <a:gd name="connsiteX2" fmla="*/ 605117 w 7436223"/>
              <a:gd name="connsiteY2" fmla="*/ 167377 h 3860887"/>
              <a:gd name="connsiteX3" fmla="*/ 699247 w 7436223"/>
              <a:gd name="connsiteY3" fmla="*/ 476660 h 3860887"/>
              <a:gd name="connsiteX4" fmla="*/ 1237129 w 7436223"/>
              <a:gd name="connsiteY4" fmla="*/ 3623271 h 3860887"/>
              <a:gd name="connsiteX5" fmla="*/ 1748117 w 7436223"/>
              <a:gd name="connsiteY5" fmla="*/ 3636719 h 3860887"/>
              <a:gd name="connsiteX6" fmla="*/ 7436223 w 7436223"/>
              <a:gd name="connsiteY6" fmla="*/ 3636719 h 3860887"/>
              <a:gd name="connsiteX0" fmla="*/ 0 w 7436223"/>
              <a:gd name="connsiteY0" fmla="*/ 6013 h 3680546"/>
              <a:gd name="connsiteX1" fmla="*/ 389964 w 7436223"/>
              <a:gd name="connsiteY1" fmla="*/ 19460 h 3680546"/>
              <a:gd name="connsiteX2" fmla="*/ 605117 w 7436223"/>
              <a:gd name="connsiteY2" fmla="*/ 167377 h 3680546"/>
              <a:gd name="connsiteX3" fmla="*/ 699247 w 7436223"/>
              <a:gd name="connsiteY3" fmla="*/ 476660 h 3680546"/>
              <a:gd name="connsiteX4" fmla="*/ 1129553 w 7436223"/>
              <a:gd name="connsiteY4" fmla="*/ 3045048 h 3680546"/>
              <a:gd name="connsiteX5" fmla="*/ 1748117 w 7436223"/>
              <a:gd name="connsiteY5" fmla="*/ 3636719 h 3680546"/>
              <a:gd name="connsiteX6" fmla="*/ 7436223 w 7436223"/>
              <a:gd name="connsiteY6" fmla="*/ 3636719 h 3680546"/>
              <a:gd name="connsiteX0" fmla="*/ 0 w 7436223"/>
              <a:gd name="connsiteY0" fmla="*/ 6013 h 3731346"/>
              <a:gd name="connsiteX1" fmla="*/ 389964 w 7436223"/>
              <a:gd name="connsiteY1" fmla="*/ 19460 h 3731346"/>
              <a:gd name="connsiteX2" fmla="*/ 605117 w 7436223"/>
              <a:gd name="connsiteY2" fmla="*/ 167377 h 3731346"/>
              <a:gd name="connsiteX3" fmla="*/ 699247 w 7436223"/>
              <a:gd name="connsiteY3" fmla="*/ 476660 h 3731346"/>
              <a:gd name="connsiteX4" fmla="*/ 1048871 w 7436223"/>
              <a:gd name="connsiteY4" fmla="*/ 2359248 h 3731346"/>
              <a:gd name="connsiteX5" fmla="*/ 1748117 w 7436223"/>
              <a:gd name="connsiteY5" fmla="*/ 3636719 h 3731346"/>
              <a:gd name="connsiteX6" fmla="*/ 7436223 w 7436223"/>
              <a:gd name="connsiteY6" fmla="*/ 3636719 h 3731346"/>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2595282 w 7436223"/>
              <a:gd name="connsiteY5" fmla="*/ 3663613 h 3751738"/>
              <a:gd name="connsiteX6" fmla="*/ 7436223 w 7436223"/>
              <a:gd name="connsiteY6" fmla="*/ 3636719 h 3751738"/>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1573305 w 7436223"/>
              <a:gd name="connsiteY5" fmla="*/ 3179519 h 3751738"/>
              <a:gd name="connsiteX6" fmla="*/ 2595282 w 7436223"/>
              <a:gd name="connsiteY6" fmla="*/ 3663613 h 3751738"/>
              <a:gd name="connsiteX7" fmla="*/ 7436223 w 7436223"/>
              <a:gd name="connsiteY7" fmla="*/ 3636719 h 3751738"/>
              <a:gd name="connsiteX0" fmla="*/ 0 w 7436223"/>
              <a:gd name="connsiteY0" fmla="*/ 6013 h 3750931"/>
              <a:gd name="connsiteX1" fmla="*/ 389964 w 7436223"/>
              <a:gd name="connsiteY1" fmla="*/ 19460 h 3750931"/>
              <a:gd name="connsiteX2" fmla="*/ 605117 w 7436223"/>
              <a:gd name="connsiteY2" fmla="*/ 167377 h 3750931"/>
              <a:gd name="connsiteX3" fmla="*/ 699247 w 7436223"/>
              <a:gd name="connsiteY3" fmla="*/ 476660 h 3750931"/>
              <a:gd name="connsiteX4" fmla="*/ 1048871 w 7436223"/>
              <a:gd name="connsiteY4" fmla="*/ 2359248 h 3750931"/>
              <a:gd name="connsiteX5" fmla="*/ 1317810 w 7436223"/>
              <a:gd name="connsiteY5" fmla="*/ 3650166 h 3750931"/>
              <a:gd name="connsiteX6" fmla="*/ 2595282 w 7436223"/>
              <a:gd name="connsiteY6" fmla="*/ 3663613 h 3750931"/>
              <a:gd name="connsiteX7" fmla="*/ 7436223 w 7436223"/>
              <a:gd name="connsiteY7" fmla="*/ 3636719 h 3750931"/>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1531 h 3664173"/>
              <a:gd name="connsiteX1" fmla="*/ 389964 w 7436223"/>
              <a:gd name="connsiteY1" fmla="*/ 14978 h 3664173"/>
              <a:gd name="connsiteX2" fmla="*/ 437029 w 7436223"/>
              <a:gd name="connsiteY2" fmla="*/ 17920 h 3664173"/>
              <a:gd name="connsiteX3" fmla="*/ 605117 w 7436223"/>
              <a:gd name="connsiteY3" fmla="*/ 162895 h 3664173"/>
              <a:gd name="connsiteX4" fmla="*/ 699247 w 7436223"/>
              <a:gd name="connsiteY4" fmla="*/ 472178 h 3664173"/>
              <a:gd name="connsiteX5" fmla="*/ 1048871 w 7436223"/>
              <a:gd name="connsiteY5" fmla="*/ 2354766 h 3664173"/>
              <a:gd name="connsiteX6" fmla="*/ 1317810 w 7436223"/>
              <a:gd name="connsiteY6" fmla="*/ 3645684 h 3664173"/>
              <a:gd name="connsiteX7" fmla="*/ 2595282 w 7436223"/>
              <a:gd name="connsiteY7" fmla="*/ 3659131 h 3664173"/>
              <a:gd name="connsiteX8" fmla="*/ 7436223 w 7436223"/>
              <a:gd name="connsiteY8" fmla="*/ 3632237 h 3664173"/>
              <a:gd name="connsiteX0" fmla="*/ 0 w 7436223"/>
              <a:gd name="connsiteY0" fmla="*/ 2240 h 3664882"/>
              <a:gd name="connsiteX1" fmla="*/ 368533 w 7436223"/>
              <a:gd name="connsiteY1" fmla="*/ 8543 h 3664882"/>
              <a:gd name="connsiteX2" fmla="*/ 437029 w 7436223"/>
              <a:gd name="connsiteY2" fmla="*/ 18629 h 3664882"/>
              <a:gd name="connsiteX3" fmla="*/ 605117 w 7436223"/>
              <a:gd name="connsiteY3" fmla="*/ 163604 h 3664882"/>
              <a:gd name="connsiteX4" fmla="*/ 699247 w 7436223"/>
              <a:gd name="connsiteY4" fmla="*/ 472887 h 3664882"/>
              <a:gd name="connsiteX5" fmla="*/ 1048871 w 7436223"/>
              <a:gd name="connsiteY5" fmla="*/ 2355475 h 3664882"/>
              <a:gd name="connsiteX6" fmla="*/ 1317810 w 7436223"/>
              <a:gd name="connsiteY6" fmla="*/ 3646393 h 3664882"/>
              <a:gd name="connsiteX7" fmla="*/ 2595282 w 7436223"/>
              <a:gd name="connsiteY7" fmla="*/ 3659840 h 3664882"/>
              <a:gd name="connsiteX8" fmla="*/ 7436223 w 7436223"/>
              <a:gd name="connsiteY8" fmla="*/ 3632946 h 3664882"/>
              <a:gd name="connsiteX0" fmla="*/ 0 w 7436223"/>
              <a:gd name="connsiteY0" fmla="*/ 2463 h 3665105"/>
              <a:gd name="connsiteX1" fmla="*/ 368533 w 7436223"/>
              <a:gd name="connsiteY1" fmla="*/ 8766 h 3665105"/>
              <a:gd name="connsiteX2" fmla="*/ 487035 w 7436223"/>
              <a:gd name="connsiteY2" fmla="*/ 28377 h 3665105"/>
              <a:gd name="connsiteX3" fmla="*/ 605117 w 7436223"/>
              <a:gd name="connsiteY3" fmla="*/ 163827 h 3665105"/>
              <a:gd name="connsiteX4" fmla="*/ 699247 w 7436223"/>
              <a:gd name="connsiteY4" fmla="*/ 473110 h 3665105"/>
              <a:gd name="connsiteX5" fmla="*/ 1048871 w 7436223"/>
              <a:gd name="connsiteY5" fmla="*/ 2355698 h 3665105"/>
              <a:gd name="connsiteX6" fmla="*/ 1317810 w 7436223"/>
              <a:gd name="connsiteY6" fmla="*/ 3646616 h 3665105"/>
              <a:gd name="connsiteX7" fmla="*/ 2595282 w 7436223"/>
              <a:gd name="connsiteY7" fmla="*/ 3660063 h 3665105"/>
              <a:gd name="connsiteX8" fmla="*/ 7436223 w 7436223"/>
              <a:gd name="connsiteY8" fmla="*/ 3633169 h 3665105"/>
              <a:gd name="connsiteX0" fmla="*/ 0 w 7436223"/>
              <a:gd name="connsiteY0" fmla="*/ 9505 h 3672147"/>
              <a:gd name="connsiteX1" fmla="*/ 380439 w 7436223"/>
              <a:gd name="connsiteY1" fmla="*/ 1520 h 3672147"/>
              <a:gd name="connsiteX2" fmla="*/ 487035 w 7436223"/>
              <a:gd name="connsiteY2" fmla="*/ 35419 h 3672147"/>
              <a:gd name="connsiteX3" fmla="*/ 605117 w 7436223"/>
              <a:gd name="connsiteY3" fmla="*/ 170869 h 3672147"/>
              <a:gd name="connsiteX4" fmla="*/ 699247 w 7436223"/>
              <a:gd name="connsiteY4" fmla="*/ 480152 h 3672147"/>
              <a:gd name="connsiteX5" fmla="*/ 1048871 w 7436223"/>
              <a:gd name="connsiteY5" fmla="*/ 2362740 h 3672147"/>
              <a:gd name="connsiteX6" fmla="*/ 1317810 w 7436223"/>
              <a:gd name="connsiteY6" fmla="*/ 3653658 h 3672147"/>
              <a:gd name="connsiteX7" fmla="*/ 2595282 w 7436223"/>
              <a:gd name="connsiteY7" fmla="*/ 3667105 h 3672147"/>
              <a:gd name="connsiteX8" fmla="*/ 7436223 w 7436223"/>
              <a:gd name="connsiteY8" fmla="*/ 3640211 h 3672147"/>
              <a:gd name="connsiteX0" fmla="*/ 0 w 7436223"/>
              <a:gd name="connsiteY0" fmla="*/ 4567 h 3667209"/>
              <a:gd name="connsiteX1" fmla="*/ 382820 w 7436223"/>
              <a:gd name="connsiteY1" fmla="*/ 3726 h 3667209"/>
              <a:gd name="connsiteX2" fmla="*/ 487035 w 7436223"/>
              <a:gd name="connsiteY2" fmla="*/ 30481 h 3667209"/>
              <a:gd name="connsiteX3" fmla="*/ 605117 w 7436223"/>
              <a:gd name="connsiteY3" fmla="*/ 165931 h 3667209"/>
              <a:gd name="connsiteX4" fmla="*/ 699247 w 7436223"/>
              <a:gd name="connsiteY4" fmla="*/ 475214 h 3667209"/>
              <a:gd name="connsiteX5" fmla="*/ 1048871 w 7436223"/>
              <a:gd name="connsiteY5" fmla="*/ 2357802 h 3667209"/>
              <a:gd name="connsiteX6" fmla="*/ 1317810 w 7436223"/>
              <a:gd name="connsiteY6" fmla="*/ 3648720 h 3667209"/>
              <a:gd name="connsiteX7" fmla="*/ 2595282 w 7436223"/>
              <a:gd name="connsiteY7" fmla="*/ 3662167 h 3667209"/>
              <a:gd name="connsiteX8" fmla="*/ 7436223 w 7436223"/>
              <a:gd name="connsiteY8" fmla="*/ 3635273 h 3667209"/>
              <a:gd name="connsiteX0" fmla="*/ 0 w 7436223"/>
              <a:gd name="connsiteY0" fmla="*/ 5162 h 3667804"/>
              <a:gd name="connsiteX1" fmla="*/ 382820 w 7436223"/>
              <a:gd name="connsiteY1" fmla="*/ 4321 h 3667804"/>
              <a:gd name="connsiteX2" fmla="*/ 487035 w 7436223"/>
              <a:gd name="connsiteY2" fmla="*/ 40601 h 3667804"/>
              <a:gd name="connsiteX3" fmla="*/ 605117 w 7436223"/>
              <a:gd name="connsiteY3" fmla="*/ 166526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10126 h 3672768"/>
              <a:gd name="connsiteX1" fmla="*/ 382820 w 7436223"/>
              <a:gd name="connsiteY1" fmla="*/ 9285 h 3672768"/>
              <a:gd name="connsiteX2" fmla="*/ 487035 w 7436223"/>
              <a:gd name="connsiteY2" fmla="*/ 45565 h 3672768"/>
              <a:gd name="connsiteX3" fmla="*/ 699247 w 7436223"/>
              <a:gd name="connsiteY3" fmla="*/ 480773 h 3672768"/>
              <a:gd name="connsiteX4" fmla="*/ 1048871 w 7436223"/>
              <a:gd name="connsiteY4" fmla="*/ 2363361 h 3672768"/>
              <a:gd name="connsiteX5" fmla="*/ 1317810 w 7436223"/>
              <a:gd name="connsiteY5" fmla="*/ 3654279 h 3672768"/>
              <a:gd name="connsiteX6" fmla="*/ 2595282 w 7436223"/>
              <a:gd name="connsiteY6" fmla="*/ 3667726 h 3672768"/>
              <a:gd name="connsiteX7" fmla="*/ 7436223 w 7436223"/>
              <a:gd name="connsiteY7" fmla="*/ 3640832 h 3672768"/>
              <a:gd name="connsiteX0" fmla="*/ 0 w 7436223"/>
              <a:gd name="connsiteY0" fmla="*/ 11572 h 3674214"/>
              <a:gd name="connsiteX1" fmla="*/ 382820 w 7436223"/>
              <a:gd name="connsiteY1" fmla="*/ 10731 h 3674214"/>
              <a:gd name="connsiteX2" fmla="*/ 584666 w 7436223"/>
              <a:gd name="connsiteY2" fmla="*/ 137498 h 3674214"/>
              <a:gd name="connsiteX3" fmla="*/ 699247 w 7436223"/>
              <a:gd name="connsiteY3" fmla="*/ 482219 h 3674214"/>
              <a:gd name="connsiteX4" fmla="*/ 1048871 w 7436223"/>
              <a:gd name="connsiteY4" fmla="*/ 2364807 h 3674214"/>
              <a:gd name="connsiteX5" fmla="*/ 1317810 w 7436223"/>
              <a:gd name="connsiteY5" fmla="*/ 3655725 h 3674214"/>
              <a:gd name="connsiteX6" fmla="*/ 2595282 w 7436223"/>
              <a:gd name="connsiteY6" fmla="*/ 3669172 h 3674214"/>
              <a:gd name="connsiteX7" fmla="*/ 7436223 w 7436223"/>
              <a:gd name="connsiteY7" fmla="*/ 3642278 h 3674214"/>
              <a:gd name="connsiteX0" fmla="*/ 0 w 7436223"/>
              <a:gd name="connsiteY0" fmla="*/ 11051 h 3673693"/>
              <a:gd name="connsiteX1" fmla="*/ 382820 w 7436223"/>
              <a:gd name="connsiteY1" fmla="*/ 10210 h 3673693"/>
              <a:gd name="connsiteX2" fmla="*/ 567997 w 7436223"/>
              <a:gd name="connsiteY2" fmla="*/ 129834 h 3673693"/>
              <a:gd name="connsiteX3" fmla="*/ 699247 w 7436223"/>
              <a:gd name="connsiteY3" fmla="*/ 481698 h 3673693"/>
              <a:gd name="connsiteX4" fmla="*/ 1048871 w 7436223"/>
              <a:gd name="connsiteY4" fmla="*/ 2364286 h 3673693"/>
              <a:gd name="connsiteX5" fmla="*/ 1317810 w 7436223"/>
              <a:gd name="connsiteY5" fmla="*/ 3655204 h 3673693"/>
              <a:gd name="connsiteX6" fmla="*/ 2595282 w 7436223"/>
              <a:gd name="connsiteY6" fmla="*/ 3668651 h 3673693"/>
              <a:gd name="connsiteX7" fmla="*/ 7436223 w 7436223"/>
              <a:gd name="connsiteY7" fmla="*/ 3641757 h 3673693"/>
              <a:gd name="connsiteX0" fmla="*/ 0 w 7436223"/>
              <a:gd name="connsiteY0" fmla="*/ 10011 h 3672653"/>
              <a:gd name="connsiteX1" fmla="*/ 382820 w 7436223"/>
              <a:gd name="connsiteY1" fmla="*/ 9170 h 3672653"/>
              <a:gd name="connsiteX2" fmla="*/ 553710 w 7436223"/>
              <a:gd name="connsiteY2" fmla="*/ 114506 h 3672653"/>
              <a:gd name="connsiteX3" fmla="*/ 699247 w 7436223"/>
              <a:gd name="connsiteY3" fmla="*/ 480658 h 3672653"/>
              <a:gd name="connsiteX4" fmla="*/ 1048871 w 7436223"/>
              <a:gd name="connsiteY4" fmla="*/ 2363246 h 3672653"/>
              <a:gd name="connsiteX5" fmla="*/ 1317810 w 7436223"/>
              <a:gd name="connsiteY5" fmla="*/ 3654164 h 3672653"/>
              <a:gd name="connsiteX6" fmla="*/ 2595282 w 7436223"/>
              <a:gd name="connsiteY6" fmla="*/ 3667611 h 3672653"/>
              <a:gd name="connsiteX7" fmla="*/ 7436223 w 7436223"/>
              <a:gd name="connsiteY7" fmla="*/ 3640717 h 3672653"/>
              <a:gd name="connsiteX0" fmla="*/ 0 w 7436223"/>
              <a:gd name="connsiteY0" fmla="*/ 5953 h 3668595"/>
              <a:gd name="connsiteX1" fmla="*/ 382820 w 7436223"/>
              <a:gd name="connsiteY1" fmla="*/ 5112 h 3668595"/>
              <a:gd name="connsiteX2" fmla="*/ 553710 w 7436223"/>
              <a:gd name="connsiteY2" fmla="*/ 110448 h 3668595"/>
              <a:gd name="connsiteX3" fmla="*/ 699247 w 7436223"/>
              <a:gd name="connsiteY3" fmla="*/ 476600 h 3668595"/>
              <a:gd name="connsiteX4" fmla="*/ 1048871 w 7436223"/>
              <a:gd name="connsiteY4" fmla="*/ 2359188 h 3668595"/>
              <a:gd name="connsiteX5" fmla="*/ 1317810 w 7436223"/>
              <a:gd name="connsiteY5" fmla="*/ 3650106 h 3668595"/>
              <a:gd name="connsiteX6" fmla="*/ 2595282 w 7436223"/>
              <a:gd name="connsiteY6" fmla="*/ 3663553 h 3668595"/>
              <a:gd name="connsiteX7" fmla="*/ 7436223 w 7436223"/>
              <a:gd name="connsiteY7" fmla="*/ 3636659 h 3668595"/>
              <a:gd name="connsiteX0" fmla="*/ 0 w 7436223"/>
              <a:gd name="connsiteY0" fmla="*/ 9837 h 3672479"/>
              <a:gd name="connsiteX1" fmla="*/ 382820 w 7436223"/>
              <a:gd name="connsiteY1" fmla="*/ 8996 h 3672479"/>
              <a:gd name="connsiteX2" fmla="*/ 563235 w 7436223"/>
              <a:gd name="connsiteY2" fmla="*/ 111951 h 3672479"/>
              <a:gd name="connsiteX3" fmla="*/ 699247 w 7436223"/>
              <a:gd name="connsiteY3" fmla="*/ 480484 h 3672479"/>
              <a:gd name="connsiteX4" fmla="*/ 1048871 w 7436223"/>
              <a:gd name="connsiteY4" fmla="*/ 2363072 h 3672479"/>
              <a:gd name="connsiteX5" fmla="*/ 1317810 w 7436223"/>
              <a:gd name="connsiteY5" fmla="*/ 3653990 h 3672479"/>
              <a:gd name="connsiteX6" fmla="*/ 2595282 w 7436223"/>
              <a:gd name="connsiteY6" fmla="*/ 3667437 h 3672479"/>
              <a:gd name="connsiteX7" fmla="*/ 7436223 w 7436223"/>
              <a:gd name="connsiteY7"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65617 w 7436223"/>
              <a:gd name="connsiteY3" fmla="*/ 116715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27517 w 7436223"/>
              <a:gd name="connsiteY3" fmla="*/ 85758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4712 h 3667354"/>
              <a:gd name="connsiteX1" fmla="*/ 382820 w 7436223"/>
              <a:gd name="connsiteY1" fmla="*/ 3871 h 3667354"/>
              <a:gd name="connsiteX2" fmla="*/ 463223 w 7436223"/>
              <a:gd name="connsiteY2" fmla="*/ 33007 h 3667354"/>
              <a:gd name="connsiteX3" fmla="*/ 527517 w 7436223"/>
              <a:gd name="connsiteY3" fmla="*/ 80633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672773 w 7436223"/>
              <a:gd name="connsiteY6" fmla="*/ 346906 h 3666927"/>
              <a:gd name="connsiteX7" fmla="*/ 1048871 w 7436223"/>
              <a:gd name="connsiteY7" fmla="*/ 2357520 h 3666927"/>
              <a:gd name="connsiteX8" fmla="*/ 1317810 w 7436223"/>
              <a:gd name="connsiteY8" fmla="*/ 3648438 h 3666927"/>
              <a:gd name="connsiteX9" fmla="*/ 2595282 w 7436223"/>
              <a:gd name="connsiteY9" fmla="*/ 3661885 h 3666927"/>
              <a:gd name="connsiteX10" fmla="*/ 7436223 w 7436223"/>
              <a:gd name="connsiteY10"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672773 w 7436223"/>
              <a:gd name="connsiteY5" fmla="*/ 346906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18130 h 3680772"/>
              <a:gd name="connsiteX1" fmla="*/ 382820 w 7436223"/>
              <a:gd name="connsiteY1" fmla="*/ 17289 h 3680772"/>
              <a:gd name="connsiteX2" fmla="*/ 432267 w 7436223"/>
              <a:gd name="connsiteY2" fmla="*/ 27376 h 3680772"/>
              <a:gd name="connsiteX3" fmla="*/ 680197 w 7436223"/>
              <a:gd name="connsiteY3" fmla="*/ 353045 h 3680772"/>
              <a:gd name="connsiteX4" fmla="*/ 1048871 w 7436223"/>
              <a:gd name="connsiteY4" fmla="*/ 2371365 h 3680772"/>
              <a:gd name="connsiteX5" fmla="*/ 1317810 w 7436223"/>
              <a:gd name="connsiteY5" fmla="*/ 3662283 h 3680772"/>
              <a:gd name="connsiteX6" fmla="*/ 2595282 w 7436223"/>
              <a:gd name="connsiteY6" fmla="*/ 3675730 h 3680772"/>
              <a:gd name="connsiteX7" fmla="*/ 7436223 w 7436223"/>
              <a:gd name="connsiteY7" fmla="*/ 3648836 h 3680772"/>
              <a:gd name="connsiteX0" fmla="*/ 0 w 7436223"/>
              <a:gd name="connsiteY0" fmla="*/ 26972 h 3689614"/>
              <a:gd name="connsiteX1" fmla="*/ 382820 w 7436223"/>
              <a:gd name="connsiteY1" fmla="*/ 26131 h 3689614"/>
              <a:gd name="connsiteX2" fmla="*/ 680197 w 7436223"/>
              <a:gd name="connsiteY2" fmla="*/ 361887 h 3689614"/>
              <a:gd name="connsiteX3" fmla="*/ 1048871 w 7436223"/>
              <a:gd name="connsiteY3" fmla="*/ 2380207 h 3689614"/>
              <a:gd name="connsiteX4" fmla="*/ 1317810 w 7436223"/>
              <a:gd name="connsiteY4" fmla="*/ 3671125 h 3689614"/>
              <a:gd name="connsiteX5" fmla="*/ 2595282 w 7436223"/>
              <a:gd name="connsiteY5" fmla="*/ 3684572 h 3689614"/>
              <a:gd name="connsiteX6" fmla="*/ 7436223 w 7436223"/>
              <a:gd name="connsiteY6" fmla="*/ 3657678 h 3689614"/>
              <a:gd name="connsiteX0" fmla="*/ 0 w 7436223"/>
              <a:gd name="connsiteY0" fmla="*/ 49335 h 3711977"/>
              <a:gd name="connsiteX1" fmla="*/ 511408 w 7436223"/>
              <a:gd name="connsiteY1" fmla="*/ 19919 h 3711977"/>
              <a:gd name="connsiteX2" fmla="*/ 680197 w 7436223"/>
              <a:gd name="connsiteY2" fmla="*/ 384250 h 3711977"/>
              <a:gd name="connsiteX3" fmla="*/ 1048871 w 7436223"/>
              <a:gd name="connsiteY3" fmla="*/ 2402570 h 3711977"/>
              <a:gd name="connsiteX4" fmla="*/ 1317810 w 7436223"/>
              <a:gd name="connsiteY4" fmla="*/ 3693488 h 3711977"/>
              <a:gd name="connsiteX5" fmla="*/ 2595282 w 7436223"/>
              <a:gd name="connsiteY5" fmla="*/ 3706935 h 3711977"/>
              <a:gd name="connsiteX6" fmla="*/ 7436223 w 7436223"/>
              <a:gd name="connsiteY6" fmla="*/ 3680041 h 3711977"/>
              <a:gd name="connsiteX0" fmla="*/ 0 w 7436223"/>
              <a:gd name="connsiteY0" fmla="*/ 55476 h 3718118"/>
              <a:gd name="connsiteX1" fmla="*/ 511408 w 7436223"/>
              <a:gd name="connsiteY1" fmla="*/ 26060 h 3718118"/>
              <a:gd name="connsiteX2" fmla="*/ 680197 w 7436223"/>
              <a:gd name="connsiteY2" fmla="*/ 390391 h 3718118"/>
              <a:gd name="connsiteX3" fmla="*/ 1048871 w 7436223"/>
              <a:gd name="connsiteY3" fmla="*/ 2408711 h 3718118"/>
              <a:gd name="connsiteX4" fmla="*/ 1317810 w 7436223"/>
              <a:gd name="connsiteY4" fmla="*/ 3699629 h 3718118"/>
              <a:gd name="connsiteX5" fmla="*/ 2595282 w 7436223"/>
              <a:gd name="connsiteY5" fmla="*/ 3713076 h 3718118"/>
              <a:gd name="connsiteX6" fmla="*/ 7436223 w 7436223"/>
              <a:gd name="connsiteY6" fmla="*/ 3686182 h 3718118"/>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3606 h 3666248"/>
              <a:gd name="connsiteX1" fmla="*/ 680197 w 7436223"/>
              <a:gd name="connsiteY1" fmla="*/ 338521 h 3666248"/>
              <a:gd name="connsiteX2" fmla="*/ 1048871 w 7436223"/>
              <a:gd name="connsiteY2" fmla="*/ 2356841 h 3666248"/>
              <a:gd name="connsiteX3" fmla="*/ 1317810 w 7436223"/>
              <a:gd name="connsiteY3" fmla="*/ 3647759 h 3666248"/>
              <a:gd name="connsiteX4" fmla="*/ 2595282 w 7436223"/>
              <a:gd name="connsiteY4" fmla="*/ 3661206 h 3666248"/>
              <a:gd name="connsiteX5" fmla="*/ 7436223 w 7436223"/>
              <a:gd name="connsiteY5" fmla="*/ 3634312 h 3666248"/>
              <a:gd name="connsiteX0" fmla="*/ 0 w 7436223"/>
              <a:gd name="connsiteY0" fmla="*/ 0 h 3662642"/>
              <a:gd name="connsiteX1" fmla="*/ 432267 w 7436223"/>
              <a:gd name="connsiteY1" fmla="*/ 54490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9341 h 3671983"/>
              <a:gd name="connsiteX1" fmla="*/ 429886 w 7436223"/>
              <a:gd name="connsiteY1" fmla="*/ 28112 h 3671983"/>
              <a:gd name="connsiteX2" fmla="*/ 680197 w 7436223"/>
              <a:gd name="connsiteY2" fmla="*/ 344256 h 3671983"/>
              <a:gd name="connsiteX3" fmla="*/ 1048871 w 7436223"/>
              <a:gd name="connsiteY3" fmla="*/ 2362576 h 3671983"/>
              <a:gd name="connsiteX4" fmla="*/ 1317810 w 7436223"/>
              <a:gd name="connsiteY4" fmla="*/ 3653494 h 3671983"/>
              <a:gd name="connsiteX5" fmla="*/ 2595282 w 7436223"/>
              <a:gd name="connsiteY5" fmla="*/ 3666941 h 3671983"/>
              <a:gd name="connsiteX6" fmla="*/ 7436223 w 7436223"/>
              <a:gd name="connsiteY6" fmla="*/ 3640047 h 3671983"/>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7855 h 3670497"/>
              <a:gd name="connsiteX1" fmla="*/ 344161 w 7436223"/>
              <a:gd name="connsiteY1" fmla="*/ 12339 h 3670497"/>
              <a:gd name="connsiteX2" fmla="*/ 680197 w 7436223"/>
              <a:gd name="connsiteY2" fmla="*/ 342770 h 3670497"/>
              <a:gd name="connsiteX3" fmla="*/ 1048871 w 7436223"/>
              <a:gd name="connsiteY3" fmla="*/ 2361090 h 3670497"/>
              <a:gd name="connsiteX4" fmla="*/ 1317810 w 7436223"/>
              <a:gd name="connsiteY4" fmla="*/ 3652008 h 3670497"/>
              <a:gd name="connsiteX5" fmla="*/ 2595282 w 7436223"/>
              <a:gd name="connsiteY5" fmla="*/ 3665455 h 3670497"/>
              <a:gd name="connsiteX6" fmla="*/ 7436223 w 7436223"/>
              <a:gd name="connsiteY6" fmla="*/ 3638561 h 3670497"/>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6555 h 3669197"/>
              <a:gd name="connsiteX1" fmla="*/ 344161 w 7436223"/>
              <a:gd name="connsiteY1" fmla="*/ 11039 h 3669197"/>
              <a:gd name="connsiteX2" fmla="*/ 680197 w 7436223"/>
              <a:gd name="connsiteY2" fmla="*/ 341470 h 3669197"/>
              <a:gd name="connsiteX3" fmla="*/ 1048871 w 7436223"/>
              <a:gd name="connsiteY3" fmla="*/ 2359790 h 3669197"/>
              <a:gd name="connsiteX4" fmla="*/ 1317810 w 7436223"/>
              <a:gd name="connsiteY4" fmla="*/ 3650708 h 3669197"/>
              <a:gd name="connsiteX5" fmla="*/ 2595282 w 7436223"/>
              <a:gd name="connsiteY5" fmla="*/ 3664155 h 3669197"/>
              <a:gd name="connsiteX6" fmla="*/ 7436223 w 7436223"/>
              <a:gd name="connsiteY6" fmla="*/ 3637261 h 3669197"/>
              <a:gd name="connsiteX0" fmla="*/ 0 w 7436223"/>
              <a:gd name="connsiteY0" fmla="*/ 12725 h 3675367"/>
              <a:gd name="connsiteX1" fmla="*/ 344161 w 7436223"/>
              <a:gd name="connsiteY1" fmla="*/ 10066 h 3675367"/>
              <a:gd name="connsiteX2" fmla="*/ 680197 w 7436223"/>
              <a:gd name="connsiteY2" fmla="*/ 347640 h 3675367"/>
              <a:gd name="connsiteX3" fmla="*/ 1048871 w 7436223"/>
              <a:gd name="connsiteY3" fmla="*/ 2365960 h 3675367"/>
              <a:gd name="connsiteX4" fmla="*/ 1317810 w 7436223"/>
              <a:gd name="connsiteY4" fmla="*/ 3656878 h 3675367"/>
              <a:gd name="connsiteX5" fmla="*/ 2595282 w 7436223"/>
              <a:gd name="connsiteY5" fmla="*/ 3670325 h 3675367"/>
              <a:gd name="connsiteX6" fmla="*/ 7436223 w 7436223"/>
              <a:gd name="connsiteY6" fmla="*/ 3643431 h 3675367"/>
              <a:gd name="connsiteX0" fmla="*/ 0 w 7436223"/>
              <a:gd name="connsiteY0" fmla="*/ 6505 h 3669147"/>
              <a:gd name="connsiteX1" fmla="*/ 344161 w 7436223"/>
              <a:gd name="connsiteY1" fmla="*/ 3846 h 3669147"/>
              <a:gd name="connsiteX2" fmla="*/ 680197 w 7436223"/>
              <a:gd name="connsiteY2" fmla="*/ 341420 h 3669147"/>
              <a:gd name="connsiteX3" fmla="*/ 1048871 w 7436223"/>
              <a:gd name="connsiteY3" fmla="*/ 2359740 h 3669147"/>
              <a:gd name="connsiteX4" fmla="*/ 1317810 w 7436223"/>
              <a:gd name="connsiteY4" fmla="*/ 3650658 h 3669147"/>
              <a:gd name="connsiteX5" fmla="*/ 2595282 w 7436223"/>
              <a:gd name="connsiteY5" fmla="*/ 3664105 h 3669147"/>
              <a:gd name="connsiteX6" fmla="*/ 7436223 w 7436223"/>
              <a:gd name="connsiteY6" fmla="*/ 3637211 h 3669147"/>
              <a:gd name="connsiteX0" fmla="*/ 0 w 7436223"/>
              <a:gd name="connsiteY0" fmla="*/ 2721 h 3665363"/>
              <a:gd name="connsiteX1" fmla="*/ 344161 w 7436223"/>
              <a:gd name="connsiteY1" fmla="*/ 62 h 3665363"/>
              <a:gd name="connsiteX2" fmla="*/ 680197 w 7436223"/>
              <a:gd name="connsiteY2" fmla="*/ 337636 h 3665363"/>
              <a:gd name="connsiteX3" fmla="*/ 1048871 w 7436223"/>
              <a:gd name="connsiteY3" fmla="*/ 2355956 h 3665363"/>
              <a:gd name="connsiteX4" fmla="*/ 1317810 w 7436223"/>
              <a:gd name="connsiteY4" fmla="*/ 3646874 h 3665363"/>
              <a:gd name="connsiteX5" fmla="*/ 2595282 w 7436223"/>
              <a:gd name="connsiteY5" fmla="*/ 3660321 h 3665363"/>
              <a:gd name="connsiteX6" fmla="*/ 7436223 w 7436223"/>
              <a:gd name="connsiteY6" fmla="*/ 3633427 h 366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36223" h="3665363">
                <a:moveTo>
                  <a:pt x="0" y="2721"/>
                </a:moveTo>
                <a:cubicBezTo>
                  <a:pt x="72045" y="11803"/>
                  <a:pt x="214128" y="-989"/>
                  <a:pt x="344161" y="62"/>
                </a:cubicBezTo>
                <a:cubicBezTo>
                  <a:pt x="347989" y="8256"/>
                  <a:pt x="562745" y="-55013"/>
                  <a:pt x="680197" y="337636"/>
                </a:cubicBezTo>
                <a:cubicBezTo>
                  <a:pt x="797649" y="730285"/>
                  <a:pt x="942602" y="1804416"/>
                  <a:pt x="1048871" y="2355956"/>
                </a:cubicBezTo>
                <a:cubicBezTo>
                  <a:pt x="1156377" y="2906211"/>
                  <a:pt x="1140758" y="3402585"/>
                  <a:pt x="1317810" y="3646874"/>
                </a:cubicBezTo>
                <a:cubicBezTo>
                  <a:pt x="1710015" y="3676009"/>
                  <a:pt x="1575547" y="3662562"/>
                  <a:pt x="2595282" y="3660321"/>
                </a:cubicBezTo>
                <a:lnTo>
                  <a:pt x="7436223" y="3633427"/>
                </a:lnTo>
              </a:path>
            </a:pathLst>
          </a:cu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0" name="Rectangle 9"/>
          <p:cNvSpPr/>
          <p:nvPr/>
        </p:nvSpPr>
        <p:spPr bwMode="auto">
          <a:xfrm>
            <a:off x="2819400" y="5181600"/>
            <a:ext cx="1295400" cy="2667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3" name="Rectangle 12"/>
          <p:cNvSpPr/>
          <p:nvPr/>
        </p:nvSpPr>
        <p:spPr bwMode="auto">
          <a:xfrm>
            <a:off x="2819400" y="1535844"/>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4" name="Rectangle 13"/>
          <p:cNvSpPr/>
          <p:nvPr/>
        </p:nvSpPr>
        <p:spPr bwMode="auto">
          <a:xfrm>
            <a:off x="2819400" y="2743200"/>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 name="Rectangle 2"/>
          <p:cNvSpPr/>
          <p:nvPr/>
        </p:nvSpPr>
        <p:spPr>
          <a:xfrm>
            <a:off x="4168085" y="937853"/>
            <a:ext cx="416615" cy="769441"/>
          </a:xfrm>
          <a:prstGeom prst="rect">
            <a:avLst/>
          </a:prstGeom>
          <a:noFill/>
        </p:spPr>
        <p:txBody>
          <a:bodyPr wrap="square" lIns="91440" tIns="45720" rIns="91440" bIns="45720">
            <a:spAutoFit/>
          </a:bodyPr>
          <a:lstStyle/>
          <a:p>
            <a:pPr algn="ctr"/>
            <a:r>
              <a:rPr lang="en-US" sz="4400" b="0" cap="none" spc="0" dirty="0">
                <a:ln w="18415" cmpd="sng">
                  <a:solidFill>
                    <a:schemeClr val="tx1"/>
                  </a:solidFill>
                  <a:prstDash val="solid"/>
                </a:ln>
                <a:solidFill>
                  <a:srgbClr val="FF0000"/>
                </a:solidFill>
                <a:effectLst>
                  <a:outerShdw blurRad="63500" dir="3600000" algn="tl" rotWithShape="0">
                    <a:srgbClr val="000000">
                      <a:alpha val="70000"/>
                    </a:srgbClr>
                  </a:outerShdw>
                </a:effectLst>
              </a:rPr>
              <a:t>x</a:t>
            </a:r>
          </a:p>
        </p:txBody>
      </p:sp>
      <p:sp>
        <p:nvSpPr>
          <p:cNvPr id="15" name="Rectangle 14"/>
          <p:cNvSpPr/>
          <p:nvPr/>
        </p:nvSpPr>
        <p:spPr>
          <a:xfrm>
            <a:off x="4177610" y="2616732"/>
            <a:ext cx="416615" cy="769441"/>
          </a:xfrm>
          <a:prstGeom prst="rect">
            <a:avLst/>
          </a:prstGeom>
          <a:noFill/>
        </p:spPr>
        <p:txBody>
          <a:bodyPr wrap="square" lIns="91440" tIns="45720" rIns="91440" bIns="45720">
            <a:spAutoFit/>
          </a:bodyPr>
          <a:lstStyle/>
          <a:p>
            <a:pPr algn="ctr"/>
            <a:r>
              <a:rPr lang="en-US" sz="4400" b="0" cap="none" spc="0" dirty="0">
                <a:ln w="18415" cmpd="sng">
                  <a:solidFill>
                    <a:schemeClr val="tx1"/>
                  </a:solidFill>
                  <a:prstDash val="solid"/>
                </a:ln>
                <a:solidFill>
                  <a:srgbClr val="FF0000"/>
                </a:solidFill>
                <a:effectLst>
                  <a:outerShdw blurRad="63500" dir="3600000" algn="tl" rotWithShape="0">
                    <a:srgbClr val="000000">
                      <a:alpha val="70000"/>
                    </a:srgbClr>
                  </a:outerShdw>
                </a:effectLst>
              </a:rPr>
              <a:t>x</a:t>
            </a:r>
          </a:p>
        </p:txBody>
      </p:sp>
      <p:sp>
        <p:nvSpPr>
          <p:cNvPr id="16" name="Rectangle 15"/>
          <p:cNvSpPr/>
          <p:nvPr/>
        </p:nvSpPr>
        <p:spPr bwMode="auto">
          <a:xfrm>
            <a:off x="13447" y="5524500"/>
            <a:ext cx="1295400" cy="26670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7" name="Rectangle 16"/>
          <p:cNvSpPr/>
          <p:nvPr/>
        </p:nvSpPr>
        <p:spPr bwMode="auto">
          <a:xfrm>
            <a:off x="5105400" y="828675"/>
            <a:ext cx="833718" cy="13335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8" name="Rectangle 17"/>
          <p:cNvSpPr/>
          <p:nvPr/>
        </p:nvSpPr>
        <p:spPr bwMode="auto">
          <a:xfrm>
            <a:off x="6400800" y="2911288"/>
            <a:ext cx="1524000"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9" name="Rectangle 18"/>
          <p:cNvSpPr/>
          <p:nvPr/>
        </p:nvSpPr>
        <p:spPr bwMode="auto">
          <a:xfrm>
            <a:off x="6405282" y="36576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0" name="Rectangle 19"/>
          <p:cNvSpPr/>
          <p:nvPr/>
        </p:nvSpPr>
        <p:spPr bwMode="auto">
          <a:xfrm>
            <a:off x="6405282" y="43815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1" name="Rectangle 20"/>
          <p:cNvSpPr/>
          <p:nvPr/>
        </p:nvSpPr>
        <p:spPr bwMode="auto">
          <a:xfrm>
            <a:off x="6405282" y="5182157"/>
            <a:ext cx="1519518"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4" name="Freeform 23"/>
          <p:cNvSpPr/>
          <p:nvPr/>
        </p:nvSpPr>
        <p:spPr bwMode="auto">
          <a:xfrm>
            <a:off x="736979" y="1296537"/>
            <a:ext cx="2101755" cy="1552885"/>
          </a:xfrm>
          <a:custGeom>
            <a:avLst/>
            <a:gdLst>
              <a:gd name="connsiteX0" fmla="*/ 0 w 2101755"/>
              <a:gd name="connsiteY0" fmla="*/ 0 h 1542995"/>
              <a:gd name="connsiteX1" fmla="*/ 313899 w 2101755"/>
              <a:gd name="connsiteY1" fmla="*/ 177421 h 1542995"/>
              <a:gd name="connsiteX2" fmla="*/ 491320 w 2101755"/>
              <a:gd name="connsiteY2" fmla="*/ 559559 h 1542995"/>
              <a:gd name="connsiteX3" fmla="*/ 818866 w 2101755"/>
              <a:gd name="connsiteY3" fmla="*/ 1378424 h 1542995"/>
              <a:gd name="connsiteX4" fmla="*/ 1050878 w 2101755"/>
              <a:gd name="connsiteY4" fmla="*/ 1528550 h 1542995"/>
              <a:gd name="connsiteX5" fmla="*/ 2101755 w 2101755"/>
              <a:gd name="connsiteY5" fmla="*/ 1528550 h 1542995"/>
              <a:gd name="connsiteX0" fmla="*/ 0 w 2101755"/>
              <a:gd name="connsiteY0" fmla="*/ 0 h 1551301"/>
              <a:gd name="connsiteX1" fmla="*/ 313899 w 2101755"/>
              <a:gd name="connsiteY1" fmla="*/ 177421 h 1551301"/>
              <a:gd name="connsiteX2" fmla="*/ 491320 w 2101755"/>
              <a:gd name="connsiteY2" fmla="*/ 559559 h 1551301"/>
              <a:gd name="connsiteX3" fmla="*/ 818866 w 2101755"/>
              <a:gd name="connsiteY3" fmla="*/ 1378424 h 1551301"/>
              <a:gd name="connsiteX4" fmla="*/ 1158034 w 2101755"/>
              <a:gd name="connsiteY4" fmla="*/ 1540456 h 1551301"/>
              <a:gd name="connsiteX5" fmla="*/ 2101755 w 2101755"/>
              <a:gd name="connsiteY5" fmla="*/ 1528550 h 1551301"/>
              <a:gd name="connsiteX0" fmla="*/ 0 w 2101755"/>
              <a:gd name="connsiteY0" fmla="*/ 0 h 1552885"/>
              <a:gd name="connsiteX1" fmla="*/ 313899 w 2101755"/>
              <a:gd name="connsiteY1" fmla="*/ 177421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 name="connsiteX0" fmla="*/ 0 w 2101755"/>
              <a:gd name="connsiteY0" fmla="*/ 0 h 1552885"/>
              <a:gd name="connsiteX1" fmla="*/ 309136 w 2101755"/>
              <a:gd name="connsiteY1" fmla="*/ 194090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1755" h="1552885">
                <a:moveTo>
                  <a:pt x="0" y="0"/>
                </a:moveTo>
                <a:cubicBezTo>
                  <a:pt x="116006" y="42080"/>
                  <a:pt x="227249" y="100830"/>
                  <a:pt x="309136" y="194090"/>
                </a:cubicBezTo>
                <a:cubicBezTo>
                  <a:pt x="391023" y="287350"/>
                  <a:pt x="407159" y="365742"/>
                  <a:pt x="491320" y="559559"/>
                </a:cubicBezTo>
                <a:cubicBezTo>
                  <a:pt x="575481" y="753376"/>
                  <a:pt x="702984" y="1193509"/>
                  <a:pt x="814103" y="1356992"/>
                </a:cubicBezTo>
                <a:cubicBezTo>
                  <a:pt x="925222" y="1520475"/>
                  <a:pt x="943425" y="1511863"/>
                  <a:pt x="1158034" y="1540456"/>
                </a:cubicBezTo>
                <a:cubicBezTo>
                  <a:pt x="1372643" y="1569049"/>
                  <a:pt x="1683224" y="1541060"/>
                  <a:pt x="2101755" y="1528550"/>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5" name="Freeform 24"/>
          <p:cNvSpPr/>
          <p:nvPr/>
        </p:nvSpPr>
        <p:spPr bwMode="auto">
          <a:xfrm>
            <a:off x="750627" y="1105469"/>
            <a:ext cx="2088107" cy="514152"/>
          </a:xfrm>
          <a:custGeom>
            <a:avLst/>
            <a:gdLst>
              <a:gd name="connsiteX0" fmla="*/ 0 w 2088107"/>
              <a:gd name="connsiteY0" fmla="*/ 0 h 512300"/>
              <a:gd name="connsiteX1" fmla="*/ 491319 w 2088107"/>
              <a:gd name="connsiteY1" fmla="*/ 327546 h 512300"/>
              <a:gd name="connsiteX2" fmla="*/ 1023582 w 2088107"/>
              <a:gd name="connsiteY2" fmla="*/ 491319 h 512300"/>
              <a:gd name="connsiteX3" fmla="*/ 2088107 w 2088107"/>
              <a:gd name="connsiteY3" fmla="*/ 504967 h 512300"/>
              <a:gd name="connsiteX0" fmla="*/ 0 w 2088107"/>
              <a:gd name="connsiteY0" fmla="*/ 0 h 514152"/>
              <a:gd name="connsiteX1" fmla="*/ 507988 w 2088107"/>
              <a:gd name="connsiteY1" fmla="*/ 296589 h 514152"/>
              <a:gd name="connsiteX2" fmla="*/ 1023582 w 2088107"/>
              <a:gd name="connsiteY2" fmla="*/ 491319 h 514152"/>
              <a:gd name="connsiteX3" fmla="*/ 2088107 w 2088107"/>
              <a:gd name="connsiteY3" fmla="*/ 504967 h 514152"/>
              <a:gd name="connsiteX0" fmla="*/ 0 w 2088107"/>
              <a:gd name="connsiteY0" fmla="*/ 0 h 514152"/>
              <a:gd name="connsiteX1" fmla="*/ 163773 w 2088107"/>
              <a:gd name="connsiteY1" fmla="*/ 108969 h 514152"/>
              <a:gd name="connsiteX2" fmla="*/ 507988 w 2088107"/>
              <a:gd name="connsiteY2" fmla="*/ 296589 h 514152"/>
              <a:gd name="connsiteX3" fmla="*/ 1023582 w 2088107"/>
              <a:gd name="connsiteY3" fmla="*/ 491319 h 514152"/>
              <a:gd name="connsiteX4" fmla="*/ 2088107 w 2088107"/>
              <a:gd name="connsiteY4" fmla="*/ 504967 h 514152"/>
              <a:gd name="connsiteX0" fmla="*/ 0 w 2088107"/>
              <a:gd name="connsiteY0" fmla="*/ 0 h 514152"/>
              <a:gd name="connsiteX1" fmla="*/ 185204 w 2088107"/>
              <a:gd name="connsiteY1" fmla="*/ 78012 h 514152"/>
              <a:gd name="connsiteX2" fmla="*/ 507988 w 2088107"/>
              <a:gd name="connsiteY2" fmla="*/ 296589 h 514152"/>
              <a:gd name="connsiteX3" fmla="*/ 1023582 w 2088107"/>
              <a:gd name="connsiteY3" fmla="*/ 491319 h 514152"/>
              <a:gd name="connsiteX4" fmla="*/ 2088107 w 2088107"/>
              <a:gd name="connsiteY4" fmla="*/ 504967 h 514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107" h="514152">
                <a:moveTo>
                  <a:pt x="0" y="0"/>
                </a:moveTo>
                <a:cubicBezTo>
                  <a:pt x="27296" y="18162"/>
                  <a:pt x="100539" y="28581"/>
                  <a:pt x="185204" y="78012"/>
                </a:cubicBezTo>
                <a:cubicBezTo>
                  <a:pt x="269869" y="127444"/>
                  <a:pt x="368259" y="227705"/>
                  <a:pt x="507988" y="296589"/>
                </a:cubicBezTo>
                <a:cubicBezTo>
                  <a:pt x="647717" y="365473"/>
                  <a:pt x="760229" y="456589"/>
                  <a:pt x="1023582" y="491319"/>
                </a:cubicBezTo>
                <a:cubicBezTo>
                  <a:pt x="1286935" y="526049"/>
                  <a:pt x="1688910" y="512928"/>
                  <a:pt x="2088107" y="504967"/>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6" name="Rectangle 25"/>
          <p:cNvSpPr/>
          <p:nvPr/>
        </p:nvSpPr>
        <p:spPr bwMode="auto">
          <a:xfrm>
            <a:off x="2524125" y="914400"/>
            <a:ext cx="487362"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7" name="Rectangle 26"/>
          <p:cNvSpPr/>
          <p:nvPr/>
        </p:nvSpPr>
        <p:spPr bwMode="auto">
          <a:xfrm>
            <a:off x="2676525" y="1066799"/>
            <a:ext cx="243681" cy="609601"/>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8" name="Rectangle 27"/>
          <p:cNvSpPr/>
          <p:nvPr/>
        </p:nvSpPr>
        <p:spPr bwMode="auto">
          <a:xfrm>
            <a:off x="2696368" y="2057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9" name="Rectangle 28"/>
          <p:cNvSpPr/>
          <p:nvPr/>
        </p:nvSpPr>
        <p:spPr bwMode="auto">
          <a:xfrm>
            <a:off x="2696368" y="2362200"/>
            <a:ext cx="152400" cy="1524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0" name="Rectangle 29"/>
          <p:cNvSpPr/>
          <p:nvPr/>
        </p:nvSpPr>
        <p:spPr bwMode="auto">
          <a:xfrm>
            <a:off x="2689225" y="2819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1" name="Rectangle 30"/>
          <p:cNvSpPr/>
          <p:nvPr/>
        </p:nvSpPr>
        <p:spPr bwMode="auto">
          <a:xfrm>
            <a:off x="2696368" y="32003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2" name="Rectangle 31"/>
          <p:cNvSpPr/>
          <p:nvPr/>
        </p:nvSpPr>
        <p:spPr bwMode="auto">
          <a:xfrm>
            <a:off x="2691606" y="33527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3" name="Rectangle 32"/>
          <p:cNvSpPr/>
          <p:nvPr/>
        </p:nvSpPr>
        <p:spPr bwMode="auto">
          <a:xfrm>
            <a:off x="2682081" y="36576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4" name="Rectangle 33"/>
          <p:cNvSpPr/>
          <p:nvPr/>
        </p:nvSpPr>
        <p:spPr bwMode="auto">
          <a:xfrm>
            <a:off x="2696368" y="41148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5" name="Rectangle 34"/>
          <p:cNvSpPr/>
          <p:nvPr/>
        </p:nvSpPr>
        <p:spPr bwMode="auto">
          <a:xfrm>
            <a:off x="2701131" y="4352925"/>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6" name="Rectangle 35"/>
          <p:cNvSpPr/>
          <p:nvPr/>
        </p:nvSpPr>
        <p:spPr bwMode="auto">
          <a:xfrm>
            <a:off x="2691606" y="4724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7" name="Rectangle 36"/>
          <p:cNvSpPr/>
          <p:nvPr/>
        </p:nvSpPr>
        <p:spPr bwMode="auto">
          <a:xfrm>
            <a:off x="2710656" y="5101408"/>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5278074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457200" y="2133600"/>
            <a:ext cx="8382000" cy="2123658"/>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6600" b="0" dirty="0">
                <a:latin typeface="Arial Narrow" panose="020B0606020202030204" pitchFamily="34" charset="0"/>
              </a:rPr>
              <a:t>Using the Geologic History Chart with the NYS Maps </a:t>
            </a:r>
          </a:p>
        </p:txBody>
      </p:sp>
    </p:spTree>
    <p:extLst>
      <p:ext uri="{BB962C8B-B14F-4D97-AF65-F5344CB8AC3E}">
        <p14:creationId xmlns:p14="http://schemas.microsoft.com/office/powerpoint/2010/main" val="13565940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4" name="Group 2"/>
          <p:cNvGrpSpPr>
            <a:grpSpLocks/>
          </p:cNvGrpSpPr>
          <p:nvPr/>
        </p:nvGrpSpPr>
        <p:grpSpPr bwMode="auto">
          <a:xfrm>
            <a:off x="0" y="304800"/>
            <a:ext cx="9144000" cy="6248400"/>
            <a:chOff x="0" y="0"/>
            <a:chExt cx="5760" cy="3936"/>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8537483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09057" y="-475457"/>
            <a:ext cx="3435350" cy="438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3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590800" y="2895600"/>
            <a:ext cx="35052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040954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09600" y="0"/>
            <a:ext cx="7991475" cy="6800850"/>
          </a:xfrm>
          <a:noFill/>
        </p:spPr>
      </p:pic>
    </p:spTree>
    <p:extLst>
      <p:ext uri="{BB962C8B-B14F-4D97-AF65-F5344CB8AC3E}">
        <p14:creationId xmlns:p14="http://schemas.microsoft.com/office/powerpoint/2010/main" val="5704235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81000" y="0"/>
            <a:ext cx="8382000" cy="6910388"/>
          </a:xfrm>
          <a:noFill/>
        </p:spPr>
      </p:pic>
    </p:spTree>
    <p:extLst>
      <p:ext uri="{BB962C8B-B14F-4D97-AF65-F5344CB8AC3E}">
        <p14:creationId xmlns:p14="http://schemas.microsoft.com/office/powerpoint/2010/main" val="2083096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pic>
        <p:nvPicPr>
          <p:cNvPr id="80898"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09600" y="0"/>
            <a:ext cx="7991475" cy="6800850"/>
          </a:xfr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457200" y="2133600"/>
            <a:ext cx="8382000" cy="3139321"/>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6600" b="0" dirty="0">
                <a:latin typeface="Arial Narrow" panose="020B0606020202030204" pitchFamily="34" charset="0"/>
              </a:rPr>
              <a:t>5/19</a:t>
            </a:r>
            <a:br>
              <a:rPr lang="en-US" sz="6600" b="0" dirty="0">
                <a:latin typeface="Arial Narrow" panose="020B0606020202030204" pitchFamily="34" charset="0"/>
              </a:rPr>
            </a:br>
            <a:r>
              <a:rPr lang="en-US" sz="6600" b="0" dirty="0">
                <a:latin typeface="Arial Narrow" panose="020B0606020202030204" pitchFamily="34" charset="0"/>
              </a:rPr>
              <a:t>Please open to yesterday’s classwork</a:t>
            </a:r>
          </a:p>
        </p:txBody>
      </p:sp>
    </p:spTree>
    <p:extLst>
      <p:ext uri="{BB962C8B-B14F-4D97-AF65-F5344CB8AC3E}">
        <p14:creationId xmlns:p14="http://schemas.microsoft.com/office/powerpoint/2010/main" val="7581858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pic>
        <p:nvPicPr>
          <p:cNvPr id="185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28800"/>
            <a:ext cx="92456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19243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grpSp>
        <p:nvGrpSpPr>
          <p:cNvPr id="79874" name="Group 2"/>
          <p:cNvGrpSpPr>
            <a:grpSpLocks/>
          </p:cNvGrpSpPr>
          <p:nvPr/>
        </p:nvGrpSpPr>
        <p:grpSpPr bwMode="auto">
          <a:xfrm>
            <a:off x="0" y="304800"/>
            <a:ext cx="9144000" cy="6248400"/>
            <a:chOff x="0" y="0"/>
            <a:chExt cx="5760" cy="3936"/>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1"/>
          <p:cNvSpPr/>
          <p:nvPr/>
        </p:nvSpPr>
        <p:spPr bwMode="auto">
          <a:xfrm>
            <a:off x="661146" y="4648200"/>
            <a:ext cx="786653"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6" name="Rectangle 5"/>
          <p:cNvSpPr/>
          <p:nvPr/>
        </p:nvSpPr>
        <p:spPr bwMode="auto">
          <a:xfrm>
            <a:off x="152400" y="1516794"/>
            <a:ext cx="224118" cy="3398106"/>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7" name="Freeform 6"/>
          <p:cNvSpPr/>
          <p:nvPr/>
        </p:nvSpPr>
        <p:spPr bwMode="auto">
          <a:xfrm>
            <a:off x="358655" y="1512245"/>
            <a:ext cx="7436223" cy="3665363"/>
          </a:xfrm>
          <a:custGeom>
            <a:avLst/>
            <a:gdLst>
              <a:gd name="connsiteX0" fmla="*/ 0 w 7436223"/>
              <a:gd name="connsiteY0" fmla="*/ 6013 h 3860887"/>
              <a:gd name="connsiteX1" fmla="*/ 389964 w 7436223"/>
              <a:gd name="connsiteY1" fmla="*/ 19460 h 3860887"/>
              <a:gd name="connsiteX2" fmla="*/ 605117 w 7436223"/>
              <a:gd name="connsiteY2" fmla="*/ 167377 h 3860887"/>
              <a:gd name="connsiteX3" fmla="*/ 699247 w 7436223"/>
              <a:gd name="connsiteY3" fmla="*/ 476660 h 3860887"/>
              <a:gd name="connsiteX4" fmla="*/ 1237129 w 7436223"/>
              <a:gd name="connsiteY4" fmla="*/ 3623271 h 3860887"/>
              <a:gd name="connsiteX5" fmla="*/ 1748117 w 7436223"/>
              <a:gd name="connsiteY5" fmla="*/ 3636719 h 3860887"/>
              <a:gd name="connsiteX6" fmla="*/ 7436223 w 7436223"/>
              <a:gd name="connsiteY6" fmla="*/ 3636719 h 3860887"/>
              <a:gd name="connsiteX0" fmla="*/ 0 w 7436223"/>
              <a:gd name="connsiteY0" fmla="*/ 6013 h 3680546"/>
              <a:gd name="connsiteX1" fmla="*/ 389964 w 7436223"/>
              <a:gd name="connsiteY1" fmla="*/ 19460 h 3680546"/>
              <a:gd name="connsiteX2" fmla="*/ 605117 w 7436223"/>
              <a:gd name="connsiteY2" fmla="*/ 167377 h 3680546"/>
              <a:gd name="connsiteX3" fmla="*/ 699247 w 7436223"/>
              <a:gd name="connsiteY3" fmla="*/ 476660 h 3680546"/>
              <a:gd name="connsiteX4" fmla="*/ 1129553 w 7436223"/>
              <a:gd name="connsiteY4" fmla="*/ 3045048 h 3680546"/>
              <a:gd name="connsiteX5" fmla="*/ 1748117 w 7436223"/>
              <a:gd name="connsiteY5" fmla="*/ 3636719 h 3680546"/>
              <a:gd name="connsiteX6" fmla="*/ 7436223 w 7436223"/>
              <a:gd name="connsiteY6" fmla="*/ 3636719 h 3680546"/>
              <a:gd name="connsiteX0" fmla="*/ 0 w 7436223"/>
              <a:gd name="connsiteY0" fmla="*/ 6013 h 3731346"/>
              <a:gd name="connsiteX1" fmla="*/ 389964 w 7436223"/>
              <a:gd name="connsiteY1" fmla="*/ 19460 h 3731346"/>
              <a:gd name="connsiteX2" fmla="*/ 605117 w 7436223"/>
              <a:gd name="connsiteY2" fmla="*/ 167377 h 3731346"/>
              <a:gd name="connsiteX3" fmla="*/ 699247 w 7436223"/>
              <a:gd name="connsiteY3" fmla="*/ 476660 h 3731346"/>
              <a:gd name="connsiteX4" fmla="*/ 1048871 w 7436223"/>
              <a:gd name="connsiteY4" fmla="*/ 2359248 h 3731346"/>
              <a:gd name="connsiteX5" fmla="*/ 1748117 w 7436223"/>
              <a:gd name="connsiteY5" fmla="*/ 3636719 h 3731346"/>
              <a:gd name="connsiteX6" fmla="*/ 7436223 w 7436223"/>
              <a:gd name="connsiteY6" fmla="*/ 3636719 h 3731346"/>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2595282 w 7436223"/>
              <a:gd name="connsiteY5" fmla="*/ 3663613 h 3751738"/>
              <a:gd name="connsiteX6" fmla="*/ 7436223 w 7436223"/>
              <a:gd name="connsiteY6" fmla="*/ 3636719 h 3751738"/>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1573305 w 7436223"/>
              <a:gd name="connsiteY5" fmla="*/ 3179519 h 3751738"/>
              <a:gd name="connsiteX6" fmla="*/ 2595282 w 7436223"/>
              <a:gd name="connsiteY6" fmla="*/ 3663613 h 3751738"/>
              <a:gd name="connsiteX7" fmla="*/ 7436223 w 7436223"/>
              <a:gd name="connsiteY7" fmla="*/ 3636719 h 3751738"/>
              <a:gd name="connsiteX0" fmla="*/ 0 w 7436223"/>
              <a:gd name="connsiteY0" fmla="*/ 6013 h 3750931"/>
              <a:gd name="connsiteX1" fmla="*/ 389964 w 7436223"/>
              <a:gd name="connsiteY1" fmla="*/ 19460 h 3750931"/>
              <a:gd name="connsiteX2" fmla="*/ 605117 w 7436223"/>
              <a:gd name="connsiteY2" fmla="*/ 167377 h 3750931"/>
              <a:gd name="connsiteX3" fmla="*/ 699247 w 7436223"/>
              <a:gd name="connsiteY3" fmla="*/ 476660 h 3750931"/>
              <a:gd name="connsiteX4" fmla="*/ 1048871 w 7436223"/>
              <a:gd name="connsiteY4" fmla="*/ 2359248 h 3750931"/>
              <a:gd name="connsiteX5" fmla="*/ 1317810 w 7436223"/>
              <a:gd name="connsiteY5" fmla="*/ 3650166 h 3750931"/>
              <a:gd name="connsiteX6" fmla="*/ 2595282 w 7436223"/>
              <a:gd name="connsiteY6" fmla="*/ 3663613 h 3750931"/>
              <a:gd name="connsiteX7" fmla="*/ 7436223 w 7436223"/>
              <a:gd name="connsiteY7" fmla="*/ 3636719 h 3750931"/>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1531 h 3664173"/>
              <a:gd name="connsiteX1" fmla="*/ 389964 w 7436223"/>
              <a:gd name="connsiteY1" fmla="*/ 14978 h 3664173"/>
              <a:gd name="connsiteX2" fmla="*/ 437029 w 7436223"/>
              <a:gd name="connsiteY2" fmla="*/ 17920 h 3664173"/>
              <a:gd name="connsiteX3" fmla="*/ 605117 w 7436223"/>
              <a:gd name="connsiteY3" fmla="*/ 162895 h 3664173"/>
              <a:gd name="connsiteX4" fmla="*/ 699247 w 7436223"/>
              <a:gd name="connsiteY4" fmla="*/ 472178 h 3664173"/>
              <a:gd name="connsiteX5" fmla="*/ 1048871 w 7436223"/>
              <a:gd name="connsiteY5" fmla="*/ 2354766 h 3664173"/>
              <a:gd name="connsiteX6" fmla="*/ 1317810 w 7436223"/>
              <a:gd name="connsiteY6" fmla="*/ 3645684 h 3664173"/>
              <a:gd name="connsiteX7" fmla="*/ 2595282 w 7436223"/>
              <a:gd name="connsiteY7" fmla="*/ 3659131 h 3664173"/>
              <a:gd name="connsiteX8" fmla="*/ 7436223 w 7436223"/>
              <a:gd name="connsiteY8" fmla="*/ 3632237 h 3664173"/>
              <a:gd name="connsiteX0" fmla="*/ 0 w 7436223"/>
              <a:gd name="connsiteY0" fmla="*/ 2240 h 3664882"/>
              <a:gd name="connsiteX1" fmla="*/ 368533 w 7436223"/>
              <a:gd name="connsiteY1" fmla="*/ 8543 h 3664882"/>
              <a:gd name="connsiteX2" fmla="*/ 437029 w 7436223"/>
              <a:gd name="connsiteY2" fmla="*/ 18629 h 3664882"/>
              <a:gd name="connsiteX3" fmla="*/ 605117 w 7436223"/>
              <a:gd name="connsiteY3" fmla="*/ 163604 h 3664882"/>
              <a:gd name="connsiteX4" fmla="*/ 699247 w 7436223"/>
              <a:gd name="connsiteY4" fmla="*/ 472887 h 3664882"/>
              <a:gd name="connsiteX5" fmla="*/ 1048871 w 7436223"/>
              <a:gd name="connsiteY5" fmla="*/ 2355475 h 3664882"/>
              <a:gd name="connsiteX6" fmla="*/ 1317810 w 7436223"/>
              <a:gd name="connsiteY6" fmla="*/ 3646393 h 3664882"/>
              <a:gd name="connsiteX7" fmla="*/ 2595282 w 7436223"/>
              <a:gd name="connsiteY7" fmla="*/ 3659840 h 3664882"/>
              <a:gd name="connsiteX8" fmla="*/ 7436223 w 7436223"/>
              <a:gd name="connsiteY8" fmla="*/ 3632946 h 3664882"/>
              <a:gd name="connsiteX0" fmla="*/ 0 w 7436223"/>
              <a:gd name="connsiteY0" fmla="*/ 2463 h 3665105"/>
              <a:gd name="connsiteX1" fmla="*/ 368533 w 7436223"/>
              <a:gd name="connsiteY1" fmla="*/ 8766 h 3665105"/>
              <a:gd name="connsiteX2" fmla="*/ 487035 w 7436223"/>
              <a:gd name="connsiteY2" fmla="*/ 28377 h 3665105"/>
              <a:gd name="connsiteX3" fmla="*/ 605117 w 7436223"/>
              <a:gd name="connsiteY3" fmla="*/ 163827 h 3665105"/>
              <a:gd name="connsiteX4" fmla="*/ 699247 w 7436223"/>
              <a:gd name="connsiteY4" fmla="*/ 473110 h 3665105"/>
              <a:gd name="connsiteX5" fmla="*/ 1048871 w 7436223"/>
              <a:gd name="connsiteY5" fmla="*/ 2355698 h 3665105"/>
              <a:gd name="connsiteX6" fmla="*/ 1317810 w 7436223"/>
              <a:gd name="connsiteY6" fmla="*/ 3646616 h 3665105"/>
              <a:gd name="connsiteX7" fmla="*/ 2595282 w 7436223"/>
              <a:gd name="connsiteY7" fmla="*/ 3660063 h 3665105"/>
              <a:gd name="connsiteX8" fmla="*/ 7436223 w 7436223"/>
              <a:gd name="connsiteY8" fmla="*/ 3633169 h 3665105"/>
              <a:gd name="connsiteX0" fmla="*/ 0 w 7436223"/>
              <a:gd name="connsiteY0" fmla="*/ 9505 h 3672147"/>
              <a:gd name="connsiteX1" fmla="*/ 380439 w 7436223"/>
              <a:gd name="connsiteY1" fmla="*/ 1520 h 3672147"/>
              <a:gd name="connsiteX2" fmla="*/ 487035 w 7436223"/>
              <a:gd name="connsiteY2" fmla="*/ 35419 h 3672147"/>
              <a:gd name="connsiteX3" fmla="*/ 605117 w 7436223"/>
              <a:gd name="connsiteY3" fmla="*/ 170869 h 3672147"/>
              <a:gd name="connsiteX4" fmla="*/ 699247 w 7436223"/>
              <a:gd name="connsiteY4" fmla="*/ 480152 h 3672147"/>
              <a:gd name="connsiteX5" fmla="*/ 1048871 w 7436223"/>
              <a:gd name="connsiteY5" fmla="*/ 2362740 h 3672147"/>
              <a:gd name="connsiteX6" fmla="*/ 1317810 w 7436223"/>
              <a:gd name="connsiteY6" fmla="*/ 3653658 h 3672147"/>
              <a:gd name="connsiteX7" fmla="*/ 2595282 w 7436223"/>
              <a:gd name="connsiteY7" fmla="*/ 3667105 h 3672147"/>
              <a:gd name="connsiteX8" fmla="*/ 7436223 w 7436223"/>
              <a:gd name="connsiteY8" fmla="*/ 3640211 h 3672147"/>
              <a:gd name="connsiteX0" fmla="*/ 0 w 7436223"/>
              <a:gd name="connsiteY0" fmla="*/ 4567 h 3667209"/>
              <a:gd name="connsiteX1" fmla="*/ 382820 w 7436223"/>
              <a:gd name="connsiteY1" fmla="*/ 3726 h 3667209"/>
              <a:gd name="connsiteX2" fmla="*/ 487035 w 7436223"/>
              <a:gd name="connsiteY2" fmla="*/ 30481 h 3667209"/>
              <a:gd name="connsiteX3" fmla="*/ 605117 w 7436223"/>
              <a:gd name="connsiteY3" fmla="*/ 165931 h 3667209"/>
              <a:gd name="connsiteX4" fmla="*/ 699247 w 7436223"/>
              <a:gd name="connsiteY4" fmla="*/ 475214 h 3667209"/>
              <a:gd name="connsiteX5" fmla="*/ 1048871 w 7436223"/>
              <a:gd name="connsiteY5" fmla="*/ 2357802 h 3667209"/>
              <a:gd name="connsiteX6" fmla="*/ 1317810 w 7436223"/>
              <a:gd name="connsiteY6" fmla="*/ 3648720 h 3667209"/>
              <a:gd name="connsiteX7" fmla="*/ 2595282 w 7436223"/>
              <a:gd name="connsiteY7" fmla="*/ 3662167 h 3667209"/>
              <a:gd name="connsiteX8" fmla="*/ 7436223 w 7436223"/>
              <a:gd name="connsiteY8" fmla="*/ 3635273 h 3667209"/>
              <a:gd name="connsiteX0" fmla="*/ 0 w 7436223"/>
              <a:gd name="connsiteY0" fmla="*/ 5162 h 3667804"/>
              <a:gd name="connsiteX1" fmla="*/ 382820 w 7436223"/>
              <a:gd name="connsiteY1" fmla="*/ 4321 h 3667804"/>
              <a:gd name="connsiteX2" fmla="*/ 487035 w 7436223"/>
              <a:gd name="connsiteY2" fmla="*/ 40601 h 3667804"/>
              <a:gd name="connsiteX3" fmla="*/ 605117 w 7436223"/>
              <a:gd name="connsiteY3" fmla="*/ 166526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10126 h 3672768"/>
              <a:gd name="connsiteX1" fmla="*/ 382820 w 7436223"/>
              <a:gd name="connsiteY1" fmla="*/ 9285 h 3672768"/>
              <a:gd name="connsiteX2" fmla="*/ 487035 w 7436223"/>
              <a:gd name="connsiteY2" fmla="*/ 45565 h 3672768"/>
              <a:gd name="connsiteX3" fmla="*/ 699247 w 7436223"/>
              <a:gd name="connsiteY3" fmla="*/ 480773 h 3672768"/>
              <a:gd name="connsiteX4" fmla="*/ 1048871 w 7436223"/>
              <a:gd name="connsiteY4" fmla="*/ 2363361 h 3672768"/>
              <a:gd name="connsiteX5" fmla="*/ 1317810 w 7436223"/>
              <a:gd name="connsiteY5" fmla="*/ 3654279 h 3672768"/>
              <a:gd name="connsiteX6" fmla="*/ 2595282 w 7436223"/>
              <a:gd name="connsiteY6" fmla="*/ 3667726 h 3672768"/>
              <a:gd name="connsiteX7" fmla="*/ 7436223 w 7436223"/>
              <a:gd name="connsiteY7" fmla="*/ 3640832 h 3672768"/>
              <a:gd name="connsiteX0" fmla="*/ 0 w 7436223"/>
              <a:gd name="connsiteY0" fmla="*/ 11572 h 3674214"/>
              <a:gd name="connsiteX1" fmla="*/ 382820 w 7436223"/>
              <a:gd name="connsiteY1" fmla="*/ 10731 h 3674214"/>
              <a:gd name="connsiteX2" fmla="*/ 584666 w 7436223"/>
              <a:gd name="connsiteY2" fmla="*/ 137498 h 3674214"/>
              <a:gd name="connsiteX3" fmla="*/ 699247 w 7436223"/>
              <a:gd name="connsiteY3" fmla="*/ 482219 h 3674214"/>
              <a:gd name="connsiteX4" fmla="*/ 1048871 w 7436223"/>
              <a:gd name="connsiteY4" fmla="*/ 2364807 h 3674214"/>
              <a:gd name="connsiteX5" fmla="*/ 1317810 w 7436223"/>
              <a:gd name="connsiteY5" fmla="*/ 3655725 h 3674214"/>
              <a:gd name="connsiteX6" fmla="*/ 2595282 w 7436223"/>
              <a:gd name="connsiteY6" fmla="*/ 3669172 h 3674214"/>
              <a:gd name="connsiteX7" fmla="*/ 7436223 w 7436223"/>
              <a:gd name="connsiteY7" fmla="*/ 3642278 h 3674214"/>
              <a:gd name="connsiteX0" fmla="*/ 0 w 7436223"/>
              <a:gd name="connsiteY0" fmla="*/ 11051 h 3673693"/>
              <a:gd name="connsiteX1" fmla="*/ 382820 w 7436223"/>
              <a:gd name="connsiteY1" fmla="*/ 10210 h 3673693"/>
              <a:gd name="connsiteX2" fmla="*/ 567997 w 7436223"/>
              <a:gd name="connsiteY2" fmla="*/ 129834 h 3673693"/>
              <a:gd name="connsiteX3" fmla="*/ 699247 w 7436223"/>
              <a:gd name="connsiteY3" fmla="*/ 481698 h 3673693"/>
              <a:gd name="connsiteX4" fmla="*/ 1048871 w 7436223"/>
              <a:gd name="connsiteY4" fmla="*/ 2364286 h 3673693"/>
              <a:gd name="connsiteX5" fmla="*/ 1317810 w 7436223"/>
              <a:gd name="connsiteY5" fmla="*/ 3655204 h 3673693"/>
              <a:gd name="connsiteX6" fmla="*/ 2595282 w 7436223"/>
              <a:gd name="connsiteY6" fmla="*/ 3668651 h 3673693"/>
              <a:gd name="connsiteX7" fmla="*/ 7436223 w 7436223"/>
              <a:gd name="connsiteY7" fmla="*/ 3641757 h 3673693"/>
              <a:gd name="connsiteX0" fmla="*/ 0 w 7436223"/>
              <a:gd name="connsiteY0" fmla="*/ 10011 h 3672653"/>
              <a:gd name="connsiteX1" fmla="*/ 382820 w 7436223"/>
              <a:gd name="connsiteY1" fmla="*/ 9170 h 3672653"/>
              <a:gd name="connsiteX2" fmla="*/ 553710 w 7436223"/>
              <a:gd name="connsiteY2" fmla="*/ 114506 h 3672653"/>
              <a:gd name="connsiteX3" fmla="*/ 699247 w 7436223"/>
              <a:gd name="connsiteY3" fmla="*/ 480658 h 3672653"/>
              <a:gd name="connsiteX4" fmla="*/ 1048871 w 7436223"/>
              <a:gd name="connsiteY4" fmla="*/ 2363246 h 3672653"/>
              <a:gd name="connsiteX5" fmla="*/ 1317810 w 7436223"/>
              <a:gd name="connsiteY5" fmla="*/ 3654164 h 3672653"/>
              <a:gd name="connsiteX6" fmla="*/ 2595282 w 7436223"/>
              <a:gd name="connsiteY6" fmla="*/ 3667611 h 3672653"/>
              <a:gd name="connsiteX7" fmla="*/ 7436223 w 7436223"/>
              <a:gd name="connsiteY7" fmla="*/ 3640717 h 3672653"/>
              <a:gd name="connsiteX0" fmla="*/ 0 w 7436223"/>
              <a:gd name="connsiteY0" fmla="*/ 5953 h 3668595"/>
              <a:gd name="connsiteX1" fmla="*/ 382820 w 7436223"/>
              <a:gd name="connsiteY1" fmla="*/ 5112 h 3668595"/>
              <a:gd name="connsiteX2" fmla="*/ 553710 w 7436223"/>
              <a:gd name="connsiteY2" fmla="*/ 110448 h 3668595"/>
              <a:gd name="connsiteX3" fmla="*/ 699247 w 7436223"/>
              <a:gd name="connsiteY3" fmla="*/ 476600 h 3668595"/>
              <a:gd name="connsiteX4" fmla="*/ 1048871 w 7436223"/>
              <a:gd name="connsiteY4" fmla="*/ 2359188 h 3668595"/>
              <a:gd name="connsiteX5" fmla="*/ 1317810 w 7436223"/>
              <a:gd name="connsiteY5" fmla="*/ 3650106 h 3668595"/>
              <a:gd name="connsiteX6" fmla="*/ 2595282 w 7436223"/>
              <a:gd name="connsiteY6" fmla="*/ 3663553 h 3668595"/>
              <a:gd name="connsiteX7" fmla="*/ 7436223 w 7436223"/>
              <a:gd name="connsiteY7" fmla="*/ 3636659 h 3668595"/>
              <a:gd name="connsiteX0" fmla="*/ 0 w 7436223"/>
              <a:gd name="connsiteY0" fmla="*/ 9837 h 3672479"/>
              <a:gd name="connsiteX1" fmla="*/ 382820 w 7436223"/>
              <a:gd name="connsiteY1" fmla="*/ 8996 h 3672479"/>
              <a:gd name="connsiteX2" fmla="*/ 563235 w 7436223"/>
              <a:gd name="connsiteY2" fmla="*/ 111951 h 3672479"/>
              <a:gd name="connsiteX3" fmla="*/ 699247 w 7436223"/>
              <a:gd name="connsiteY3" fmla="*/ 480484 h 3672479"/>
              <a:gd name="connsiteX4" fmla="*/ 1048871 w 7436223"/>
              <a:gd name="connsiteY4" fmla="*/ 2363072 h 3672479"/>
              <a:gd name="connsiteX5" fmla="*/ 1317810 w 7436223"/>
              <a:gd name="connsiteY5" fmla="*/ 3653990 h 3672479"/>
              <a:gd name="connsiteX6" fmla="*/ 2595282 w 7436223"/>
              <a:gd name="connsiteY6" fmla="*/ 3667437 h 3672479"/>
              <a:gd name="connsiteX7" fmla="*/ 7436223 w 7436223"/>
              <a:gd name="connsiteY7"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65617 w 7436223"/>
              <a:gd name="connsiteY3" fmla="*/ 116715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27517 w 7436223"/>
              <a:gd name="connsiteY3" fmla="*/ 85758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4712 h 3667354"/>
              <a:gd name="connsiteX1" fmla="*/ 382820 w 7436223"/>
              <a:gd name="connsiteY1" fmla="*/ 3871 h 3667354"/>
              <a:gd name="connsiteX2" fmla="*/ 463223 w 7436223"/>
              <a:gd name="connsiteY2" fmla="*/ 33007 h 3667354"/>
              <a:gd name="connsiteX3" fmla="*/ 527517 w 7436223"/>
              <a:gd name="connsiteY3" fmla="*/ 80633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672773 w 7436223"/>
              <a:gd name="connsiteY6" fmla="*/ 346906 h 3666927"/>
              <a:gd name="connsiteX7" fmla="*/ 1048871 w 7436223"/>
              <a:gd name="connsiteY7" fmla="*/ 2357520 h 3666927"/>
              <a:gd name="connsiteX8" fmla="*/ 1317810 w 7436223"/>
              <a:gd name="connsiteY8" fmla="*/ 3648438 h 3666927"/>
              <a:gd name="connsiteX9" fmla="*/ 2595282 w 7436223"/>
              <a:gd name="connsiteY9" fmla="*/ 3661885 h 3666927"/>
              <a:gd name="connsiteX10" fmla="*/ 7436223 w 7436223"/>
              <a:gd name="connsiteY10"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672773 w 7436223"/>
              <a:gd name="connsiteY5" fmla="*/ 346906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18130 h 3680772"/>
              <a:gd name="connsiteX1" fmla="*/ 382820 w 7436223"/>
              <a:gd name="connsiteY1" fmla="*/ 17289 h 3680772"/>
              <a:gd name="connsiteX2" fmla="*/ 432267 w 7436223"/>
              <a:gd name="connsiteY2" fmla="*/ 27376 h 3680772"/>
              <a:gd name="connsiteX3" fmla="*/ 680197 w 7436223"/>
              <a:gd name="connsiteY3" fmla="*/ 353045 h 3680772"/>
              <a:gd name="connsiteX4" fmla="*/ 1048871 w 7436223"/>
              <a:gd name="connsiteY4" fmla="*/ 2371365 h 3680772"/>
              <a:gd name="connsiteX5" fmla="*/ 1317810 w 7436223"/>
              <a:gd name="connsiteY5" fmla="*/ 3662283 h 3680772"/>
              <a:gd name="connsiteX6" fmla="*/ 2595282 w 7436223"/>
              <a:gd name="connsiteY6" fmla="*/ 3675730 h 3680772"/>
              <a:gd name="connsiteX7" fmla="*/ 7436223 w 7436223"/>
              <a:gd name="connsiteY7" fmla="*/ 3648836 h 3680772"/>
              <a:gd name="connsiteX0" fmla="*/ 0 w 7436223"/>
              <a:gd name="connsiteY0" fmla="*/ 26972 h 3689614"/>
              <a:gd name="connsiteX1" fmla="*/ 382820 w 7436223"/>
              <a:gd name="connsiteY1" fmla="*/ 26131 h 3689614"/>
              <a:gd name="connsiteX2" fmla="*/ 680197 w 7436223"/>
              <a:gd name="connsiteY2" fmla="*/ 361887 h 3689614"/>
              <a:gd name="connsiteX3" fmla="*/ 1048871 w 7436223"/>
              <a:gd name="connsiteY3" fmla="*/ 2380207 h 3689614"/>
              <a:gd name="connsiteX4" fmla="*/ 1317810 w 7436223"/>
              <a:gd name="connsiteY4" fmla="*/ 3671125 h 3689614"/>
              <a:gd name="connsiteX5" fmla="*/ 2595282 w 7436223"/>
              <a:gd name="connsiteY5" fmla="*/ 3684572 h 3689614"/>
              <a:gd name="connsiteX6" fmla="*/ 7436223 w 7436223"/>
              <a:gd name="connsiteY6" fmla="*/ 3657678 h 3689614"/>
              <a:gd name="connsiteX0" fmla="*/ 0 w 7436223"/>
              <a:gd name="connsiteY0" fmla="*/ 49335 h 3711977"/>
              <a:gd name="connsiteX1" fmla="*/ 511408 w 7436223"/>
              <a:gd name="connsiteY1" fmla="*/ 19919 h 3711977"/>
              <a:gd name="connsiteX2" fmla="*/ 680197 w 7436223"/>
              <a:gd name="connsiteY2" fmla="*/ 384250 h 3711977"/>
              <a:gd name="connsiteX3" fmla="*/ 1048871 w 7436223"/>
              <a:gd name="connsiteY3" fmla="*/ 2402570 h 3711977"/>
              <a:gd name="connsiteX4" fmla="*/ 1317810 w 7436223"/>
              <a:gd name="connsiteY4" fmla="*/ 3693488 h 3711977"/>
              <a:gd name="connsiteX5" fmla="*/ 2595282 w 7436223"/>
              <a:gd name="connsiteY5" fmla="*/ 3706935 h 3711977"/>
              <a:gd name="connsiteX6" fmla="*/ 7436223 w 7436223"/>
              <a:gd name="connsiteY6" fmla="*/ 3680041 h 3711977"/>
              <a:gd name="connsiteX0" fmla="*/ 0 w 7436223"/>
              <a:gd name="connsiteY0" fmla="*/ 55476 h 3718118"/>
              <a:gd name="connsiteX1" fmla="*/ 511408 w 7436223"/>
              <a:gd name="connsiteY1" fmla="*/ 26060 h 3718118"/>
              <a:gd name="connsiteX2" fmla="*/ 680197 w 7436223"/>
              <a:gd name="connsiteY2" fmla="*/ 390391 h 3718118"/>
              <a:gd name="connsiteX3" fmla="*/ 1048871 w 7436223"/>
              <a:gd name="connsiteY3" fmla="*/ 2408711 h 3718118"/>
              <a:gd name="connsiteX4" fmla="*/ 1317810 w 7436223"/>
              <a:gd name="connsiteY4" fmla="*/ 3699629 h 3718118"/>
              <a:gd name="connsiteX5" fmla="*/ 2595282 w 7436223"/>
              <a:gd name="connsiteY5" fmla="*/ 3713076 h 3718118"/>
              <a:gd name="connsiteX6" fmla="*/ 7436223 w 7436223"/>
              <a:gd name="connsiteY6" fmla="*/ 3686182 h 3718118"/>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3606 h 3666248"/>
              <a:gd name="connsiteX1" fmla="*/ 680197 w 7436223"/>
              <a:gd name="connsiteY1" fmla="*/ 338521 h 3666248"/>
              <a:gd name="connsiteX2" fmla="*/ 1048871 w 7436223"/>
              <a:gd name="connsiteY2" fmla="*/ 2356841 h 3666248"/>
              <a:gd name="connsiteX3" fmla="*/ 1317810 w 7436223"/>
              <a:gd name="connsiteY3" fmla="*/ 3647759 h 3666248"/>
              <a:gd name="connsiteX4" fmla="*/ 2595282 w 7436223"/>
              <a:gd name="connsiteY4" fmla="*/ 3661206 h 3666248"/>
              <a:gd name="connsiteX5" fmla="*/ 7436223 w 7436223"/>
              <a:gd name="connsiteY5" fmla="*/ 3634312 h 3666248"/>
              <a:gd name="connsiteX0" fmla="*/ 0 w 7436223"/>
              <a:gd name="connsiteY0" fmla="*/ 0 h 3662642"/>
              <a:gd name="connsiteX1" fmla="*/ 432267 w 7436223"/>
              <a:gd name="connsiteY1" fmla="*/ 54490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9341 h 3671983"/>
              <a:gd name="connsiteX1" fmla="*/ 429886 w 7436223"/>
              <a:gd name="connsiteY1" fmla="*/ 28112 h 3671983"/>
              <a:gd name="connsiteX2" fmla="*/ 680197 w 7436223"/>
              <a:gd name="connsiteY2" fmla="*/ 344256 h 3671983"/>
              <a:gd name="connsiteX3" fmla="*/ 1048871 w 7436223"/>
              <a:gd name="connsiteY3" fmla="*/ 2362576 h 3671983"/>
              <a:gd name="connsiteX4" fmla="*/ 1317810 w 7436223"/>
              <a:gd name="connsiteY4" fmla="*/ 3653494 h 3671983"/>
              <a:gd name="connsiteX5" fmla="*/ 2595282 w 7436223"/>
              <a:gd name="connsiteY5" fmla="*/ 3666941 h 3671983"/>
              <a:gd name="connsiteX6" fmla="*/ 7436223 w 7436223"/>
              <a:gd name="connsiteY6" fmla="*/ 3640047 h 3671983"/>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7855 h 3670497"/>
              <a:gd name="connsiteX1" fmla="*/ 344161 w 7436223"/>
              <a:gd name="connsiteY1" fmla="*/ 12339 h 3670497"/>
              <a:gd name="connsiteX2" fmla="*/ 680197 w 7436223"/>
              <a:gd name="connsiteY2" fmla="*/ 342770 h 3670497"/>
              <a:gd name="connsiteX3" fmla="*/ 1048871 w 7436223"/>
              <a:gd name="connsiteY3" fmla="*/ 2361090 h 3670497"/>
              <a:gd name="connsiteX4" fmla="*/ 1317810 w 7436223"/>
              <a:gd name="connsiteY4" fmla="*/ 3652008 h 3670497"/>
              <a:gd name="connsiteX5" fmla="*/ 2595282 w 7436223"/>
              <a:gd name="connsiteY5" fmla="*/ 3665455 h 3670497"/>
              <a:gd name="connsiteX6" fmla="*/ 7436223 w 7436223"/>
              <a:gd name="connsiteY6" fmla="*/ 3638561 h 3670497"/>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6555 h 3669197"/>
              <a:gd name="connsiteX1" fmla="*/ 344161 w 7436223"/>
              <a:gd name="connsiteY1" fmla="*/ 11039 h 3669197"/>
              <a:gd name="connsiteX2" fmla="*/ 680197 w 7436223"/>
              <a:gd name="connsiteY2" fmla="*/ 341470 h 3669197"/>
              <a:gd name="connsiteX3" fmla="*/ 1048871 w 7436223"/>
              <a:gd name="connsiteY3" fmla="*/ 2359790 h 3669197"/>
              <a:gd name="connsiteX4" fmla="*/ 1317810 w 7436223"/>
              <a:gd name="connsiteY4" fmla="*/ 3650708 h 3669197"/>
              <a:gd name="connsiteX5" fmla="*/ 2595282 w 7436223"/>
              <a:gd name="connsiteY5" fmla="*/ 3664155 h 3669197"/>
              <a:gd name="connsiteX6" fmla="*/ 7436223 w 7436223"/>
              <a:gd name="connsiteY6" fmla="*/ 3637261 h 3669197"/>
              <a:gd name="connsiteX0" fmla="*/ 0 w 7436223"/>
              <a:gd name="connsiteY0" fmla="*/ 12725 h 3675367"/>
              <a:gd name="connsiteX1" fmla="*/ 344161 w 7436223"/>
              <a:gd name="connsiteY1" fmla="*/ 10066 h 3675367"/>
              <a:gd name="connsiteX2" fmla="*/ 680197 w 7436223"/>
              <a:gd name="connsiteY2" fmla="*/ 347640 h 3675367"/>
              <a:gd name="connsiteX3" fmla="*/ 1048871 w 7436223"/>
              <a:gd name="connsiteY3" fmla="*/ 2365960 h 3675367"/>
              <a:gd name="connsiteX4" fmla="*/ 1317810 w 7436223"/>
              <a:gd name="connsiteY4" fmla="*/ 3656878 h 3675367"/>
              <a:gd name="connsiteX5" fmla="*/ 2595282 w 7436223"/>
              <a:gd name="connsiteY5" fmla="*/ 3670325 h 3675367"/>
              <a:gd name="connsiteX6" fmla="*/ 7436223 w 7436223"/>
              <a:gd name="connsiteY6" fmla="*/ 3643431 h 3675367"/>
              <a:gd name="connsiteX0" fmla="*/ 0 w 7436223"/>
              <a:gd name="connsiteY0" fmla="*/ 6505 h 3669147"/>
              <a:gd name="connsiteX1" fmla="*/ 344161 w 7436223"/>
              <a:gd name="connsiteY1" fmla="*/ 3846 h 3669147"/>
              <a:gd name="connsiteX2" fmla="*/ 680197 w 7436223"/>
              <a:gd name="connsiteY2" fmla="*/ 341420 h 3669147"/>
              <a:gd name="connsiteX3" fmla="*/ 1048871 w 7436223"/>
              <a:gd name="connsiteY3" fmla="*/ 2359740 h 3669147"/>
              <a:gd name="connsiteX4" fmla="*/ 1317810 w 7436223"/>
              <a:gd name="connsiteY4" fmla="*/ 3650658 h 3669147"/>
              <a:gd name="connsiteX5" fmla="*/ 2595282 w 7436223"/>
              <a:gd name="connsiteY5" fmla="*/ 3664105 h 3669147"/>
              <a:gd name="connsiteX6" fmla="*/ 7436223 w 7436223"/>
              <a:gd name="connsiteY6" fmla="*/ 3637211 h 3669147"/>
              <a:gd name="connsiteX0" fmla="*/ 0 w 7436223"/>
              <a:gd name="connsiteY0" fmla="*/ 2721 h 3665363"/>
              <a:gd name="connsiteX1" fmla="*/ 344161 w 7436223"/>
              <a:gd name="connsiteY1" fmla="*/ 62 h 3665363"/>
              <a:gd name="connsiteX2" fmla="*/ 680197 w 7436223"/>
              <a:gd name="connsiteY2" fmla="*/ 337636 h 3665363"/>
              <a:gd name="connsiteX3" fmla="*/ 1048871 w 7436223"/>
              <a:gd name="connsiteY3" fmla="*/ 2355956 h 3665363"/>
              <a:gd name="connsiteX4" fmla="*/ 1317810 w 7436223"/>
              <a:gd name="connsiteY4" fmla="*/ 3646874 h 3665363"/>
              <a:gd name="connsiteX5" fmla="*/ 2595282 w 7436223"/>
              <a:gd name="connsiteY5" fmla="*/ 3660321 h 3665363"/>
              <a:gd name="connsiteX6" fmla="*/ 7436223 w 7436223"/>
              <a:gd name="connsiteY6" fmla="*/ 3633427 h 366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36223" h="3665363">
                <a:moveTo>
                  <a:pt x="0" y="2721"/>
                </a:moveTo>
                <a:cubicBezTo>
                  <a:pt x="72045" y="11803"/>
                  <a:pt x="214128" y="-989"/>
                  <a:pt x="344161" y="62"/>
                </a:cubicBezTo>
                <a:cubicBezTo>
                  <a:pt x="347989" y="8256"/>
                  <a:pt x="562745" y="-55013"/>
                  <a:pt x="680197" y="337636"/>
                </a:cubicBezTo>
                <a:cubicBezTo>
                  <a:pt x="797649" y="730285"/>
                  <a:pt x="942602" y="1804416"/>
                  <a:pt x="1048871" y="2355956"/>
                </a:cubicBezTo>
                <a:cubicBezTo>
                  <a:pt x="1156377" y="2906211"/>
                  <a:pt x="1140758" y="3402585"/>
                  <a:pt x="1317810" y="3646874"/>
                </a:cubicBezTo>
                <a:cubicBezTo>
                  <a:pt x="1710015" y="3676009"/>
                  <a:pt x="1575547" y="3662562"/>
                  <a:pt x="2595282" y="3660321"/>
                </a:cubicBezTo>
                <a:lnTo>
                  <a:pt x="7436223" y="3633427"/>
                </a:lnTo>
              </a:path>
            </a:pathLst>
          </a:cu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0" name="Rectangle 9"/>
          <p:cNvSpPr/>
          <p:nvPr/>
        </p:nvSpPr>
        <p:spPr bwMode="auto">
          <a:xfrm>
            <a:off x="2819400" y="5181600"/>
            <a:ext cx="1295400" cy="2667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3" name="Rectangle 12"/>
          <p:cNvSpPr/>
          <p:nvPr/>
        </p:nvSpPr>
        <p:spPr bwMode="auto">
          <a:xfrm>
            <a:off x="2819400" y="1535844"/>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4" name="Rectangle 13"/>
          <p:cNvSpPr/>
          <p:nvPr/>
        </p:nvSpPr>
        <p:spPr bwMode="auto">
          <a:xfrm>
            <a:off x="2819400" y="2743200"/>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 name="Rectangle 2"/>
          <p:cNvSpPr/>
          <p:nvPr/>
        </p:nvSpPr>
        <p:spPr>
          <a:xfrm>
            <a:off x="4168085" y="937853"/>
            <a:ext cx="416615" cy="769441"/>
          </a:xfrm>
          <a:prstGeom prst="rect">
            <a:avLst/>
          </a:prstGeom>
          <a:noFill/>
        </p:spPr>
        <p:txBody>
          <a:bodyPr wrap="square" lIns="91440" tIns="45720" rIns="91440" bIns="45720">
            <a:spAutoFit/>
          </a:bodyPr>
          <a:lstStyle/>
          <a:p>
            <a:pPr algn="ctr"/>
            <a:r>
              <a:rPr lang="en-US" sz="4400" b="0" cap="none" spc="0" dirty="0">
                <a:ln w="18415" cmpd="sng">
                  <a:solidFill>
                    <a:schemeClr val="tx1"/>
                  </a:solidFill>
                  <a:prstDash val="solid"/>
                </a:ln>
                <a:solidFill>
                  <a:srgbClr val="FF0000"/>
                </a:solidFill>
                <a:effectLst>
                  <a:outerShdw blurRad="63500" dir="3600000" algn="tl" rotWithShape="0">
                    <a:srgbClr val="000000">
                      <a:alpha val="70000"/>
                    </a:srgbClr>
                  </a:outerShdw>
                </a:effectLst>
              </a:rPr>
              <a:t>x</a:t>
            </a:r>
          </a:p>
        </p:txBody>
      </p:sp>
      <p:sp>
        <p:nvSpPr>
          <p:cNvPr id="15" name="Rectangle 14"/>
          <p:cNvSpPr/>
          <p:nvPr/>
        </p:nvSpPr>
        <p:spPr>
          <a:xfrm>
            <a:off x="4177610" y="2616732"/>
            <a:ext cx="416615" cy="769441"/>
          </a:xfrm>
          <a:prstGeom prst="rect">
            <a:avLst/>
          </a:prstGeom>
          <a:noFill/>
        </p:spPr>
        <p:txBody>
          <a:bodyPr wrap="square" lIns="91440" tIns="45720" rIns="91440" bIns="45720">
            <a:spAutoFit/>
          </a:bodyPr>
          <a:lstStyle/>
          <a:p>
            <a:pPr algn="ctr"/>
            <a:r>
              <a:rPr lang="en-US" sz="4400" b="0" cap="none" spc="0" dirty="0">
                <a:ln w="18415" cmpd="sng">
                  <a:solidFill>
                    <a:schemeClr val="tx1"/>
                  </a:solidFill>
                  <a:prstDash val="solid"/>
                </a:ln>
                <a:solidFill>
                  <a:srgbClr val="FF0000"/>
                </a:solidFill>
                <a:effectLst>
                  <a:outerShdw blurRad="63500" dir="3600000" algn="tl" rotWithShape="0">
                    <a:srgbClr val="000000">
                      <a:alpha val="70000"/>
                    </a:srgbClr>
                  </a:outerShdw>
                </a:effectLst>
              </a:rPr>
              <a:t>x</a:t>
            </a:r>
          </a:p>
        </p:txBody>
      </p:sp>
      <p:sp>
        <p:nvSpPr>
          <p:cNvPr id="16" name="Rectangle 15"/>
          <p:cNvSpPr/>
          <p:nvPr/>
        </p:nvSpPr>
        <p:spPr bwMode="auto">
          <a:xfrm>
            <a:off x="13447" y="5524500"/>
            <a:ext cx="1295400" cy="26670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7" name="Rectangle 16"/>
          <p:cNvSpPr/>
          <p:nvPr/>
        </p:nvSpPr>
        <p:spPr bwMode="auto">
          <a:xfrm>
            <a:off x="5105400" y="828675"/>
            <a:ext cx="833718" cy="13335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8" name="Rectangle 17"/>
          <p:cNvSpPr/>
          <p:nvPr/>
        </p:nvSpPr>
        <p:spPr bwMode="auto">
          <a:xfrm>
            <a:off x="6400800" y="2911288"/>
            <a:ext cx="1524000"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9" name="Rectangle 18"/>
          <p:cNvSpPr/>
          <p:nvPr/>
        </p:nvSpPr>
        <p:spPr bwMode="auto">
          <a:xfrm>
            <a:off x="6405282" y="36576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0" name="Rectangle 19"/>
          <p:cNvSpPr/>
          <p:nvPr/>
        </p:nvSpPr>
        <p:spPr bwMode="auto">
          <a:xfrm>
            <a:off x="6405282" y="43815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1" name="Rectangle 20"/>
          <p:cNvSpPr/>
          <p:nvPr/>
        </p:nvSpPr>
        <p:spPr bwMode="auto">
          <a:xfrm>
            <a:off x="6405282" y="5182157"/>
            <a:ext cx="1519518"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4" name="Freeform 23"/>
          <p:cNvSpPr/>
          <p:nvPr/>
        </p:nvSpPr>
        <p:spPr bwMode="auto">
          <a:xfrm>
            <a:off x="736979" y="1296537"/>
            <a:ext cx="2101755" cy="1552885"/>
          </a:xfrm>
          <a:custGeom>
            <a:avLst/>
            <a:gdLst>
              <a:gd name="connsiteX0" fmla="*/ 0 w 2101755"/>
              <a:gd name="connsiteY0" fmla="*/ 0 h 1542995"/>
              <a:gd name="connsiteX1" fmla="*/ 313899 w 2101755"/>
              <a:gd name="connsiteY1" fmla="*/ 177421 h 1542995"/>
              <a:gd name="connsiteX2" fmla="*/ 491320 w 2101755"/>
              <a:gd name="connsiteY2" fmla="*/ 559559 h 1542995"/>
              <a:gd name="connsiteX3" fmla="*/ 818866 w 2101755"/>
              <a:gd name="connsiteY3" fmla="*/ 1378424 h 1542995"/>
              <a:gd name="connsiteX4" fmla="*/ 1050878 w 2101755"/>
              <a:gd name="connsiteY4" fmla="*/ 1528550 h 1542995"/>
              <a:gd name="connsiteX5" fmla="*/ 2101755 w 2101755"/>
              <a:gd name="connsiteY5" fmla="*/ 1528550 h 1542995"/>
              <a:gd name="connsiteX0" fmla="*/ 0 w 2101755"/>
              <a:gd name="connsiteY0" fmla="*/ 0 h 1551301"/>
              <a:gd name="connsiteX1" fmla="*/ 313899 w 2101755"/>
              <a:gd name="connsiteY1" fmla="*/ 177421 h 1551301"/>
              <a:gd name="connsiteX2" fmla="*/ 491320 w 2101755"/>
              <a:gd name="connsiteY2" fmla="*/ 559559 h 1551301"/>
              <a:gd name="connsiteX3" fmla="*/ 818866 w 2101755"/>
              <a:gd name="connsiteY3" fmla="*/ 1378424 h 1551301"/>
              <a:gd name="connsiteX4" fmla="*/ 1158034 w 2101755"/>
              <a:gd name="connsiteY4" fmla="*/ 1540456 h 1551301"/>
              <a:gd name="connsiteX5" fmla="*/ 2101755 w 2101755"/>
              <a:gd name="connsiteY5" fmla="*/ 1528550 h 1551301"/>
              <a:gd name="connsiteX0" fmla="*/ 0 w 2101755"/>
              <a:gd name="connsiteY0" fmla="*/ 0 h 1552885"/>
              <a:gd name="connsiteX1" fmla="*/ 313899 w 2101755"/>
              <a:gd name="connsiteY1" fmla="*/ 177421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 name="connsiteX0" fmla="*/ 0 w 2101755"/>
              <a:gd name="connsiteY0" fmla="*/ 0 h 1552885"/>
              <a:gd name="connsiteX1" fmla="*/ 309136 w 2101755"/>
              <a:gd name="connsiteY1" fmla="*/ 194090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1755" h="1552885">
                <a:moveTo>
                  <a:pt x="0" y="0"/>
                </a:moveTo>
                <a:cubicBezTo>
                  <a:pt x="116006" y="42080"/>
                  <a:pt x="227249" y="100830"/>
                  <a:pt x="309136" y="194090"/>
                </a:cubicBezTo>
                <a:cubicBezTo>
                  <a:pt x="391023" y="287350"/>
                  <a:pt x="407159" y="365742"/>
                  <a:pt x="491320" y="559559"/>
                </a:cubicBezTo>
                <a:cubicBezTo>
                  <a:pt x="575481" y="753376"/>
                  <a:pt x="702984" y="1193509"/>
                  <a:pt x="814103" y="1356992"/>
                </a:cubicBezTo>
                <a:cubicBezTo>
                  <a:pt x="925222" y="1520475"/>
                  <a:pt x="943425" y="1511863"/>
                  <a:pt x="1158034" y="1540456"/>
                </a:cubicBezTo>
                <a:cubicBezTo>
                  <a:pt x="1372643" y="1569049"/>
                  <a:pt x="1683224" y="1541060"/>
                  <a:pt x="2101755" y="1528550"/>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5" name="Freeform 24"/>
          <p:cNvSpPr/>
          <p:nvPr/>
        </p:nvSpPr>
        <p:spPr bwMode="auto">
          <a:xfrm>
            <a:off x="750627" y="1105469"/>
            <a:ext cx="2088107" cy="514152"/>
          </a:xfrm>
          <a:custGeom>
            <a:avLst/>
            <a:gdLst>
              <a:gd name="connsiteX0" fmla="*/ 0 w 2088107"/>
              <a:gd name="connsiteY0" fmla="*/ 0 h 512300"/>
              <a:gd name="connsiteX1" fmla="*/ 491319 w 2088107"/>
              <a:gd name="connsiteY1" fmla="*/ 327546 h 512300"/>
              <a:gd name="connsiteX2" fmla="*/ 1023582 w 2088107"/>
              <a:gd name="connsiteY2" fmla="*/ 491319 h 512300"/>
              <a:gd name="connsiteX3" fmla="*/ 2088107 w 2088107"/>
              <a:gd name="connsiteY3" fmla="*/ 504967 h 512300"/>
              <a:gd name="connsiteX0" fmla="*/ 0 w 2088107"/>
              <a:gd name="connsiteY0" fmla="*/ 0 h 514152"/>
              <a:gd name="connsiteX1" fmla="*/ 507988 w 2088107"/>
              <a:gd name="connsiteY1" fmla="*/ 296589 h 514152"/>
              <a:gd name="connsiteX2" fmla="*/ 1023582 w 2088107"/>
              <a:gd name="connsiteY2" fmla="*/ 491319 h 514152"/>
              <a:gd name="connsiteX3" fmla="*/ 2088107 w 2088107"/>
              <a:gd name="connsiteY3" fmla="*/ 504967 h 514152"/>
              <a:gd name="connsiteX0" fmla="*/ 0 w 2088107"/>
              <a:gd name="connsiteY0" fmla="*/ 0 h 514152"/>
              <a:gd name="connsiteX1" fmla="*/ 163773 w 2088107"/>
              <a:gd name="connsiteY1" fmla="*/ 108969 h 514152"/>
              <a:gd name="connsiteX2" fmla="*/ 507988 w 2088107"/>
              <a:gd name="connsiteY2" fmla="*/ 296589 h 514152"/>
              <a:gd name="connsiteX3" fmla="*/ 1023582 w 2088107"/>
              <a:gd name="connsiteY3" fmla="*/ 491319 h 514152"/>
              <a:gd name="connsiteX4" fmla="*/ 2088107 w 2088107"/>
              <a:gd name="connsiteY4" fmla="*/ 504967 h 514152"/>
              <a:gd name="connsiteX0" fmla="*/ 0 w 2088107"/>
              <a:gd name="connsiteY0" fmla="*/ 0 h 514152"/>
              <a:gd name="connsiteX1" fmla="*/ 185204 w 2088107"/>
              <a:gd name="connsiteY1" fmla="*/ 78012 h 514152"/>
              <a:gd name="connsiteX2" fmla="*/ 507988 w 2088107"/>
              <a:gd name="connsiteY2" fmla="*/ 296589 h 514152"/>
              <a:gd name="connsiteX3" fmla="*/ 1023582 w 2088107"/>
              <a:gd name="connsiteY3" fmla="*/ 491319 h 514152"/>
              <a:gd name="connsiteX4" fmla="*/ 2088107 w 2088107"/>
              <a:gd name="connsiteY4" fmla="*/ 504967 h 514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107" h="514152">
                <a:moveTo>
                  <a:pt x="0" y="0"/>
                </a:moveTo>
                <a:cubicBezTo>
                  <a:pt x="27296" y="18162"/>
                  <a:pt x="100539" y="28581"/>
                  <a:pt x="185204" y="78012"/>
                </a:cubicBezTo>
                <a:cubicBezTo>
                  <a:pt x="269869" y="127444"/>
                  <a:pt x="368259" y="227705"/>
                  <a:pt x="507988" y="296589"/>
                </a:cubicBezTo>
                <a:cubicBezTo>
                  <a:pt x="647717" y="365473"/>
                  <a:pt x="760229" y="456589"/>
                  <a:pt x="1023582" y="491319"/>
                </a:cubicBezTo>
                <a:cubicBezTo>
                  <a:pt x="1286935" y="526049"/>
                  <a:pt x="1688910" y="512928"/>
                  <a:pt x="2088107" y="504967"/>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6" name="Rectangle 25"/>
          <p:cNvSpPr/>
          <p:nvPr/>
        </p:nvSpPr>
        <p:spPr bwMode="auto">
          <a:xfrm>
            <a:off x="2524125" y="914400"/>
            <a:ext cx="487362"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7" name="Rectangle 26"/>
          <p:cNvSpPr/>
          <p:nvPr/>
        </p:nvSpPr>
        <p:spPr bwMode="auto">
          <a:xfrm>
            <a:off x="2676525" y="1066799"/>
            <a:ext cx="243681" cy="609601"/>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8" name="Rectangle 27"/>
          <p:cNvSpPr/>
          <p:nvPr/>
        </p:nvSpPr>
        <p:spPr bwMode="auto">
          <a:xfrm>
            <a:off x="2696368" y="2057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9" name="Rectangle 28"/>
          <p:cNvSpPr/>
          <p:nvPr/>
        </p:nvSpPr>
        <p:spPr bwMode="auto">
          <a:xfrm>
            <a:off x="2696368" y="2362200"/>
            <a:ext cx="152400" cy="1524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0" name="Rectangle 29"/>
          <p:cNvSpPr/>
          <p:nvPr/>
        </p:nvSpPr>
        <p:spPr bwMode="auto">
          <a:xfrm>
            <a:off x="2689225" y="2819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1" name="Rectangle 30"/>
          <p:cNvSpPr/>
          <p:nvPr/>
        </p:nvSpPr>
        <p:spPr bwMode="auto">
          <a:xfrm>
            <a:off x="2696368" y="32003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2" name="Rectangle 31"/>
          <p:cNvSpPr/>
          <p:nvPr/>
        </p:nvSpPr>
        <p:spPr bwMode="auto">
          <a:xfrm>
            <a:off x="2691606" y="33527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3" name="Rectangle 32"/>
          <p:cNvSpPr/>
          <p:nvPr/>
        </p:nvSpPr>
        <p:spPr bwMode="auto">
          <a:xfrm>
            <a:off x="2682081" y="36576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4" name="Rectangle 33"/>
          <p:cNvSpPr/>
          <p:nvPr/>
        </p:nvSpPr>
        <p:spPr bwMode="auto">
          <a:xfrm>
            <a:off x="2696368" y="41148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5" name="Rectangle 34"/>
          <p:cNvSpPr/>
          <p:nvPr/>
        </p:nvSpPr>
        <p:spPr bwMode="auto">
          <a:xfrm>
            <a:off x="2701131" y="4352925"/>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6" name="Rectangle 35"/>
          <p:cNvSpPr/>
          <p:nvPr/>
        </p:nvSpPr>
        <p:spPr bwMode="auto">
          <a:xfrm>
            <a:off x="2691606" y="4724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7" name="Rectangle 36"/>
          <p:cNvSpPr/>
          <p:nvPr/>
        </p:nvSpPr>
        <p:spPr bwMode="auto">
          <a:xfrm>
            <a:off x="2710656" y="5101408"/>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7650076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63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24" r="-663"/>
          <a:stretch/>
        </p:blipFill>
        <p:spPr bwMode="auto">
          <a:xfrm>
            <a:off x="140796" y="292768"/>
            <a:ext cx="9003204" cy="3962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359" b="59053"/>
          <a:stretch/>
        </p:blipFill>
        <p:spPr bwMode="auto">
          <a:xfrm>
            <a:off x="132775" y="4255167"/>
            <a:ext cx="9007215" cy="1560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37482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grpSp>
        <p:nvGrpSpPr>
          <p:cNvPr id="79874" name="Group 2"/>
          <p:cNvGrpSpPr>
            <a:grpSpLocks/>
          </p:cNvGrpSpPr>
          <p:nvPr/>
        </p:nvGrpSpPr>
        <p:grpSpPr bwMode="auto">
          <a:xfrm>
            <a:off x="0" y="304800"/>
            <a:ext cx="9144000" cy="6248400"/>
            <a:chOff x="0" y="0"/>
            <a:chExt cx="5760" cy="3936"/>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1"/>
          <p:cNvSpPr/>
          <p:nvPr/>
        </p:nvSpPr>
        <p:spPr bwMode="auto">
          <a:xfrm>
            <a:off x="661146" y="4648200"/>
            <a:ext cx="786653"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6" name="Rectangle 5"/>
          <p:cNvSpPr/>
          <p:nvPr/>
        </p:nvSpPr>
        <p:spPr bwMode="auto">
          <a:xfrm>
            <a:off x="152400" y="1516794"/>
            <a:ext cx="224118" cy="3398106"/>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7" name="Freeform 6"/>
          <p:cNvSpPr/>
          <p:nvPr/>
        </p:nvSpPr>
        <p:spPr bwMode="auto">
          <a:xfrm>
            <a:off x="358655" y="1512245"/>
            <a:ext cx="7436223" cy="3665363"/>
          </a:xfrm>
          <a:custGeom>
            <a:avLst/>
            <a:gdLst>
              <a:gd name="connsiteX0" fmla="*/ 0 w 7436223"/>
              <a:gd name="connsiteY0" fmla="*/ 6013 h 3860887"/>
              <a:gd name="connsiteX1" fmla="*/ 389964 w 7436223"/>
              <a:gd name="connsiteY1" fmla="*/ 19460 h 3860887"/>
              <a:gd name="connsiteX2" fmla="*/ 605117 w 7436223"/>
              <a:gd name="connsiteY2" fmla="*/ 167377 h 3860887"/>
              <a:gd name="connsiteX3" fmla="*/ 699247 w 7436223"/>
              <a:gd name="connsiteY3" fmla="*/ 476660 h 3860887"/>
              <a:gd name="connsiteX4" fmla="*/ 1237129 w 7436223"/>
              <a:gd name="connsiteY4" fmla="*/ 3623271 h 3860887"/>
              <a:gd name="connsiteX5" fmla="*/ 1748117 w 7436223"/>
              <a:gd name="connsiteY5" fmla="*/ 3636719 h 3860887"/>
              <a:gd name="connsiteX6" fmla="*/ 7436223 w 7436223"/>
              <a:gd name="connsiteY6" fmla="*/ 3636719 h 3860887"/>
              <a:gd name="connsiteX0" fmla="*/ 0 w 7436223"/>
              <a:gd name="connsiteY0" fmla="*/ 6013 h 3680546"/>
              <a:gd name="connsiteX1" fmla="*/ 389964 w 7436223"/>
              <a:gd name="connsiteY1" fmla="*/ 19460 h 3680546"/>
              <a:gd name="connsiteX2" fmla="*/ 605117 w 7436223"/>
              <a:gd name="connsiteY2" fmla="*/ 167377 h 3680546"/>
              <a:gd name="connsiteX3" fmla="*/ 699247 w 7436223"/>
              <a:gd name="connsiteY3" fmla="*/ 476660 h 3680546"/>
              <a:gd name="connsiteX4" fmla="*/ 1129553 w 7436223"/>
              <a:gd name="connsiteY4" fmla="*/ 3045048 h 3680546"/>
              <a:gd name="connsiteX5" fmla="*/ 1748117 w 7436223"/>
              <a:gd name="connsiteY5" fmla="*/ 3636719 h 3680546"/>
              <a:gd name="connsiteX6" fmla="*/ 7436223 w 7436223"/>
              <a:gd name="connsiteY6" fmla="*/ 3636719 h 3680546"/>
              <a:gd name="connsiteX0" fmla="*/ 0 w 7436223"/>
              <a:gd name="connsiteY0" fmla="*/ 6013 h 3731346"/>
              <a:gd name="connsiteX1" fmla="*/ 389964 w 7436223"/>
              <a:gd name="connsiteY1" fmla="*/ 19460 h 3731346"/>
              <a:gd name="connsiteX2" fmla="*/ 605117 w 7436223"/>
              <a:gd name="connsiteY2" fmla="*/ 167377 h 3731346"/>
              <a:gd name="connsiteX3" fmla="*/ 699247 w 7436223"/>
              <a:gd name="connsiteY3" fmla="*/ 476660 h 3731346"/>
              <a:gd name="connsiteX4" fmla="*/ 1048871 w 7436223"/>
              <a:gd name="connsiteY4" fmla="*/ 2359248 h 3731346"/>
              <a:gd name="connsiteX5" fmla="*/ 1748117 w 7436223"/>
              <a:gd name="connsiteY5" fmla="*/ 3636719 h 3731346"/>
              <a:gd name="connsiteX6" fmla="*/ 7436223 w 7436223"/>
              <a:gd name="connsiteY6" fmla="*/ 3636719 h 3731346"/>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2595282 w 7436223"/>
              <a:gd name="connsiteY5" fmla="*/ 3663613 h 3751738"/>
              <a:gd name="connsiteX6" fmla="*/ 7436223 w 7436223"/>
              <a:gd name="connsiteY6" fmla="*/ 3636719 h 3751738"/>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1573305 w 7436223"/>
              <a:gd name="connsiteY5" fmla="*/ 3179519 h 3751738"/>
              <a:gd name="connsiteX6" fmla="*/ 2595282 w 7436223"/>
              <a:gd name="connsiteY6" fmla="*/ 3663613 h 3751738"/>
              <a:gd name="connsiteX7" fmla="*/ 7436223 w 7436223"/>
              <a:gd name="connsiteY7" fmla="*/ 3636719 h 3751738"/>
              <a:gd name="connsiteX0" fmla="*/ 0 w 7436223"/>
              <a:gd name="connsiteY0" fmla="*/ 6013 h 3750931"/>
              <a:gd name="connsiteX1" fmla="*/ 389964 w 7436223"/>
              <a:gd name="connsiteY1" fmla="*/ 19460 h 3750931"/>
              <a:gd name="connsiteX2" fmla="*/ 605117 w 7436223"/>
              <a:gd name="connsiteY2" fmla="*/ 167377 h 3750931"/>
              <a:gd name="connsiteX3" fmla="*/ 699247 w 7436223"/>
              <a:gd name="connsiteY3" fmla="*/ 476660 h 3750931"/>
              <a:gd name="connsiteX4" fmla="*/ 1048871 w 7436223"/>
              <a:gd name="connsiteY4" fmla="*/ 2359248 h 3750931"/>
              <a:gd name="connsiteX5" fmla="*/ 1317810 w 7436223"/>
              <a:gd name="connsiteY5" fmla="*/ 3650166 h 3750931"/>
              <a:gd name="connsiteX6" fmla="*/ 2595282 w 7436223"/>
              <a:gd name="connsiteY6" fmla="*/ 3663613 h 3750931"/>
              <a:gd name="connsiteX7" fmla="*/ 7436223 w 7436223"/>
              <a:gd name="connsiteY7" fmla="*/ 3636719 h 3750931"/>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1531 h 3664173"/>
              <a:gd name="connsiteX1" fmla="*/ 389964 w 7436223"/>
              <a:gd name="connsiteY1" fmla="*/ 14978 h 3664173"/>
              <a:gd name="connsiteX2" fmla="*/ 437029 w 7436223"/>
              <a:gd name="connsiteY2" fmla="*/ 17920 h 3664173"/>
              <a:gd name="connsiteX3" fmla="*/ 605117 w 7436223"/>
              <a:gd name="connsiteY3" fmla="*/ 162895 h 3664173"/>
              <a:gd name="connsiteX4" fmla="*/ 699247 w 7436223"/>
              <a:gd name="connsiteY4" fmla="*/ 472178 h 3664173"/>
              <a:gd name="connsiteX5" fmla="*/ 1048871 w 7436223"/>
              <a:gd name="connsiteY5" fmla="*/ 2354766 h 3664173"/>
              <a:gd name="connsiteX6" fmla="*/ 1317810 w 7436223"/>
              <a:gd name="connsiteY6" fmla="*/ 3645684 h 3664173"/>
              <a:gd name="connsiteX7" fmla="*/ 2595282 w 7436223"/>
              <a:gd name="connsiteY7" fmla="*/ 3659131 h 3664173"/>
              <a:gd name="connsiteX8" fmla="*/ 7436223 w 7436223"/>
              <a:gd name="connsiteY8" fmla="*/ 3632237 h 3664173"/>
              <a:gd name="connsiteX0" fmla="*/ 0 w 7436223"/>
              <a:gd name="connsiteY0" fmla="*/ 2240 h 3664882"/>
              <a:gd name="connsiteX1" fmla="*/ 368533 w 7436223"/>
              <a:gd name="connsiteY1" fmla="*/ 8543 h 3664882"/>
              <a:gd name="connsiteX2" fmla="*/ 437029 w 7436223"/>
              <a:gd name="connsiteY2" fmla="*/ 18629 h 3664882"/>
              <a:gd name="connsiteX3" fmla="*/ 605117 w 7436223"/>
              <a:gd name="connsiteY3" fmla="*/ 163604 h 3664882"/>
              <a:gd name="connsiteX4" fmla="*/ 699247 w 7436223"/>
              <a:gd name="connsiteY4" fmla="*/ 472887 h 3664882"/>
              <a:gd name="connsiteX5" fmla="*/ 1048871 w 7436223"/>
              <a:gd name="connsiteY5" fmla="*/ 2355475 h 3664882"/>
              <a:gd name="connsiteX6" fmla="*/ 1317810 w 7436223"/>
              <a:gd name="connsiteY6" fmla="*/ 3646393 h 3664882"/>
              <a:gd name="connsiteX7" fmla="*/ 2595282 w 7436223"/>
              <a:gd name="connsiteY7" fmla="*/ 3659840 h 3664882"/>
              <a:gd name="connsiteX8" fmla="*/ 7436223 w 7436223"/>
              <a:gd name="connsiteY8" fmla="*/ 3632946 h 3664882"/>
              <a:gd name="connsiteX0" fmla="*/ 0 w 7436223"/>
              <a:gd name="connsiteY0" fmla="*/ 2463 h 3665105"/>
              <a:gd name="connsiteX1" fmla="*/ 368533 w 7436223"/>
              <a:gd name="connsiteY1" fmla="*/ 8766 h 3665105"/>
              <a:gd name="connsiteX2" fmla="*/ 487035 w 7436223"/>
              <a:gd name="connsiteY2" fmla="*/ 28377 h 3665105"/>
              <a:gd name="connsiteX3" fmla="*/ 605117 w 7436223"/>
              <a:gd name="connsiteY3" fmla="*/ 163827 h 3665105"/>
              <a:gd name="connsiteX4" fmla="*/ 699247 w 7436223"/>
              <a:gd name="connsiteY4" fmla="*/ 473110 h 3665105"/>
              <a:gd name="connsiteX5" fmla="*/ 1048871 w 7436223"/>
              <a:gd name="connsiteY5" fmla="*/ 2355698 h 3665105"/>
              <a:gd name="connsiteX6" fmla="*/ 1317810 w 7436223"/>
              <a:gd name="connsiteY6" fmla="*/ 3646616 h 3665105"/>
              <a:gd name="connsiteX7" fmla="*/ 2595282 w 7436223"/>
              <a:gd name="connsiteY7" fmla="*/ 3660063 h 3665105"/>
              <a:gd name="connsiteX8" fmla="*/ 7436223 w 7436223"/>
              <a:gd name="connsiteY8" fmla="*/ 3633169 h 3665105"/>
              <a:gd name="connsiteX0" fmla="*/ 0 w 7436223"/>
              <a:gd name="connsiteY0" fmla="*/ 9505 h 3672147"/>
              <a:gd name="connsiteX1" fmla="*/ 380439 w 7436223"/>
              <a:gd name="connsiteY1" fmla="*/ 1520 h 3672147"/>
              <a:gd name="connsiteX2" fmla="*/ 487035 w 7436223"/>
              <a:gd name="connsiteY2" fmla="*/ 35419 h 3672147"/>
              <a:gd name="connsiteX3" fmla="*/ 605117 w 7436223"/>
              <a:gd name="connsiteY3" fmla="*/ 170869 h 3672147"/>
              <a:gd name="connsiteX4" fmla="*/ 699247 w 7436223"/>
              <a:gd name="connsiteY4" fmla="*/ 480152 h 3672147"/>
              <a:gd name="connsiteX5" fmla="*/ 1048871 w 7436223"/>
              <a:gd name="connsiteY5" fmla="*/ 2362740 h 3672147"/>
              <a:gd name="connsiteX6" fmla="*/ 1317810 w 7436223"/>
              <a:gd name="connsiteY6" fmla="*/ 3653658 h 3672147"/>
              <a:gd name="connsiteX7" fmla="*/ 2595282 w 7436223"/>
              <a:gd name="connsiteY7" fmla="*/ 3667105 h 3672147"/>
              <a:gd name="connsiteX8" fmla="*/ 7436223 w 7436223"/>
              <a:gd name="connsiteY8" fmla="*/ 3640211 h 3672147"/>
              <a:gd name="connsiteX0" fmla="*/ 0 w 7436223"/>
              <a:gd name="connsiteY0" fmla="*/ 4567 h 3667209"/>
              <a:gd name="connsiteX1" fmla="*/ 382820 w 7436223"/>
              <a:gd name="connsiteY1" fmla="*/ 3726 h 3667209"/>
              <a:gd name="connsiteX2" fmla="*/ 487035 w 7436223"/>
              <a:gd name="connsiteY2" fmla="*/ 30481 h 3667209"/>
              <a:gd name="connsiteX3" fmla="*/ 605117 w 7436223"/>
              <a:gd name="connsiteY3" fmla="*/ 165931 h 3667209"/>
              <a:gd name="connsiteX4" fmla="*/ 699247 w 7436223"/>
              <a:gd name="connsiteY4" fmla="*/ 475214 h 3667209"/>
              <a:gd name="connsiteX5" fmla="*/ 1048871 w 7436223"/>
              <a:gd name="connsiteY5" fmla="*/ 2357802 h 3667209"/>
              <a:gd name="connsiteX6" fmla="*/ 1317810 w 7436223"/>
              <a:gd name="connsiteY6" fmla="*/ 3648720 h 3667209"/>
              <a:gd name="connsiteX7" fmla="*/ 2595282 w 7436223"/>
              <a:gd name="connsiteY7" fmla="*/ 3662167 h 3667209"/>
              <a:gd name="connsiteX8" fmla="*/ 7436223 w 7436223"/>
              <a:gd name="connsiteY8" fmla="*/ 3635273 h 3667209"/>
              <a:gd name="connsiteX0" fmla="*/ 0 w 7436223"/>
              <a:gd name="connsiteY0" fmla="*/ 5162 h 3667804"/>
              <a:gd name="connsiteX1" fmla="*/ 382820 w 7436223"/>
              <a:gd name="connsiteY1" fmla="*/ 4321 h 3667804"/>
              <a:gd name="connsiteX2" fmla="*/ 487035 w 7436223"/>
              <a:gd name="connsiteY2" fmla="*/ 40601 h 3667804"/>
              <a:gd name="connsiteX3" fmla="*/ 605117 w 7436223"/>
              <a:gd name="connsiteY3" fmla="*/ 166526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10126 h 3672768"/>
              <a:gd name="connsiteX1" fmla="*/ 382820 w 7436223"/>
              <a:gd name="connsiteY1" fmla="*/ 9285 h 3672768"/>
              <a:gd name="connsiteX2" fmla="*/ 487035 w 7436223"/>
              <a:gd name="connsiteY2" fmla="*/ 45565 h 3672768"/>
              <a:gd name="connsiteX3" fmla="*/ 699247 w 7436223"/>
              <a:gd name="connsiteY3" fmla="*/ 480773 h 3672768"/>
              <a:gd name="connsiteX4" fmla="*/ 1048871 w 7436223"/>
              <a:gd name="connsiteY4" fmla="*/ 2363361 h 3672768"/>
              <a:gd name="connsiteX5" fmla="*/ 1317810 w 7436223"/>
              <a:gd name="connsiteY5" fmla="*/ 3654279 h 3672768"/>
              <a:gd name="connsiteX6" fmla="*/ 2595282 w 7436223"/>
              <a:gd name="connsiteY6" fmla="*/ 3667726 h 3672768"/>
              <a:gd name="connsiteX7" fmla="*/ 7436223 w 7436223"/>
              <a:gd name="connsiteY7" fmla="*/ 3640832 h 3672768"/>
              <a:gd name="connsiteX0" fmla="*/ 0 w 7436223"/>
              <a:gd name="connsiteY0" fmla="*/ 11572 h 3674214"/>
              <a:gd name="connsiteX1" fmla="*/ 382820 w 7436223"/>
              <a:gd name="connsiteY1" fmla="*/ 10731 h 3674214"/>
              <a:gd name="connsiteX2" fmla="*/ 584666 w 7436223"/>
              <a:gd name="connsiteY2" fmla="*/ 137498 h 3674214"/>
              <a:gd name="connsiteX3" fmla="*/ 699247 w 7436223"/>
              <a:gd name="connsiteY3" fmla="*/ 482219 h 3674214"/>
              <a:gd name="connsiteX4" fmla="*/ 1048871 w 7436223"/>
              <a:gd name="connsiteY4" fmla="*/ 2364807 h 3674214"/>
              <a:gd name="connsiteX5" fmla="*/ 1317810 w 7436223"/>
              <a:gd name="connsiteY5" fmla="*/ 3655725 h 3674214"/>
              <a:gd name="connsiteX6" fmla="*/ 2595282 w 7436223"/>
              <a:gd name="connsiteY6" fmla="*/ 3669172 h 3674214"/>
              <a:gd name="connsiteX7" fmla="*/ 7436223 w 7436223"/>
              <a:gd name="connsiteY7" fmla="*/ 3642278 h 3674214"/>
              <a:gd name="connsiteX0" fmla="*/ 0 w 7436223"/>
              <a:gd name="connsiteY0" fmla="*/ 11051 h 3673693"/>
              <a:gd name="connsiteX1" fmla="*/ 382820 w 7436223"/>
              <a:gd name="connsiteY1" fmla="*/ 10210 h 3673693"/>
              <a:gd name="connsiteX2" fmla="*/ 567997 w 7436223"/>
              <a:gd name="connsiteY2" fmla="*/ 129834 h 3673693"/>
              <a:gd name="connsiteX3" fmla="*/ 699247 w 7436223"/>
              <a:gd name="connsiteY3" fmla="*/ 481698 h 3673693"/>
              <a:gd name="connsiteX4" fmla="*/ 1048871 w 7436223"/>
              <a:gd name="connsiteY4" fmla="*/ 2364286 h 3673693"/>
              <a:gd name="connsiteX5" fmla="*/ 1317810 w 7436223"/>
              <a:gd name="connsiteY5" fmla="*/ 3655204 h 3673693"/>
              <a:gd name="connsiteX6" fmla="*/ 2595282 w 7436223"/>
              <a:gd name="connsiteY6" fmla="*/ 3668651 h 3673693"/>
              <a:gd name="connsiteX7" fmla="*/ 7436223 w 7436223"/>
              <a:gd name="connsiteY7" fmla="*/ 3641757 h 3673693"/>
              <a:gd name="connsiteX0" fmla="*/ 0 w 7436223"/>
              <a:gd name="connsiteY0" fmla="*/ 10011 h 3672653"/>
              <a:gd name="connsiteX1" fmla="*/ 382820 w 7436223"/>
              <a:gd name="connsiteY1" fmla="*/ 9170 h 3672653"/>
              <a:gd name="connsiteX2" fmla="*/ 553710 w 7436223"/>
              <a:gd name="connsiteY2" fmla="*/ 114506 h 3672653"/>
              <a:gd name="connsiteX3" fmla="*/ 699247 w 7436223"/>
              <a:gd name="connsiteY3" fmla="*/ 480658 h 3672653"/>
              <a:gd name="connsiteX4" fmla="*/ 1048871 w 7436223"/>
              <a:gd name="connsiteY4" fmla="*/ 2363246 h 3672653"/>
              <a:gd name="connsiteX5" fmla="*/ 1317810 w 7436223"/>
              <a:gd name="connsiteY5" fmla="*/ 3654164 h 3672653"/>
              <a:gd name="connsiteX6" fmla="*/ 2595282 w 7436223"/>
              <a:gd name="connsiteY6" fmla="*/ 3667611 h 3672653"/>
              <a:gd name="connsiteX7" fmla="*/ 7436223 w 7436223"/>
              <a:gd name="connsiteY7" fmla="*/ 3640717 h 3672653"/>
              <a:gd name="connsiteX0" fmla="*/ 0 w 7436223"/>
              <a:gd name="connsiteY0" fmla="*/ 5953 h 3668595"/>
              <a:gd name="connsiteX1" fmla="*/ 382820 w 7436223"/>
              <a:gd name="connsiteY1" fmla="*/ 5112 h 3668595"/>
              <a:gd name="connsiteX2" fmla="*/ 553710 w 7436223"/>
              <a:gd name="connsiteY2" fmla="*/ 110448 h 3668595"/>
              <a:gd name="connsiteX3" fmla="*/ 699247 w 7436223"/>
              <a:gd name="connsiteY3" fmla="*/ 476600 h 3668595"/>
              <a:gd name="connsiteX4" fmla="*/ 1048871 w 7436223"/>
              <a:gd name="connsiteY4" fmla="*/ 2359188 h 3668595"/>
              <a:gd name="connsiteX5" fmla="*/ 1317810 w 7436223"/>
              <a:gd name="connsiteY5" fmla="*/ 3650106 h 3668595"/>
              <a:gd name="connsiteX6" fmla="*/ 2595282 w 7436223"/>
              <a:gd name="connsiteY6" fmla="*/ 3663553 h 3668595"/>
              <a:gd name="connsiteX7" fmla="*/ 7436223 w 7436223"/>
              <a:gd name="connsiteY7" fmla="*/ 3636659 h 3668595"/>
              <a:gd name="connsiteX0" fmla="*/ 0 w 7436223"/>
              <a:gd name="connsiteY0" fmla="*/ 9837 h 3672479"/>
              <a:gd name="connsiteX1" fmla="*/ 382820 w 7436223"/>
              <a:gd name="connsiteY1" fmla="*/ 8996 h 3672479"/>
              <a:gd name="connsiteX2" fmla="*/ 563235 w 7436223"/>
              <a:gd name="connsiteY2" fmla="*/ 111951 h 3672479"/>
              <a:gd name="connsiteX3" fmla="*/ 699247 w 7436223"/>
              <a:gd name="connsiteY3" fmla="*/ 480484 h 3672479"/>
              <a:gd name="connsiteX4" fmla="*/ 1048871 w 7436223"/>
              <a:gd name="connsiteY4" fmla="*/ 2363072 h 3672479"/>
              <a:gd name="connsiteX5" fmla="*/ 1317810 w 7436223"/>
              <a:gd name="connsiteY5" fmla="*/ 3653990 h 3672479"/>
              <a:gd name="connsiteX6" fmla="*/ 2595282 w 7436223"/>
              <a:gd name="connsiteY6" fmla="*/ 3667437 h 3672479"/>
              <a:gd name="connsiteX7" fmla="*/ 7436223 w 7436223"/>
              <a:gd name="connsiteY7"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65617 w 7436223"/>
              <a:gd name="connsiteY3" fmla="*/ 116715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27517 w 7436223"/>
              <a:gd name="connsiteY3" fmla="*/ 85758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4712 h 3667354"/>
              <a:gd name="connsiteX1" fmla="*/ 382820 w 7436223"/>
              <a:gd name="connsiteY1" fmla="*/ 3871 h 3667354"/>
              <a:gd name="connsiteX2" fmla="*/ 463223 w 7436223"/>
              <a:gd name="connsiteY2" fmla="*/ 33007 h 3667354"/>
              <a:gd name="connsiteX3" fmla="*/ 527517 w 7436223"/>
              <a:gd name="connsiteY3" fmla="*/ 80633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672773 w 7436223"/>
              <a:gd name="connsiteY6" fmla="*/ 346906 h 3666927"/>
              <a:gd name="connsiteX7" fmla="*/ 1048871 w 7436223"/>
              <a:gd name="connsiteY7" fmla="*/ 2357520 h 3666927"/>
              <a:gd name="connsiteX8" fmla="*/ 1317810 w 7436223"/>
              <a:gd name="connsiteY8" fmla="*/ 3648438 h 3666927"/>
              <a:gd name="connsiteX9" fmla="*/ 2595282 w 7436223"/>
              <a:gd name="connsiteY9" fmla="*/ 3661885 h 3666927"/>
              <a:gd name="connsiteX10" fmla="*/ 7436223 w 7436223"/>
              <a:gd name="connsiteY10"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672773 w 7436223"/>
              <a:gd name="connsiteY5" fmla="*/ 346906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18130 h 3680772"/>
              <a:gd name="connsiteX1" fmla="*/ 382820 w 7436223"/>
              <a:gd name="connsiteY1" fmla="*/ 17289 h 3680772"/>
              <a:gd name="connsiteX2" fmla="*/ 432267 w 7436223"/>
              <a:gd name="connsiteY2" fmla="*/ 27376 h 3680772"/>
              <a:gd name="connsiteX3" fmla="*/ 680197 w 7436223"/>
              <a:gd name="connsiteY3" fmla="*/ 353045 h 3680772"/>
              <a:gd name="connsiteX4" fmla="*/ 1048871 w 7436223"/>
              <a:gd name="connsiteY4" fmla="*/ 2371365 h 3680772"/>
              <a:gd name="connsiteX5" fmla="*/ 1317810 w 7436223"/>
              <a:gd name="connsiteY5" fmla="*/ 3662283 h 3680772"/>
              <a:gd name="connsiteX6" fmla="*/ 2595282 w 7436223"/>
              <a:gd name="connsiteY6" fmla="*/ 3675730 h 3680772"/>
              <a:gd name="connsiteX7" fmla="*/ 7436223 w 7436223"/>
              <a:gd name="connsiteY7" fmla="*/ 3648836 h 3680772"/>
              <a:gd name="connsiteX0" fmla="*/ 0 w 7436223"/>
              <a:gd name="connsiteY0" fmla="*/ 26972 h 3689614"/>
              <a:gd name="connsiteX1" fmla="*/ 382820 w 7436223"/>
              <a:gd name="connsiteY1" fmla="*/ 26131 h 3689614"/>
              <a:gd name="connsiteX2" fmla="*/ 680197 w 7436223"/>
              <a:gd name="connsiteY2" fmla="*/ 361887 h 3689614"/>
              <a:gd name="connsiteX3" fmla="*/ 1048871 w 7436223"/>
              <a:gd name="connsiteY3" fmla="*/ 2380207 h 3689614"/>
              <a:gd name="connsiteX4" fmla="*/ 1317810 w 7436223"/>
              <a:gd name="connsiteY4" fmla="*/ 3671125 h 3689614"/>
              <a:gd name="connsiteX5" fmla="*/ 2595282 w 7436223"/>
              <a:gd name="connsiteY5" fmla="*/ 3684572 h 3689614"/>
              <a:gd name="connsiteX6" fmla="*/ 7436223 w 7436223"/>
              <a:gd name="connsiteY6" fmla="*/ 3657678 h 3689614"/>
              <a:gd name="connsiteX0" fmla="*/ 0 w 7436223"/>
              <a:gd name="connsiteY0" fmla="*/ 49335 h 3711977"/>
              <a:gd name="connsiteX1" fmla="*/ 511408 w 7436223"/>
              <a:gd name="connsiteY1" fmla="*/ 19919 h 3711977"/>
              <a:gd name="connsiteX2" fmla="*/ 680197 w 7436223"/>
              <a:gd name="connsiteY2" fmla="*/ 384250 h 3711977"/>
              <a:gd name="connsiteX3" fmla="*/ 1048871 w 7436223"/>
              <a:gd name="connsiteY3" fmla="*/ 2402570 h 3711977"/>
              <a:gd name="connsiteX4" fmla="*/ 1317810 w 7436223"/>
              <a:gd name="connsiteY4" fmla="*/ 3693488 h 3711977"/>
              <a:gd name="connsiteX5" fmla="*/ 2595282 w 7436223"/>
              <a:gd name="connsiteY5" fmla="*/ 3706935 h 3711977"/>
              <a:gd name="connsiteX6" fmla="*/ 7436223 w 7436223"/>
              <a:gd name="connsiteY6" fmla="*/ 3680041 h 3711977"/>
              <a:gd name="connsiteX0" fmla="*/ 0 w 7436223"/>
              <a:gd name="connsiteY0" fmla="*/ 55476 h 3718118"/>
              <a:gd name="connsiteX1" fmla="*/ 511408 w 7436223"/>
              <a:gd name="connsiteY1" fmla="*/ 26060 h 3718118"/>
              <a:gd name="connsiteX2" fmla="*/ 680197 w 7436223"/>
              <a:gd name="connsiteY2" fmla="*/ 390391 h 3718118"/>
              <a:gd name="connsiteX3" fmla="*/ 1048871 w 7436223"/>
              <a:gd name="connsiteY3" fmla="*/ 2408711 h 3718118"/>
              <a:gd name="connsiteX4" fmla="*/ 1317810 w 7436223"/>
              <a:gd name="connsiteY4" fmla="*/ 3699629 h 3718118"/>
              <a:gd name="connsiteX5" fmla="*/ 2595282 w 7436223"/>
              <a:gd name="connsiteY5" fmla="*/ 3713076 h 3718118"/>
              <a:gd name="connsiteX6" fmla="*/ 7436223 w 7436223"/>
              <a:gd name="connsiteY6" fmla="*/ 3686182 h 3718118"/>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3606 h 3666248"/>
              <a:gd name="connsiteX1" fmla="*/ 680197 w 7436223"/>
              <a:gd name="connsiteY1" fmla="*/ 338521 h 3666248"/>
              <a:gd name="connsiteX2" fmla="*/ 1048871 w 7436223"/>
              <a:gd name="connsiteY2" fmla="*/ 2356841 h 3666248"/>
              <a:gd name="connsiteX3" fmla="*/ 1317810 w 7436223"/>
              <a:gd name="connsiteY3" fmla="*/ 3647759 h 3666248"/>
              <a:gd name="connsiteX4" fmla="*/ 2595282 w 7436223"/>
              <a:gd name="connsiteY4" fmla="*/ 3661206 h 3666248"/>
              <a:gd name="connsiteX5" fmla="*/ 7436223 w 7436223"/>
              <a:gd name="connsiteY5" fmla="*/ 3634312 h 3666248"/>
              <a:gd name="connsiteX0" fmla="*/ 0 w 7436223"/>
              <a:gd name="connsiteY0" fmla="*/ 0 h 3662642"/>
              <a:gd name="connsiteX1" fmla="*/ 432267 w 7436223"/>
              <a:gd name="connsiteY1" fmla="*/ 54490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9341 h 3671983"/>
              <a:gd name="connsiteX1" fmla="*/ 429886 w 7436223"/>
              <a:gd name="connsiteY1" fmla="*/ 28112 h 3671983"/>
              <a:gd name="connsiteX2" fmla="*/ 680197 w 7436223"/>
              <a:gd name="connsiteY2" fmla="*/ 344256 h 3671983"/>
              <a:gd name="connsiteX3" fmla="*/ 1048871 w 7436223"/>
              <a:gd name="connsiteY3" fmla="*/ 2362576 h 3671983"/>
              <a:gd name="connsiteX4" fmla="*/ 1317810 w 7436223"/>
              <a:gd name="connsiteY4" fmla="*/ 3653494 h 3671983"/>
              <a:gd name="connsiteX5" fmla="*/ 2595282 w 7436223"/>
              <a:gd name="connsiteY5" fmla="*/ 3666941 h 3671983"/>
              <a:gd name="connsiteX6" fmla="*/ 7436223 w 7436223"/>
              <a:gd name="connsiteY6" fmla="*/ 3640047 h 3671983"/>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7855 h 3670497"/>
              <a:gd name="connsiteX1" fmla="*/ 344161 w 7436223"/>
              <a:gd name="connsiteY1" fmla="*/ 12339 h 3670497"/>
              <a:gd name="connsiteX2" fmla="*/ 680197 w 7436223"/>
              <a:gd name="connsiteY2" fmla="*/ 342770 h 3670497"/>
              <a:gd name="connsiteX3" fmla="*/ 1048871 w 7436223"/>
              <a:gd name="connsiteY3" fmla="*/ 2361090 h 3670497"/>
              <a:gd name="connsiteX4" fmla="*/ 1317810 w 7436223"/>
              <a:gd name="connsiteY4" fmla="*/ 3652008 h 3670497"/>
              <a:gd name="connsiteX5" fmla="*/ 2595282 w 7436223"/>
              <a:gd name="connsiteY5" fmla="*/ 3665455 h 3670497"/>
              <a:gd name="connsiteX6" fmla="*/ 7436223 w 7436223"/>
              <a:gd name="connsiteY6" fmla="*/ 3638561 h 3670497"/>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6555 h 3669197"/>
              <a:gd name="connsiteX1" fmla="*/ 344161 w 7436223"/>
              <a:gd name="connsiteY1" fmla="*/ 11039 h 3669197"/>
              <a:gd name="connsiteX2" fmla="*/ 680197 w 7436223"/>
              <a:gd name="connsiteY2" fmla="*/ 341470 h 3669197"/>
              <a:gd name="connsiteX3" fmla="*/ 1048871 w 7436223"/>
              <a:gd name="connsiteY3" fmla="*/ 2359790 h 3669197"/>
              <a:gd name="connsiteX4" fmla="*/ 1317810 w 7436223"/>
              <a:gd name="connsiteY4" fmla="*/ 3650708 h 3669197"/>
              <a:gd name="connsiteX5" fmla="*/ 2595282 w 7436223"/>
              <a:gd name="connsiteY5" fmla="*/ 3664155 h 3669197"/>
              <a:gd name="connsiteX6" fmla="*/ 7436223 w 7436223"/>
              <a:gd name="connsiteY6" fmla="*/ 3637261 h 3669197"/>
              <a:gd name="connsiteX0" fmla="*/ 0 w 7436223"/>
              <a:gd name="connsiteY0" fmla="*/ 12725 h 3675367"/>
              <a:gd name="connsiteX1" fmla="*/ 344161 w 7436223"/>
              <a:gd name="connsiteY1" fmla="*/ 10066 h 3675367"/>
              <a:gd name="connsiteX2" fmla="*/ 680197 w 7436223"/>
              <a:gd name="connsiteY2" fmla="*/ 347640 h 3675367"/>
              <a:gd name="connsiteX3" fmla="*/ 1048871 w 7436223"/>
              <a:gd name="connsiteY3" fmla="*/ 2365960 h 3675367"/>
              <a:gd name="connsiteX4" fmla="*/ 1317810 w 7436223"/>
              <a:gd name="connsiteY4" fmla="*/ 3656878 h 3675367"/>
              <a:gd name="connsiteX5" fmla="*/ 2595282 w 7436223"/>
              <a:gd name="connsiteY5" fmla="*/ 3670325 h 3675367"/>
              <a:gd name="connsiteX6" fmla="*/ 7436223 w 7436223"/>
              <a:gd name="connsiteY6" fmla="*/ 3643431 h 3675367"/>
              <a:gd name="connsiteX0" fmla="*/ 0 w 7436223"/>
              <a:gd name="connsiteY0" fmla="*/ 6505 h 3669147"/>
              <a:gd name="connsiteX1" fmla="*/ 344161 w 7436223"/>
              <a:gd name="connsiteY1" fmla="*/ 3846 h 3669147"/>
              <a:gd name="connsiteX2" fmla="*/ 680197 w 7436223"/>
              <a:gd name="connsiteY2" fmla="*/ 341420 h 3669147"/>
              <a:gd name="connsiteX3" fmla="*/ 1048871 w 7436223"/>
              <a:gd name="connsiteY3" fmla="*/ 2359740 h 3669147"/>
              <a:gd name="connsiteX4" fmla="*/ 1317810 w 7436223"/>
              <a:gd name="connsiteY4" fmla="*/ 3650658 h 3669147"/>
              <a:gd name="connsiteX5" fmla="*/ 2595282 w 7436223"/>
              <a:gd name="connsiteY5" fmla="*/ 3664105 h 3669147"/>
              <a:gd name="connsiteX6" fmla="*/ 7436223 w 7436223"/>
              <a:gd name="connsiteY6" fmla="*/ 3637211 h 3669147"/>
              <a:gd name="connsiteX0" fmla="*/ 0 w 7436223"/>
              <a:gd name="connsiteY0" fmla="*/ 2721 h 3665363"/>
              <a:gd name="connsiteX1" fmla="*/ 344161 w 7436223"/>
              <a:gd name="connsiteY1" fmla="*/ 62 h 3665363"/>
              <a:gd name="connsiteX2" fmla="*/ 680197 w 7436223"/>
              <a:gd name="connsiteY2" fmla="*/ 337636 h 3665363"/>
              <a:gd name="connsiteX3" fmla="*/ 1048871 w 7436223"/>
              <a:gd name="connsiteY3" fmla="*/ 2355956 h 3665363"/>
              <a:gd name="connsiteX4" fmla="*/ 1317810 w 7436223"/>
              <a:gd name="connsiteY4" fmla="*/ 3646874 h 3665363"/>
              <a:gd name="connsiteX5" fmla="*/ 2595282 w 7436223"/>
              <a:gd name="connsiteY5" fmla="*/ 3660321 h 3665363"/>
              <a:gd name="connsiteX6" fmla="*/ 7436223 w 7436223"/>
              <a:gd name="connsiteY6" fmla="*/ 3633427 h 366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36223" h="3665363">
                <a:moveTo>
                  <a:pt x="0" y="2721"/>
                </a:moveTo>
                <a:cubicBezTo>
                  <a:pt x="72045" y="11803"/>
                  <a:pt x="214128" y="-989"/>
                  <a:pt x="344161" y="62"/>
                </a:cubicBezTo>
                <a:cubicBezTo>
                  <a:pt x="347989" y="8256"/>
                  <a:pt x="562745" y="-55013"/>
                  <a:pt x="680197" y="337636"/>
                </a:cubicBezTo>
                <a:cubicBezTo>
                  <a:pt x="797649" y="730285"/>
                  <a:pt x="942602" y="1804416"/>
                  <a:pt x="1048871" y="2355956"/>
                </a:cubicBezTo>
                <a:cubicBezTo>
                  <a:pt x="1156377" y="2906211"/>
                  <a:pt x="1140758" y="3402585"/>
                  <a:pt x="1317810" y="3646874"/>
                </a:cubicBezTo>
                <a:cubicBezTo>
                  <a:pt x="1710015" y="3676009"/>
                  <a:pt x="1575547" y="3662562"/>
                  <a:pt x="2595282" y="3660321"/>
                </a:cubicBezTo>
                <a:lnTo>
                  <a:pt x="7436223" y="3633427"/>
                </a:lnTo>
              </a:path>
            </a:pathLst>
          </a:cu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0" name="Rectangle 9"/>
          <p:cNvSpPr/>
          <p:nvPr/>
        </p:nvSpPr>
        <p:spPr bwMode="auto">
          <a:xfrm>
            <a:off x="2819400" y="5181600"/>
            <a:ext cx="1295400" cy="2667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3" name="Rectangle 12"/>
          <p:cNvSpPr/>
          <p:nvPr/>
        </p:nvSpPr>
        <p:spPr bwMode="auto">
          <a:xfrm>
            <a:off x="2819400" y="1535844"/>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4" name="Rectangle 13"/>
          <p:cNvSpPr/>
          <p:nvPr/>
        </p:nvSpPr>
        <p:spPr bwMode="auto">
          <a:xfrm>
            <a:off x="2819400" y="2743200"/>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 name="Rectangle 2"/>
          <p:cNvSpPr/>
          <p:nvPr/>
        </p:nvSpPr>
        <p:spPr>
          <a:xfrm>
            <a:off x="4168085" y="937853"/>
            <a:ext cx="416615" cy="769441"/>
          </a:xfrm>
          <a:prstGeom prst="rect">
            <a:avLst/>
          </a:prstGeom>
          <a:noFill/>
        </p:spPr>
        <p:txBody>
          <a:bodyPr wrap="square" lIns="91440" tIns="45720" rIns="91440" bIns="45720">
            <a:spAutoFit/>
          </a:bodyPr>
          <a:lstStyle/>
          <a:p>
            <a:pPr algn="ctr"/>
            <a:r>
              <a:rPr lang="en-US" sz="4400" b="0" cap="none" spc="0" dirty="0">
                <a:ln w="18415" cmpd="sng">
                  <a:solidFill>
                    <a:schemeClr val="tx1"/>
                  </a:solidFill>
                  <a:prstDash val="solid"/>
                </a:ln>
                <a:solidFill>
                  <a:srgbClr val="FF0000"/>
                </a:solidFill>
                <a:effectLst>
                  <a:outerShdw blurRad="63500" dir="3600000" algn="tl" rotWithShape="0">
                    <a:srgbClr val="000000">
                      <a:alpha val="70000"/>
                    </a:srgbClr>
                  </a:outerShdw>
                </a:effectLst>
              </a:rPr>
              <a:t>x</a:t>
            </a:r>
          </a:p>
        </p:txBody>
      </p:sp>
      <p:sp>
        <p:nvSpPr>
          <p:cNvPr id="15" name="Rectangle 14"/>
          <p:cNvSpPr/>
          <p:nvPr/>
        </p:nvSpPr>
        <p:spPr>
          <a:xfrm>
            <a:off x="4177610" y="2616732"/>
            <a:ext cx="416615" cy="769441"/>
          </a:xfrm>
          <a:prstGeom prst="rect">
            <a:avLst/>
          </a:prstGeom>
          <a:noFill/>
        </p:spPr>
        <p:txBody>
          <a:bodyPr wrap="square" lIns="91440" tIns="45720" rIns="91440" bIns="45720">
            <a:spAutoFit/>
          </a:bodyPr>
          <a:lstStyle/>
          <a:p>
            <a:pPr algn="ctr"/>
            <a:r>
              <a:rPr lang="en-US" sz="4400" b="0" cap="none" spc="0" dirty="0">
                <a:ln w="18415" cmpd="sng">
                  <a:solidFill>
                    <a:schemeClr val="tx1"/>
                  </a:solidFill>
                  <a:prstDash val="solid"/>
                </a:ln>
                <a:solidFill>
                  <a:srgbClr val="FF0000"/>
                </a:solidFill>
                <a:effectLst>
                  <a:outerShdw blurRad="63500" dir="3600000" algn="tl" rotWithShape="0">
                    <a:srgbClr val="000000">
                      <a:alpha val="70000"/>
                    </a:srgbClr>
                  </a:outerShdw>
                </a:effectLst>
              </a:rPr>
              <a:t>x</a:t>
            </a:r>
          </a:p>
        </p:txBody>
      </p:sp>
      <p:sp>
        <p:nvSpPr>
          <p:cNvPr id="16" name="Rectangle 15"/>
          <p:cNvSpPr/>
          <p:nvPr/>
        </p:nvSpPr>
        <p:spPr bwMode="auto">
          <a:xfrm>
            <a:off x="13447" y="5524500"/>
            <a:ext cx="1295400" cy="26670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7" name="Rectangle 16"/>
          <p:cNvSpPr/>
          <p:nvPr/>
        </p:nvSpPr>
        <p:spPr bwMode="auto">
          <a:xfrm>
            <a:off x="5105400" y="828675"/>
            <a:ext cx="833718" cy="13335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8" name="Rectangle 17"/>
          <p:cNvSpPr/>
          <p:nvPr/>
        </p:nvSpPr>
        <p:spPr bwMode="auto">
          <a:xfrm>
            <a:off x="6400800" y="2911288"/>
            <a:ext cx="1524000"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9" name="Rectangle 18"/>
          <p:cNvSpPr/>
          <p:nvPr/>
        </p:nvSpPr>
        <p:spPr bwMode="auto">
          <a:xfrm>
            <a:off x="6405282" y="36576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0" name="Rectangle 19"/>
          <p:cNvSpPr/>
          <p:nvPr/>
        </p:nvSpPr>
        <p:spPr bwMode="auto">
          <a:xfrm>
            <a:off x="6405282" y="43815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1" name="Rectangle 20"/>
          <p:cNvSpPr/>
          <p:nvPr/>
        </p:nvSpPr>
        <p:spPr bwMode="auto">
          <a:xfrm>
            <a:off x="6405282" y="5182157"/>
            <a:ext cx="1519518"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4" name="Freeform 23"/>
          <p:cNvSpPr/>
          <p:nvPr/>
        </p:nvSpPr>
        <p:spPr bwMode="auto">
          <a:xfrm>
            <a:off x="736979" y="1296537"/>
            <a:ext cx="2101755" cy="1552885"/>
          </a:xfrm>
          <a:custGeom>
            <a:avLst/>
            <a:gdLst>
              <a:gd name="connsiteX0" fmla="*/ 0 w 2101755"/>
              <a:gd name="connsiteY0" fmla="*/ 0 h 1542995"/>
              <a:gd name="connsiteX1" fmla="*/ 313899 w 2101755"/>
              <a:gd name="connsiteY1" fmla="*/ 177421 h 1542995"/>
              <a:gd name="connsiteX2" fmla="*/ 491320 w 2101755"/>
              <a:gd name="connsiteY2" fmla="*/ 559559 h 1542995"/>
              <a:gd name="connsiteX3" fmla="*/ 818866 w 2101755"/>
              <a:gd name="connsiteY3" fmla="*/ 1378424 h 1542995"/>
              <a:gd name="connsiteX4" fmla="*/ 1050878 w 2101755"/>
              <a:gd name="connsiteY4" fmla="*/ 1528550 h 1542995"/>
              <a:gd name="connsiteX5" fmla="*/ 2101755 w 2101755"/>
              <a:gd name="connsiteY5" fmla="*/ 1528550 h 1542995"/>
              <a:gd name="connsiteX0" fmla="*/ 0 w 2101755"/>
              <a:gd name="connsiteY0" fmla="*/ 0 h 1551301"/>
              <a:gd name="connsiteX1" fmla="*/ 313899 w 2101755"/>
              <a:gd name="connsiteY1" fmla="*/ 177421 h 1551301"/>
              <a:gd name="connsiteX2" fmla="*/ 491320 w 2101755"/>
              <a:gd name="connsiteY2" fmla="*/ 559559 h 1551301"/>
              <a:gd name="connsiteX3" fmla="*/ 818866 w 2101755"/>
              <a:gd name="connsiteY3" fmla="*/ 1378424 h 1551301"/>
              <a:gd name="connsiteX4" fmla="*/ 1158034 w 2101755"/>
              <a:gd name="connsiteY4" fmla="*/ 1540456 h 1551301"/>
              <a:gd name="connsiteX5" fmla="*/ 2101755 w 2101755"/>
              <a:gd name="connsiteY5" fmla="*/ 1528550 h 1551301"/>
              <a:gd name="connsiteX0" fmla="*/ 0 w 2101755"/>
              <a:gd name="connsiteY0" fmla="*/ 0 h 1552885"/>
              <a:gd name="connsiteX1" fmla="*/ 313899 w 2101755"/>
              <a:gd name="connsiteY1" fmla="*/ 177421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 name="connsiteX0" fmla="*/ 0 w 2101755"/>
              <a:gd name="connsiteY0" fmla="*/ 0 h 1552885"/>
              <a:gd name="connsiteX1" fmla="*/ 309136 w 2101755"/>
              <a:gd name="connsiteY1" fmla="*/ 194090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1755" h="1552885">
                <a:moveTo>
                  <a:pt x="0" y="0"/>
                </a:moveTo>
                <a:cubicBezTo>
                  <a:pt x="116006" y="42080"/>
                  <a:pt x="227249" y="100830"/>
                  <a:pt x="309136" y="194090"/>
                </a:cubicBezTo>
                <a:cubicBezTo>
                  <a:pt x="391023" y="287350"/>
                  <a:pt x="407159" y="365742"/>
                  <a:pt x="491320" y="559559"/>
                </a:cubicBezTo>
                <a:cubicBezTo>
                  <a:pt x="575481" y="753376"/>
                  <a:pt x="702984" y="1193509"/>
                  <a:pt x="814103" y="1356992"/>
                </a:cubicBezTo>
                <a:cubicBezTo>
                  <a:pt x="925222" y="1520475"/>
                  <a:pt x="943425" y="1511863"/>
                  <a:pt x="1158034" y="1540456"/>
                </a:cubicBezTo>
                <a:cubicBezTo>
                  <a:pt x="1372643" y="1569049"/>
                  <a:pt x="1683224" y="1541060"/>
                  <a:pt x="2101755" y="1528550"/>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5" name="Freeform 24"/>
          <p:cNvSpPr/>
          <p:nvPr/>
        </p:nvSpPr>
        <p:spPr bwMode="auto">
          <a:xfrm>
            <a:off x="750627" y="1105469"/>
            <a:ext cx="2088107" cy="514152"/>
          </a:xfrm>
          <a:custGeom>
            <a:avLst/>
            <a:gdLst>
              <a:gd name="connsiteX0" fmla="*/ 0 w 2088107"/>
              <a:gd name="connsiteY0" fmla="*/ 0 h 512300"/>
              <a:gd name="connsiteX1" fmla="*/ 491319 w 2088107"/>
              <a:gd name="connsiteY1" fmla="*/ 327546 h 512300"/>
              <a:gd name="connsiteX2" fmla="*/ 1023582 w 2088107"/>
              <a:gd name="connsiteY2" fmla="*/ 491319 h 512300"/>
              <a:gd name="connsiteX3" fmla="*/ 2088107 w 2088107"/>
              <a:gd name="connsiteY3" fmla="*/ 504967 h 512300"/>
              <a:gd name="connsiteX0" fmla="*/ 0 w 2088107"/>
              <a:gd name="connsiteY0" fmla="*/ 0 h 514152"/>
              <a:gd name="connsiteX1" fmla="*/ 507988 w 2088107"/>
              <a:gd name="connsiteY1" fmla="*/ 296589 h 514152"/>
              <a:gd name="connsiteX2" fmla="*/ 1023582 w 2088107"/>
              <a:gd name="connsiteY2" fmla="*/ 491319 h 514152"/>
              <a:gd name="connsiteX3" fmla="*/ 2088107 w 2088107"/>
              <a:gd name="connsiteY3" fmla="*/ 504967 h 514152"/>
              <a:gd name="connsiteX0" fmla="*/ 0 w 2088107"/>
              <a:gd name="connsiteY0" fmla="*/ 0 h 514152"/>
              <a:gd name="connsiteX1" fmla="*/ 163773 w 2088107"/>
              <a:gd name="connsiteY1" fmla="*/ 108969 h 514152"/>
              <a:gd name="connsiteX2" fmla="*/ 507988 w 2088107"/>
              <a:gd name="connsiteY2" fmla="*/ 296589 h 514152"/>
              <a:gd name="connsiteX3" fmla="*/ 1023582 w 2088107"/>
              <a:gd name="connsiteY3" fmla="*/ 491319 h 514152"/>
              <a:gd name="connsiteX4" fmla="*/ 2088107 w 2088107"/>
              <a:gd name="connsiteY4" fmla="*/ 504967 h 514152"/>
              <a:gd name="connsiteX0" fmla="*/ 0 w 2088107"/>
              <a:gd name="connsiteY0" fmla="*/ 0 h 514152"/>
              <a:gd name="connsiteX1" fmla="*/ 185204 w 2088107"/>
              <a:gd name="connsiteY1" fmla="*/ 78012 h 514152"/>
              <a:gd name="connsiteX2" fmla="*/ 507988 w 2088107"/>
              <a:gd name="connsiteY2" fmla="*/ 296589 h 514152"/>
              <a:gd name="connsiteX3" fmla="*/ 1023582 w 2088107"/>
              <a:gd name="connsiteY3" fmla="*/ 491319 h 514152"/>
              <a:gd name="connsiteX4" fmla="*/ 2088107 w 2088107"/>
              <a:gd name="connsiteY4" fmla="*/ 504967 h 514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107" h="514152">
                <a:moveTo>
                  <a:pt x="0" y="0"/>
                </a:moveTo>
                <a:cubicBezTo>
                  <a:pt x="27296" y="18162"/>
                  <a:pt x="100539" y="28581"/>
                  <a:pt x="185204" y="78012"/>
                </a:cubicBezTo>
                <a:cubicBezTo>
                  <a:pt x="269869" y="127444"/>
                  <a:pt x="368259" y="227705"/>
                  <a:pt x="507988" y="296589"/>
                </a:cubicBezTo>
                <a:cubicBezTo>
                  <a:pt x="647717" y="365473"/>
                  <a:pt x="760229" y="456589"/>
                  <a:pt x="1023582" y="491319"/>
                </a:cubicBezTo>
                <a:cubicBezTo>
                  <a:pt x="1286935" y="526049"/>
                  <a:pt x="1688910" y="512928"/>
                  <a:pt x="2088107" y="504967"/>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6" name="Rectangle 25"/>
          <p:cNvSpPr/>
          <p:nvPr/>
        </p:nvSpPr>
        <p:spPr bwMode="auto">
          <a:xfrm>
            <a:off x="2524125" y="914400"/>
            <a:ext cx="487362"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7" name="Rectangle 26"/>
          <p:cNvSpPr/>
          <p:nvPr/>
        </p:nvSpPr>
        <p:spPr bwMode="auto">
          <a:xfrm>
            <a:off x="2676525" y="1066799"/>
            <a:ext cx="243681" cy="609601"/>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8" name="Rectangle 27"/>
          <p:cNvSpPr/>
          <p:nvPr/>
        </p:nvSpPr>
        <p:spPr bwMode="auto">
          <a:xfrm>
            <a:off x="2696368" y="2057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9" name="Rectangle 28"/>
          <p:cNvSpPr/>
          <p:nvPr/>
        </p:nvSpPr>
        <p:spPr bwMode="auto">
          <a:xfrm>
            <a:off x="2696368" y="2362200"/>
            <a:ext cx="152400" cy="1524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0" name="Rectangle 29"/>
          <p:cNvSpPr/>
          <p:nvPr/>
        </p:nvSpPr>
        <p:spPr bwMode="auto">
          <a:xfrm>
            <a:off x="2689225" y="2819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1" name="Rectangle 30"/>
          <p:cNvSpPr/>
          <p:nvPr/>
        </p:nvSpPr>
        <p:spPr bwMode="auto">
          <a:xfrm>
            <a:off x="2696368" y="32003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2" name="Rectangle 31"/>
          <p:cNvSpPr/>
          <p:nvPr/>
        </p:nvSpPr>
        <p:spPr bwMode="auto">
          <a:xfrm>
            <a:off x="2691606" y="33527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3" name="Rectangle 32"/>
          <p:cNvSpPr/>
          <p:nvPr/>
        </p:nvSpPr>
        <p:spPr bwMode="auto">
          <a:xfrm>
            <a:off x="2682081" y="36576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4" name="Rectangle 33"/>
          <p:cNvSpPr/>
          <p:nvPr/>
        </p:nvSpPr>
        <p:spPr bwMode="auto">
          <a:xfrm>
            <a:off x="2696368" y="41148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5" name="Rectangle 34"/>
          <p:cNvSpPr/>
          <p:nvPr/>
        </p:nvSpPr>
        <p:spPr bwMode="auto">
          <a:xfrm>
            <a:off x="2701131" y="4352925"/>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6" name="Rectangle 35"/>
          <p:cNvSpPr/>
          <p:nvPr/>
        </p:nvSpPr>
        <p:spPr bwMode="auto">
          <a:xfrm>
            <a:off x="2691606" y="4724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7" name="Rectangle 36"/>
          <p:cNvSpPr/>
          <p:nvPr/>
        </p:nvSpPr>
        <p:spPr bwMode="auto">
          <a:xfrm>
            <a:off x="2710656" y="5101408"/>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7505163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pic>
        <p:nvPicPr>
          <p:cNvPr id="187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77" y="1524000"/>
            <a:ext cx="9224755"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92731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grpSp>
        <p:nvGrpSpPr>
          <p:cNvPr id="79874" name="Group 2"/>
          <p:cNvGrpSpPr>
            <a:grpSpLocks/>
          </p:cNvGrpSpPr>
          <p:nvPr/>
        </p:nvGrpSpPr>
        <p:grpSpPr bwMode="auto">
          <a:xfrm>
            <a:off x="0" y="304800"/>
            <a:ext cx="9144000" cy="6248400"/>
            <a:chOff x="0" y="0"/>
            <a:chExt cx="5760" cy="3936"/>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1"/>
          <p:cNvSpPr/>
          <p:nvPr/>
        </p:nvSpPr>
        <p:spPr bwMode="auto">
          <a:xfrm>
            <a:off x="661146" y="4648200"/>
            <a:ext cx="786653"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6" name="Rectangle 5"/>
          <p:cNvSpPr/>
          <p:nvPr/>
        </p:nvSpPr>
        <p:spPr bwMode="auto">
          <a:xfrm>
            <a:off x="152400" y="1516794"/>
            <a:ext cx="224118" cy="3398106"/>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7" name="Freeform 6"/>
          <p:cNvSpPr/>
          <p:nvPr/>
        </p:nvSpPr>
        <p:spPr bwMode="auto">
          <a:xfrm>
            <a:off x="358655" y="1512245"/>
            <a:ext cx="7436223" cy="3665363"/>
          </a:xfrm>
          <a:custGeom>
            <a:avLst/>
            <a:gdLst>
              <a:gd name="connsiteX0" fmla="*/ 0 w 7436223"/>
              <a:gd name="connsiteY0" fmla="*/ 6013 h 3860887"/>
              <a:gd name="connsiteX1" fmla="*/ 389964 w 7436223"/>
              <a:gd name="connsiteY1" fmla="*/ 19460 h 3860887"/>
              <a:gd name="connsiteX2" fmla="*/ 605117 w 7436223"/>
              <a:gd name="connsiteY2" fmla="*/ 167377 h 3860887"/>
              <a:gd name="connsiteX3" fmla="*/ 699247 w 7436223"/>
              <a:gd name="connsiteY3" fmla="*/ 476660 h 3860887"/>
              <a:gd name="connsiteX4" fmla="*/ 1237129 w 7436223"/>
              <a:gd name="connsiteY4" fmla="*/ 3623271 h 3860887"/>
              <a:gd name="connsiteX5" fmla="*/ 1748117 w 7436223"/>
              <a:gd name="connsiteY5" fmla="*/ 3636719 h 3860887"/>
              <a:gd name="connsiteX6" fmla="*/ 7436223 w 7436223"/>
              <a:gd name="connsiteY6" fmla="*/ 3636719 h 3860887"/>
              <a:gd name="connsiteX0" fmla="*/ 0 w 7436223"/>
              <a:gd name="connsiteY0" fmla="*/ 6013 h 3680546"/>
              <a:gd name="connsiteX1" fmla="*/ 389964 w 7436223"/>
              <a:gd name="connsiteY1" fmla="*/ 19460 h 3680546"/>
              <a:gd name="connsiteX2" fmla="*/ 605117 w 7436223"/>
              <a:gd name="connsiteY2" fmla="*/ 167377 h 3680546"/>
              <a:gd name="connsiteX3" fmla="*/ 699247 w 7436223"/>
              <a:gd name="connsiteY3" fmla="*/ 476660 h 3680546"/>
              <a:gd name="connsiteX4" fmla="*/ 1129553 w 7436223"/>
              <a:gd name="connsiteY4" fmla="*/ 3045048 h 3680546"/>
              <a:gd name="connsiteX5" fmla="*/ 1748117 w 7436223"/>
              <a:gd name="connsiteY5" fmla="*/ 3636719 h 3680546"/>
              <a:gd name="connsiteX6" fmla="*/ 7436223 w 7436223"/>
              <a:gd name="connsiteY6" fmla="*/ 3636719 h 3680546"/>
              <a:gd name="connsiteX0" fmla="*/ 0 w 7436223"/>
              <a:gd name="connsiteY0" fmla="*/ 6013 h 3731346"/>
              <a:gd name="connsiteX1" fmla="*/ 389964 w 7436223"/>
              <a:gd name="connsiteY1" fmla="*/ 19460 h 3731346"/>
              <a:gd name="connsiteX2" fmla="*/ 605117 w 7436223"/>
              <a:gd name="connsiteY2" fmla="*/ 167377 h 3731346"/>
              <a:gd name="connsiteX3" fmla="*/ 699247 w 7436223"/>
              <a:gd name="connsiteY3" fmla="*/ 476660 h 3731346"/>
              <a:gd name="connsiteX4" fmla="*/ 1048871 w 7436223"/>
              <a:gd name="connsiteY4" fmla="*/ 2359248 h 3731346"/>
              <a:gd name="connsiteX5" fmla="*/ 1748117 w 7436223"/>
              <a:gd name="connsiteY5" fmla="*/ 3636719 h 3731346"/>
              <a:gd name="connsiteX6" fmla="*/ 7436223 w 7436223"/>
              <a:gd name="connsiteY6" fmla="*/ 3636719 h 3731346"/>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2595282 w 7436223"/>
              <a:gd name="connsiteY5" fmla="*/ 3663613 h 3751738"/>
              <a:gd name="connsiteX6" fmla="*/ 7436223 w 7436223"/>
              <a:gd name="connsiteY6" fmla="*/ 3636719 h 3751738"/>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1573305 w 7436223"/>
              <a:gd name="connsiteY5" fmla="*/ 3179519 h 3751738"/>
              <a:gd name="connsiteX6" fmla="*/ 2595282 w 7436223"/>
              <a:gd name="connsiteY6" fmla="*/ 3663613 h 3751738"/>
              <a:gd name="connsiteX7" fmla="*/ 7436223 w 7436223"/>
              <a:gd name="connsiteY7" fmla="*/ 3636719 h 3751738"/>
              <a:gd name="connsiteX0" fmla="*/ 0 w 7436223"/>
              <a:gd name="connsiteY0" fmla="*/ 6013 h 3750931"/>
              <a:gd name="connsiteX1" fmla="*/ 389964 w 7436223"/>
              <a:gd name="connsiteY1" fmla="*/ 19460 h 3750931"/>
              <a:gd name="connsiteX2" fmla="*/ 605117 w 7436223"/>
              <a:gd name="connsiteY2" fmla="*/ 167377 h 3750931"/>
              <a:gd name="connsiteX3" fmla="*/ 699247 w 7436223"/>
              <a:gd name="connsiteY3" fmla="*/ 476660 h 3750931"/>
              <a:gd name="connsiteX4" fmla="*/ 1048871 w 7436223"/>
              <a:gd name="connsiteY4" fmla="*/ 2359248 h 3750931"/>
              <a:gd name="connsiteX5" fmla="*/ 1317810 w 7436223"/>
              <a:gd name="connsiteY5" fmla="*/ 3650166 h 3750931"/>
              <a:gd name="connsiteX6" fmla="*/ 2595282 w 7436223"/>
              <a:gd name="connsiteY6" fmla="*/ 3663613 h 3750931"/>
              <a:gd name="connsiteX7" fmla="*/ 7436223 w 7436223"/>
              <a:gd name="connsiteY7" fmla="*/ 3636719 h 3750931"/>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1531 h 3664173"/>
              <a:gd name="connsiteX1" fmla="*/ 389964 w 7436223"/>
              <a:gd name="connsiteY1" fmla="*/ 14978 h 3664173"/>
              <a:gd name="connsiteX2" fmla="*/ 437029 w 7436223"/>
              <a:gd name="connsiteY2" fmla="*/ 17920 h 3664173"/>
              <a:gd name="connsiteX3" fmla="*/ 605117 w 7436223"/>
              <a:gd name="connsiteY3" fmla="*/ 162895 h 3664173"/>
              <a:gd name="connsiteX4" fmla="*/ 699247 w 7436223"/>
              <a:gd name="connsiteY4" fmla="*/ 472178 h 3664173"/>
              <a:gd name="connsiteX5" fmla="*/ 1048871 w 7436223"/>
              <a:gd name="connsiteY5" fmla="*/ 2354766 h 3664173"/>
              <a:gd name="connsiteX6" fmla="*/ 1317810 w 7436223"/>
              <a:gd name="connsiteY6" fmla="*/ 3645684 h 3664173"/>
              <a:gd name="connsiteX7" fmla="*/ 2595282 w 7436223"/>
              <a:gd name="connsiteY7" fmla="*/ 3659131 h 3664173"/>
              <a:gd name="connsiteX8" fmla="*/ 7436223 w 7436223"/>
              <a:gd name="connsiteY8" fmla="*/ 3632237 h 3664173"/>
              <a:gd name="connsiteX0" fmla="*/ 0 w 7436223"/>
              <a:gd name="connsiteY0" fmla="*/ 2240 h 3664882"/>
              <a:gd name="connsiteX1" fmla="*/ 368533 w 7436223"/>
              <a:gd name="connsiteY1" fmla="*/ 8543 h 3664882"/>
              <a:gd name="connsiteX2" fmla="*/ 437029 w 7436223"/>
              <a:gd name="connsiteY2" fmla="*/ 18629 h 3664882"/>
              <a:gd name="connsiteX3" fmla="*/ 605117 w 7436223"/>
              <a:gd name="connsiteY3" fmla="*/ 163604 h 3664882"/>
              <a:gd name="connsiteX4" fmla="*/ 699247 w 7436223"/>
              <a:gd name="connsiteY4" fmla="*/ 472887 h 3664882"/>
              <a:gd name="connsiteX5" fmla="*/ 1048871 w 7436223"/>
              <a:gd name="connsiteY5" fmla="*/ 2355475 h 3664882"/>
              <a:gd name="connsiteX6" fmla="*/ 1317810 w 7436223"/>
              <a:gd name="connsiteY6" fmla="*/ 3646393 h 3664882"/>
              <a:gd name="connsiteX7" fmla="*/ 2595282 w 7436223"/>
              <a:gd name="connsiteY7" fmla="*/ 3659840 h 3664882"/>
              <a:gd name="connsiteX8" fmla="*/ 7436223 w 7436223"/>
              <a:gd name="connsiteY8" fmla="*/ 3632946 h 3664882"/>
              <a:gd name="connsiteX0" fmla="*/ 0 w 7436223"/>
              <a:gd name="connsiteY0" fmla="*/ 2463 h 3665105"/>
              <a:gd name="connsiteX1" fmla="*/ 368533 w 7436223"/>
              <a:gd name="connsiteY1" fmla="*/ 8766 h 3665105"/>
              <a:gd name="connsiteX2" fmla="*/ 487035 w 7436223"/>
              <a:gd name="connsiteY2" fmla="*/ 28377 h 3665105"/>
              <a:gd name="connsiteX3" fmla="*/ 605117 w 7436223"/>
              <a:gd name="connsiteY3" fmla="*/ 163827 h 3665105"/>
              <a:gd name="connsiteX4" fmla="*/ 699247 w 7436223"/>
              <a:gd name="connsiteY4" fmla="*/ 473110 h 3665105"/>
              <a:gd name="connsiteX5" fmla="*/ 1048871 w 7436223"/>
              <a:gd name="connsiteY5" fmla="*/ 2355698 h 3665105"/>
              <a:gd name="connsiteX6" fmla="*/ 1317810 w 7436223"/>
              <a:gd name="connsiteY6" fmla="*/ 3646616 h 3665105"/>
              <a:gd name="connsiteX7" fmla="*/ 2595282 w 7436223"/>
              <a:gd name="connsiteY7" fmla="*/ 3660063 h 3665105"/>
              <a:gd name="connsiteX8" fmla="*/ 7436223 w 7436223"/>
              <a:gd name="connsiteY8" fmla="*/ 3633169 h 3665105"/>
              <a:gd name="connsiteX0" fmla="*/ 0 w 7436223"/>
              <a:gd name="connsiteY0" fmla="*/ 9505 h 3672147"/>
              <a:gd name="connsiteX1" fmla="*/ 380439 w 7436223"/>
              <a:gd name="connsiteY1" fmla="*/ 1520 h 3672147"/>
              <a:gd name="connsiteX2" fmla="*/ 487035 w 7436223"/>
              <a:gd name="connsiteY2" fmla="*/ 35419 h 3672147"/>
              <a:gd name="connsiteX3" fmla="*/ 605117 w 7436223"/>
              <a:gd name="connsiteY3" fmla="*/ 170869 h 3672147"/>
              <a:gd name="connsiteX4" fmla="*/ 699247 w 7436223"/>
              <a:gd name="connsiteY4" fmla="*/ 480152 h 3672147"/>
              <a:gd name="connsiteX5" fmla="*/ 1048871 w 7436223"/>
              <a:gd name="connsiteY5" fmla="*/ 2362740 h 3672147"/>
              <a:gd name="connsiteX6" fmla="*/ 1317810 w 7436223"/>
              <a:gd name="connsiteY6" fmla="*/ 3653658 h 3672147"/>
              <a:gd name="connsiteX7" fmla="*/ 2595282 w 7436223"/>
              <a:gd name="connsiteY7" fmla="*/ 3667105 h 3672147"/>
              <a:gd name="connsiteX8" fmla="*/ 7436223 w 7436223"/>
              <a:gd name="connsiteY8" fmla="*/ 3640211 h 3672147"/>
              <a:gd name="connsiteX0" fmla="*/ 0 w 7436223"/>
              <a:gd name="connsiteY0" fmla="*/ 4567 h 3667209"/>
              <a:gd name="connsiteX1" fmla="*/ 382820 w 7436223"/>
              <a:gd name="connsiteY1" fmla="*/ 3726 h 3667209"/>
              <a:gd name="connsiteX2" fmla="*/ 487035 w 7436223"/>
              <a:gd name="connsiteY2" fmla="*/ 30481 h 3667209"/>
              <a:gd name="connsiteX3" fmla="*/ 605117 w 7436223"/>
              <a:gd name="connsiteY3" fmla="*/ 165931 h 3667209"/>
              <a:gd name="connsiteX4" fmla="*/ 699247 w 7436223"/>
              <a:gd name="connsiteY4" fmla="*/ 475214 h 3667209"/>
              <a:gd name="connsiteX5" fmla="*/ 1048871 w 7436223"/>
              <a:gd name="connsiteY5" fmla="*/ 2357802 h 3667209"/>
              <a:gd name="connsiteX6" fmla="*/ 1317810 w 7436223"/>
              <a:gd name="connsiteY6" fmla="*/ 3648720 h 3667209"/>
              <a:gd name="connsiteX7" fmla="*/ 2595282 w 7436223"/>
              <a:gd name="connsiteY7" fmla="*/ 3662167 h 3667209"/>
              <a:gd name="connsiteX8" fmla="*/ 7436223 w 7436223"/>
              <a:gd name="connsiteY8" fmla="*/ 3635273 h 3667209"/>
              <a:gd name="connsiteX0" fmla="*/ 0 w 7436223"/>
              <a:gd name="connsiteY0" fmla="*/ 5162 h 3667804"/>
              <a:gd name="connsiteX1" fmla="*/ 382820 w 7436223"/>
              <a:gd name="connsiteY1" fmla="*/ 4321 h 3667804"/>
              <a:gd name="connsiteX2" fmla="*/ 487035 w 7436223"/>
              <a:gd name="connsiteY2" fmla="*/ 40601 h 3667804"/>
              <a:gd name="connsiteX3" fmla="*/ 605117 w 7436223"/>
              <a:gd name="connsiteY3" fmla="*/ 166526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10126 h 3672768"/>
              <a:gd name="connsiteX1" fmla="*/ 382820 w 7436223"/>
              <a:gd name="connsiteY1" fmla="*/ 9285 h 3672768"/>
              <a:gd name="connsiteX2" fmla="*/ 487035 w 7436223"/>
              <a:gd name="connsiteY2" fmla="*/ 45565 h 3672768"/>
              <a:gd name="connsiteX3" fmla="*/ 699247 w 7436223"/>
              <a:gd name="connsiteY3" fmla="*/ 480773 h 3672768"/>
              <a:gd name="connsiteX4" fmla="*/ 1048871 w 7436223"/>
              <a:gd name="connsiteY4" fmla="*/ 2363361 h 3672768"/>
              <a:gd name="connsiteX5" fmla="*/ 1317810 w 7436223"/>
              <a:gd name="connsiteY5" fmla="*/ 3654279 h 3672768"/>
              <a:gd name="connsiteX6" fmla="*/ 2595282 w 7436223"/>
              <a:gd name="connsiteY6" fmla="*/ 3667726 h 3672768"/>
              <a:gd name="connsiteX7" fmla="*/ 7436223 w 7436223"/>
              <a:gd name="connsiteY7" fmla="*/ 3640832 h 3672768"/>
              <a:gd name="connsiteX0" fmla="*/ 0 w 7436223"/>
              <a:gd name="connsiteY0" fmla="*/ 11572 h 3674214"/>
              <a:gd name="connsiteX1" fmla="*/ 382820 w 7436223"/>
              <a:gd name="connsiteY1" fmla="*/ 10731 h 3674214"/>
              <a:gd name="connsiteX2" fmla="*/ 584666 w 7436223"/>
              <a:gd name="connsiteY2" fmla="*/ 137498 h 3674214"/>
              <a:gd name="connsiteX3" fmla="*/ 699247 w 7436223"/>
              <a:gd name="connsiteY3" fmla="*/ 482219 h 3674214"/>
              <a:gd name="connsiteX4" fmla="*/ 1048871 w 7436223"/>
              <a:gd name="connsiteY4" fmla="*/ 2364807 h 3674214"/>
              <a:gd name="connsiteX5" fmla="*/ 1317810 w 7436223"/>
              <a:gd name="connsiteY5" fmla="*/ 3655725 h 3674214"/>
              <a:gd name="connsiteX6" fmla="*/ 2595282 w 7436223"/>
              <a:gd name="connsiteY6" fmla="*/ 3669172 h 3674214"/>
              <a:gd name="connsiteX7" fmla="*/ 7436223 w 7436223"/>
              <a:gd name="connsiteY7" fmla="*/ 3642278 h 3674214"/>
              <a:gd name="connsiteX0" fmla="*/ 0 w 7436223"/>
              <a:gd name="connsiteY0" fmla="*/ 11051 h 3673693"/>
              <a:gd name="connsiteX1" fmla="*/ 382820 w 7436223"/>
              <a:gd name="connsiteY1" fmla="*/ 10210 h 3673693"/>
              <a:gd name="connsiteX2" fmla="*/ 567997 w 7436223"/>
              <a:gd name="connsiteY2" fmla="*/ 129834 h 3673693"/>
              <a:gd name="connsiteX3" fmla="*/ 699247 w 7436223"/>
              <a:gd name="connsiteY3" fmla="*/ 481698 h 3673693"/>
              <a:gd name="connsiteX4" fmla="*/ 1048871 w 7436223"/>
              <a:gd name="connsiteY4" fmla="*/ 2364286 h 3673693"/>
              <a:gd name="connsiteX5" fmla="*/ 1317810 w 7436223"/>
              <a:gd name="connsiteY5" fmla="*/ 3655204 h 3673693"/>
              <a:gd name="connsiteX6" fmla="*/ 2595282 w 7436223"/>
              <a:gd name="connsiteY6" fmla="*/ 3668651 h 3673693"/>
              <a:gd name="connsiteX7" fmla="*/ 7436223 w 7436223"/>
              <a:gd name="connsiteY7" fmla="*/ 3641757 h 3673693"/>
              <a:gd name="connsiteX0" fmla="*/ 0 w 7436223"/>
              <a:gd name="connsiteY0" fmla="*/ 10011 h 3672653"/>
              <a:gd name="connsiteX1" fmla="*/ 382820 w 7436223"/>
              <a:gd name="connsiteY1" fmla="*/ 9170 h 3672653"/>
              <a:gd name="connsiteX2" fmla="*/ 553710 w 7436223"/>
              <a:gd name="connsiteY2" fmla="*/ 114506 h 3672653"/>
              <a:gd name="connsiteX3" fmla="*/ 699247 w 7436223"/>
              <a:gd name="connsiteY3" fmla="*/ 480658 h 3672653"/>
              <a:gd name="connsiteX4" fmla="*/ 1048871 w 7436223"/>
              <a:gd name="connsiteY4" fmla="*/ 2363246 h 3672653"/>
              <a:gd name="connsiteX5" fmla="*/ 1317810 w 7436223"/>
              <a:gd name="connsiteY5" fmla="*/ 3654164 h 3672653"/>
              <a:gd name="connsiteX6" fmla="*/ 2595282 w 7436223"/>
              <a:gd name="connsiteY6" fmla="*/ 3667611 h 3672653"/>
              <a:gd name="connsiteX7" fmla="*/ 7436223 w 7436223"/>
              <a:gd name="connsiteY7" fmla="*/ 3640717 h 3672653"/>
              <a:gd name="connsiteX0" fmla="*/ 0 w 7436223"/>
              <a:gd name="connsiteY0" fmla="*/ 5953 h 3668595"/>
              <a:gd name="connsiteX1" fmla="*/ 382820 w 7436223"/>
              <a:gd name="connsiteY1" fmla="*/ 5112 h 3668595"/>
              <a:gd name="connsiteX2" fmla="*/ 553710 w 7436223"/>
              <a:gd name="connsiteY2" fmla="*/ 110448 h 3668595"/>
              <a:gd name="connsiteX3" fmla="*/ 699247 w 7436223"/>
              <a:gd name="connsiteY3" fmla="*/ 476600 h 3668595"/>
              <a:gd name="connsiteX4" fmla="*/ 1048871 w 7436223"/>
              <a:gd name="connsiteY4" fmla="*/ 2359188 h 3668595"/>
              <a:gd name="connsiteX5" fmla="*/ 1317810 w 7436223"/>
              <a:gd name="connsiteY5" fmla="*/ 3650106 h 3668595"/>
              <a:gd name="connsiteX6" fmla="*/ 2595282 w 7436223"/>
              <a:gd name="connsiteY6" fmla="*/ 3663553 h 3668595"/>
              <a:gd name="connsiteX7" fmla="*/ 7436223 w 7436223"/>
              <a:gd name="connsiteY7" fmla="*/ 3636659 h 3668595"/>
              <a:gd name="connsiteX0" fmla="*/ 0 w 7436223"/>
              <a:gd name="connsiteY0" fmla="*/ 9837 h 3672479"/>
              <a:gd name="connsiteX1" fmla="*/ 382820 w 7436223"/>
              <a:gd name="connsiteY1" fmla="*/ 8996 h 3672479"/>
              <a:gd name="connsiteX2" fmla="*/ 563235 w 7436223"/>
              <a:gd name="connsiteY2" fmla="*/ 111951 h 3672479"/>
              <a:gd name="connsiteX3" fmla="*/ 699247 w 7436223"/>
              <a:gd name="connsiteY3" fmla="*/ 480484 h 3672479"/>
              <a:gd name="connsiteX4" fmla="*/ 1048871 w 7436223"/>
              <a:gd name="connsiteY4" fmla="*/ 2363072 h 3672479"/>
              <a:gd name="connsiteX5" fmla="*/ 1317810 w 7436223"/>
              <a:gd name="connsiteY5" fmla="*/ 3653990 h 3672479"/>
              <a:gd name="connsiteX6" fmla="*/ 2595282 w 7436223"/>
              <a:gd name="connsiteY6" fmla="*/ 3667437 h 3672479"/>
              <a:gd name="connsiteX7" fmla="*/ 7436223 w 7436223"/>
              <a:gd name="connsiteY7"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65617 w 7436223"/>
              <a:gd name="connsiteY3" fmla="*/ 116715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27517 w 7436223"/>
              <a:gd name="connsiteY3" fmla="*/ 85758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4712 h 3667354"/>
              <a:gd name="connsiteX1" fmla="*/ 382820 w 7436223"/>
              <a:gd name="connsiteY1" fmla="*/ 3871 h 3667354"/>
              <a:gd name="connsiteX2" fmla="*/ 463223 w 7436223"/>
              <a:gd name="connsiteY2" fmla="*/ 33007 h 3667354"/>
              <a:gd name="connsiteX3" fmla="*/ 527517 w 7436223"/>
              <a:gd name="connsiteY3" fmla="*/ 80633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672773 w 7436223"/>
              <a:gd name="connsiteY6" fmla="*/ 346906 h 3666927"/>
              <a:gd name="connsiteX7" fmla="*/ 1048871 w 7436223"/>
              <a:gd name="connsiteY7" fmla="*/ 2357520 h 3666927"/>
              <a:gd name="connsiteX8" fmla="*/ 1317810 w 7436223"/>
              <a:gd name="connsiteY8" fmla="*/ 3648438 h 3666927"/>
              <a:gd name="connsiteX9" fmla="*/ 2595282 w 7436223"/>
              <a:gd name="connsiteY9" fmla="*/ 3661885 h 3666927"/>
              <a:gd name="connsiteX10" fmla="*/ 7436223 w 7436223"/>
              <a:gd name="connsiteY10"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672773 w 7436223"/>
              <a:gd name="connsiteY5" fmla="*/ 346906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18130 h 3680772"/>
              <a:gd name="connsiteX1" fmla="*/ 382820 w 7436223"/>
              <a:gd name="connsiteY1" fmla="*/ 17289 h 3680772"/>
              <a:gd name="connsiteX2" fmla="*/ 432267 w 7436223"/>
              <a:gd name="connsiteY2" fmla="*/ 27376 h 3680772"/>
              <a:gd name="connsiteX3" fmla="*/ 680197 w 7436223"/>
              <a:gd name="connsiteY3" fmla="*/ 353045 h 3680772"/>
              <a:gd name="connsiteX4" fmla="*/ 1048871 w 7436223"/>
              <a:gd name="connsiteY4" fmla="*/ 2371365 h 3680772"/>
              <a:gd name="connsiteX5" fmla="*/ 1317810 w 7436223"/>
              <a:gd name="connsiteY5" fmla="*/ 3662283 h 3680772"/>
              <a:gd name="connsiteX6" fmla="*/ 2595282 w 7436223"/>
              <a:gd name="connsiteY6" fmla="*/ 3675730 h 3680772"/>
              <a:gd name="connsiteX7" fmla="*/ 7436223 w 7436223"/>
              <a:gd name="connsiteY7" fmla="*/ 3648836 h 3680772"/>
              <a:gd name="connsiteX0" fmla="*/ 0 w 7436223"/>
              <a:gd name="connsiteY0" fmla="*/ 26972 h 3689614"/>
              <a:gd name="connsiteX1" fmla="*/ 382820 w 7436223"/>
              <a:gd name="connsiteY1" fmla="*/ 26131 h 3689614"/>
              <a:gd name="connsiteX2" fmla="*/ 680197 w 7436223"/>
              <a:gd name="connsiteY2" fmla="*/ 361887 h 3689614"/>
              <a:gd name="connsiteX3" fmla="*/ 1048871 w 7436223"/>
              <a:gd name="connsiteY3" fmla="*/ 2380207 h 3689614"/>
              <a:gd name="connsiteX4" fmla="*/ 1317810 w 7436223"/>
              <a:gd name="connsiteY4" fmla="*/ 3671125 h 3689614"/>
              <a:gd name="connsiteX5" fmla="*/ 2595282 w 7436223"/>
              <a:gd name="connsiteY5" fmla="*/ 3684572 h 3689614"/>
              <a:gd name="connsiteX6" fmla="*/ 7436223 w 7436223"/>
              <a:gd name="connsiteY6" fmla="*/ 3657678 h 3689614"/>
              <a:gd name="connsiteX0" fmla="*/ 0 w 7436223"/>
              <a:gd name="connsiteY0" fmla="*/ 49335 h 3711977"/>
              <a:gd name="connsiteX1" fmla="*/ 511408 w 7436223"/>
              <a:gd name="connsiteY1" fmla="*/ 19919 h 3711977"/>
              <a:gd name="connsiteX2" fmla="*/ 680197 w 7436223"/>
              <a:gd name="connsiteY2" fmla="*/ 384250 h 3711977"/>
              <a:gd name="connsiteX3" fmla="*/ 1048871 w 7436223"/>
              <a:gd name="connsiteY3" fmla="*/ 2402570 h 3711977"/>
              <a:gd name="connsiteX4" fmla="*/ 1317810 w 7436223"/>
              <a:gd name="connsiteY4" fmla="*/ 3693488 h 3711977"/>
              <a:gd name="connsiteX5" fmla="*/ 2595282 w 7436223"/>
              <a:gd name="connsiteY5" fmla="*/ 3706935 h 3711977"/>
              <a:gd name="connsiteX6" fmla="*/ 7436223 w 7436223"/>
              <a:gd name="connsiteY6" fmla="*/ 3680041 h 3711977"/>
              <a:gd name="connsiteX0" fmla="*/ 0 w 7436223"/>
              <a:gd name="connsiteY0" fmla="*/ 55476 h 3718118"/>
              <a:gd name="connsiteX1" fmla="*/ 511408 w 7436223"/>
              <a:gd name="connsiteY1" fmla="*/ 26060 h 3718118"/>
              <a:gd name="connsiteX2" fmla="*/ 680197 w 7436223"/>
              <a:gd name="connsiteY2" fmla="*/ 390391 h 3718118"/>
              <a:gd name="connsiteX3" fmla="*/ 1048871 w 7436223"/>
              <a:gd name="connsiteY3" fmla="*/ 2408711 h 3718118"/>
              <a:gd name="connsiteX4" fmla="*/ 1317810 w 7436223"/>
              <a:gd name="connsiteY4" fmla="*/ 3699629 h 3718118"/>
              <a:gd name="connsiteX5" fmla="*/ 2595282 w 7436223"/>
              <a:gd name="connsiteY5" fmla="*/ 3713076 h 3718118"/>
              <a:gd name="connsiteX6" fmla="*/ 7436223 w 7436223"/>
              <a:gd name="connsiteY6" fmla="*/ 3686182 h 3718118"/>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3606 h 3666248"/>
              <a:gd name="connsiteX1" fmla="*/ 680197 w 7436223"/>
              <a:gd name="connsiteY1" fmla="*/ 338521 h 3666248"/>
              <a:gd name="connsiteX2" fmla="*/ 1048871 w 7436223"/>
              <a:gd name="connsiteY2" fmla="*/ 2356841 h 3666248"/>
              <a:gd name="connsiteX3" fmla="*/ 1317810 w 7436223"/>
              <a:gd name="connsiteY3" fmla="*/ 3647759 h 3666248"/>
              <a:gd name="connsiteX4" fmla="*/ 2595282 w 7436223"/>
              <a:gd name="connsiteY4" fmla="*/ 3661206 h 3666248"/>
              <a:gd name="connsiteX5" fmla="*/ 7436223 w 7436223"/>
              <a:gd name="connsiteY5" fmla="*/ 3634312 h 3666248"/>
              <a:gd name="connsiteX0" fmla="*/ 0 w 7436223"/>
              <a:gd name="connsiteY0" fmla="*/ 0 h 3662642"/>
              <a:gd name="connsiteX1" fmla="*/ 432267 w 7436223"/>
              <a:gd name="connsiteY1" fmla="*/ 54490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9341 h 3671983"/>
              <a:gd name="connsiteX1" fmla="*/ 429886 w 7436223"/>
              <a:gd name="connsiteY1" fmla="*/ 28112 h 3671983"/>
              <a:gd name="connsiteX2" fmla="*/ 680197 w 7436223"/>
              <a:gd name="connsiteY2" fmla="*/ 344256 h 3671983"/>
              <a:gd name="connsiteX3" fmla="*/ 1048871 w 7436223"/>
              <a:gd name="connsiteY3" fmla="*/ 2362576 h 3671983"/>
              <a:gd name="connsiteX4" fmla="*/ 1317810 w 7436223"/>
              <a:gd name="connsiteY4" fmla="*/ 3653494 h 3671983"/>
              <a:gd name="connsiteX5" fmla="*/ 2595282 w 7436223"/>
              <a:gd name="connsiteY5" fmla="*/ 3666941 h 3671983"/>
              <a:gd name="connsiteX6" fmla="*/ 7436223 w 7436223"/>
              <a:gd name="connsiteY6" fmla="*/ 3640047 h 3671983"/>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7855 h 3670497"/>
              <a:gd name="connsiteX1" fmla="*/ 344161 w 7436223"/>
              <a:gd name="connsiteY1" fmla="*/ 12339 h 3670497"/>
              <a:gd name="connsiteX2" fmla="*/ 680197 w 7436223"/>
              <a:gd name="connsiteY2" fmla="*/ 342770 h 3670497"/>
              <a:gd name="connsiteX3" fmla="*/ 1048871 w 7436223"/>
              <a:gd name="connsiteY3" fmla="*/ 2361090 h 3670497"/>
              <a:gd name="connsiteX4" fmla="*/ 1317810 w 7436223"/>
              <a:gd name="connsiteY4" fmla="*/ 3652008 h 3670497"/>
              <a:gd name="connsiteX5" fmla="*/ 2595282 w 7436223"/>
              <a:gd name="connsiteY5" fmla="*/ 3665455 h 3670497"/>
              <a:gd name="connsiteX6" fmla="*/ 7436223 w 7436223"/>
              <a:gd name="connsiteY6" fmla="*/ 3638561 h 3670497"/>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6555 h 3669197"/>
              <a:gd name="connsiteX1" fmla="*/ 344161 w 7436223"/>
              <a:gd name="connsiteY1" fmla="*/ 11039 h 3669197"/>
              <a:gd name="connsiteX2" fmla="*/ 680197 w 7436223"/>
              <a:gd name="connsiteY2" fmla="*/ 341470 h 3669197"/>
              <a:gd name="connsiteX3" fmla="*/ 1048871 w 7436223"/>
              <a:gd name="connsiteY3" fmla="*/ 2359790 h 3669197"/>
              <a:gd name="connsiteX4" fmla="*/ 1317810 w 7436223"/>
              <a:gd name="connsiteY4" fmla="*/ 3650708 h 3669197"/>
              <a:gd name="connsiteX5" fmla="*/ 2595282 w 7436223"/>
              <a:gd name="connsiteY5" fmla="*/ 3664155 h 3669197"/>
              <a:gd name="connsiteX6" fmla="*/ 7436223 w 7436223"/>
              <a:gd name="connsiteY6" fmla="*/ 3637261 h 3669197"/>
              <a:gd name="connsiteX0" fmla="*/ 0 w 7436223"/>
              <a:gd name="connsiteY0" fmla="*/ 12725 h 3675367"/>
              <a:gd name="connsiteX1" fmla="*/ 344161 w 7436223"/>
              <a:gd name="connsiteY1" fmla="*/ 10066 h 3675367"/>
              <a:gd name="connsiteX2" fmla="*/ 680197 w 7436223"/>
              <a:gd name="connsiteY2" fmla="*/ 347640 h 3675367"/>
              <a:gd name="connsiteX3" fmla="*/ 1048871 w 7436223"/>
              <a:gd name="connsiteY3" fmla="*/ 2365960 h 3675367"/>
              <a:gd name="connsiteX4" fmla="*/ 1317810 w 7436223"/>
              <a:gd name="connsiteY4" fmla="*/ 3656878 h 3675367"/>
              <a:gd name="connsiteX5" fmla="*/ 2595282 w 7436223"/>
              <a:gd name="connsiteY5" fmla="*/ 3670325 h 3675367"/>
              <a:gd name="connsiteX6" fmla="*/ 7436223 w 7436223"/>
              <a:gd name="connsiteY6" fmla="*/ 3643431 h 3675367"/>
              <a:gd name="connsiteX0" fmla="*/ 0 w 7436223"/>
              <a:gd name="connsiteY0" fmla="*/ 6505 h 3669147"/>
              <a:gd name="connsiteX1" fmla="*/ 344161 w 7436223"/>
              <a:gd name="connsiteY1" fmla="*/ 3846 h 3669147"/>
              <a:gd name="connsiteX2" fmla="*/ 680197 w 7436223"/>
              <a:gd name="connsiteY2" fmla="*/ 341420 h 3669147"/>
              <a:gd name="connsiteX3" fmla="*/ 1048871 w 7436223"/>
              <a:gd name="connsiteY3" fmla="*/ 2359740 h 3669147"/>
              <a:gd name="connsiteX4" fmla="*/ 1317810 w 7436223"/>
              <a:gd name="connsiteY4" fmla="*/ 3650658 h 3669147"/>
              <a:gd name="connsiteX5" fmla="*/ 2595282 w 7436223"/>
              <a:gd name="connsiteY5" fmla="*/ 3664105 h 3669147"/>
              <a:gd name="connsiteX6" fmla="*/ 7436223 w 7436223"/>
              <a:gd name="connsiteY6" fmla="*/ 3637211 h 3669147"/>
              <a:gd name="connsiteX0" fmla="*/ 0 w 7436223"/>
              <a:gd name="connsiteY0" fmla="*/ 2721 h 3665363"/>
              <a:gd name="connsiteX1" fmla="*/ 344161 w 7436223"/>
              <a:gd name="connsiteY1" fmla="*/ 62 h 3665363"/>
              <a:gd name="connsiteX2" fmla="*/ 680197 w 7436223"/>
              <a:gd name="connsiteY2" fmla="*/ 337636 h 3665363"/>
              <a:gd name="connsiteX3" fmla="*/ 1048871 w 7436223"/>
              <a:gd name="connsiteY3" fmla="*/ 2355956 h 3665363"/>
              <a:gd name="connsiteX4" fmla="*/ 1317810 w 7436223"/>
              <a:gd name="connsiteY4" fmla="*/ 3646874 h 3665363"/>
              <a:gd name="connsiteX5" fmla="*/ 2595282 w 7436223"/>
              <a:gd name="connsiteY5" fmla="*/ 3660321 h 3665363"/>
              <a:gd name="connsiteX6" fmla="*/ 7436223 w 7436223"/>
              <a:gd name="connsiteY6" fmla="*/ 3633427 h 366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36223" h="3665363">
                <a:moveTo>
                  <a:pt x="0" y="2721"/>
                </a:moveTo>
                <a:cubicBezTo>
                  <a:pt x="72045" y="11803"/>
                  <a:pt x="214128" y="-989"/>
                  <a:pt x="344161" y="62"/>
                </a:cubicBezTo>
                <a:cubicBezTo>
                  <a:pt x="347989" y="8256"/>
                  <a:pt x="562745" y="-55013"/>
                  <a:pt x="680197" y="337636"/>
                </a:cubicBezTo>
                <a:cubicBezTo>
                  <a:pt x="797649" y="730285"/>
                  <a:pt x="942602" y="1804416"/>
                  <a:pt x="1048871" y="2355956"/>
                </a:cubicBezTo>
                <a:cubicBezTo>
                  <a:pt x="1156377" y="2906211"/>
                  <a:pt x="1140758" y="3402585"/>
                  <a:pt x="1317810" y="3646874"/>
                </a:cubicBezTo>
                <a:cubicBezTo>
                  <a:pt x="1710015" y="3676009"/>
                  <a:pt x="1575547" y="3662562"/>
                  <a:pt x="2595282" y="3660321"/>
                </a:cubicBezTo>
                <a:lnTo>
                  <a:pt x="7436223" y="3633427"/>
                </a:lnTo>
              </a:path>
            </a:pathLst>
          </a:cu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0" name="Rectangle 9"/>
          <p:cNvSpPr/>
          <p:nvPr/>
        </p:nvSpPr>
        <p:spPr bwMode="auto">
          <a:xfrm>
            <a:off x="2819400" y="5181600"/>
            <a:ext cx="1295400" cy="2667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3" name="Rectangle 12"/>
          <p:cNvSpPr/>
          <p:nvPr/>
        </p:nvSpPr>
        <p:spPr bwMode="auto">
          <a:xfrm>
            <a:off x="2819400" y="1535844"/>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4" name="Rectangle 13"/>
          <p:cNvSpPr/>
          <p:nvPr/>
        </p:nvSpPr>
        <p:spPr bwMode="auto">
          <a:xfrm>
            <a:off x="2819400" y="2743200"/>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 name="Rectangle 2"/>
          <p:cNvSpPr/>
          <p:nvPr/>
        </p:nvSpPr>
        <p:spPr>
          <a:xfrm>
            <a:off x="4168085" y="937853"/>
            <a:ext cx="416615" cy="769441"/>
          </a:xfrm>
          <a:prstGeom prst="rect">
            <a:avLst/>
          </a:prstGeom>
          <a:noFill/>
        </p:spPr>
        <p:txBody>
          <a:bodyPr wrap="square" lIns="91440" tIns="45720" rIns="91440" bIns="45720">
            <a:spAutoFit/>
          </a:bodyPr>
          <a:lstStyle/>
          <a:p>
            <a:pPr algn="ctr"/>
            <a:r>
              <a:rPr lang="en-US" sz="4400" b="0" cap="none" spc="0" dirty="0">
                <a:ln w="18415" cmpd="sng">
                  <a:solidFill>
                    <a:schemeClr val="tx1"/>
                  </a:solidFill>
                  <a:prstDash val="solid"/>
                </a:ln>
                <a:solidFill>
                  <a:srgbClr val="FF0000"/>
                </a:solidFill>
                <a:effectLst>
                  <a:outerShdw blurRad="63500" dir="3600000" algn="tl" rotWithShape="0">
                    <a:srgbClr val="000000">
                      <a:alpha val="70000"/>
                    </a:srgbClr>
                  </a:outerShdw>
                </a:effectLst>
              </a:rPr>
              <a:t>x</a:t>
            </a:r>
          </a:p>
        </p:txBody>
      </p:sp>
      <p:sp>
        <p:nvSpPr>
          <p:cNvPr id="15" name="Rectangle 14"/>
          <p:cNvSpPr/>
          <p:nvPr/>
        </p:nvSpPr>
        <p:spPr>
          <a:xfrm>
            <a:off x="4177610" y="2616732"/>
            <a:ext cx="416615" cy="769441"/>
          </a:xfrm>
          <a:prstGeom prst="rect">
            <a:avLst/>
          </a:prstGeom>
          <a:noFill/>
        </p:spPr>
        <p:txBody>
          <a:bodyPr wrap="square" lIns="91440" tIns="45720" rIns="91440" bIns="45720">
            <a:spAutoFit/>
          </a:bodyPr>
          <a:lstStyle/>
          <a:p>
            <a:pPr algn="ctr"/>
            <a:r>
              <a:rPr lang="en-US" sz="4400" b="0" cap="none" spc="0" dirty="0">
                <a:ln w="18415" cmpd="sng">
                  <a:solidFill>
                    <a:schemeClr val="tx1"/>
                  </a:solidFill>
                  <a:prstDash val="solid"/>
                </a:ln>
                <a:solidFill>
                  <a:srgbClr val="FF0000"/>
                </a:solidFill>
                <a:effectLst>
                  <a:outerShdw blurRad="63500" dir="3600000" algn="tl" rotWithShape="0">
                    <a:srgbClr val="000000">
                      <a:alpha val="70000"/>
                    </a:srgbClr>
                  </a:outerShdw>
                </a:effectLst>
              </a:rPr>
              <a:t>x</a:t>
            </a:r>
          </a:p>
        </p:txBody>
      </p:sp>
      <p:sp>
        <p:nvSpPr>
          <p:cNvPr id="16" name="Rectangle 15"/>
          <p:cNvSpPr/>
          <p:nvPr/>
        </p:nvSpPr>
        <p:spPr bwMode="auto">
          <a:xfrm>
            <a:off x="13447" y="5524500"/>
            <a:ext cx="1295400" cy="26670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7" name="Rectangle 16"/>
          <p:cNvSpPr/>
          <p:nvPr/>
        </p:nvSpPr>
        <p:spPr bwMode="auto">
          <a:xfrm>
            <a:off x="5105400" y="828675"/>
            <a:ext cx="833718" cy="13335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8" name="Rectangle 17"/>
          <p:cNvSpPr/>
          <p:nvPr/>
        </p:nvSpPr>
        <p:spPr bwMode="auto">
          <a:xfrm>
            <a:off x="6400800" y="2911288"/>
            <a:ext cx="1524000"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9" name="Rectangle 18"/>
          <p:cNvSpPr/>
          <p:nvPr/>
        </p:nvSpPr>
        <p:spPr bwMode="auto">
          <a:xfrm>
            <a:off x="6405282" y="36576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0" name="Rectangle 19"/>
          <p:cNvSpPr/>
          <p:nvPr/>
        </p:nvSpPr>
        <p:spPr bwMode="auto">
          <a:xfrm>
            <a:off x="6405282" y="43815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1" name="Rectangle 20"/>
          <p:cNvSpPr/>
          <p:nvPr/>
        </p:nvSpPr>
        <p:spPr bwMode="auto">
          <a:xfrm>
            <a:off x="6405282" y="5182157"/>
            <a:ext cx="1519518"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4" name="Freeform 23"/>
          <p:cNvSpPr/>
          <p:nvPr/>
        </p:nvSpPr>
        <p:spPr bwMode="auto">
          <a:xfrm>
            <a:off x="736979" y="1296537"/>
            <a:ext cx="2101755" cy="1552885"/>
          </a:xfrm>
          <a:custGeom>
            <a:avLst/>
            <a:gdLst>
              <a:gd name="connsiteX0" fmla="*/ 0 w 2101755"/>
              <a:gd name="connsiteY0" fmla="*/ 0 h 1542995"/>
              <a:gd name="connsiteX1" fmla="*/ 313899 w 2101755"/>
              <a:gd name="connsiteY1" fmla="*/ 177421 h 1542995"/>
              <a:gd name="connsiteX2" fmla="*/ 491320 w 2101755"/>
              <a:gd name="connsiteY2" fmla="*/ 559559 h 1542995"/>
              <a:gd name="connsiteX3" fmla="*/ 818866 w 2101755"/>
              <a:gd name="connsiteY3" fmla="*/ 1378424 h 1542995"/>
              <a:gd name="connsiteX4" fmla="*/ 1050878 w 2101755"/>
              <a:gd name="connsiteY4" fmla="*/ 1528550 h 1542995"/>
              <a:gd name="connsiteX5" fmla="*/ 2101755 w 2101755"/>
              <a:gd name="connsiteY5" fmla="*/ 1528550 h 1542995"/>
              <a:gd name="connsiteX0" fmla="*/ 0 w 2101755"/>
              <a:gd name="connsiteY0" fmla="*/ 0 h 1551301"/>
              <a:gd name="connsiteX1" fmla="*/ 313899 w 2101755"/>
              <a:gd name="connsiteY1" fmla="*/ 177421 h 1551301"/>
              <a:gd name="connsiteX2" fmla="*/ 491320 w 2101755"/>
              <a:gd name="connsiteY2" fmla="*/ 559559 h 1551301"/>
              <a:gd name="connsiteX3" fmla="*/ 818866 w 2101755"/>
              <a:gd name="connsiteY3" fmla="*/ 1378424 h 1551301"/>
              <a:gd name="connsiteX4" fmla="*/ 1158034 w 2101755"/>
              <a:gd name="connsiteY4" fmla="*/ 1540456 h 1551301"/>
              <a:gd name="connsiteX5" fmla="*/ 2101755 w 2101755"/>
              <a:gd name="connsiteY5" fmla="*/ 1528550 h 1551301"/>
              <a:gd name="connsiteX0" fmla="*/ 0 w 2101755"/>
              <a:gd name="connsiteY0" fmla="*/ 0 h 1552885"/>
              <a:gd name="connsiteX1" fmla="*/ 313899 w 2101755"/>
              <a:gd name="connsiteY1" fmla="*/ 177421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 name="connsiteX0" fmla="*/ 0 w 2101755"/>
              <a:gd name="connsiteY0" fmla="*/ 0 h 1552885"/>
              <a:gd name="connsiteX1" fmla="*/ 309136 w 2101755"/>
              <a:gd name="connsiteY1" fmla="*/ 194090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1755" h="1552885">
                <a:moveTo>
                  <a:pt x="0" y="0"/>
                </a:moveTo>
                <a:cubicBezTo>
                  <a:pt x="116006" y="42080"/>
                  <a:pt x="227249" y="100830"/>
                  <a:pt x="309136" y="194090"/>
                </a:cubicBezTo>
                <a:cubicBezTo>
                  <a:pt x="391023" y="287350"/>
                  <a:pt x="407159" y="365742"/>
                  <a:pt x="491320" y="559559"/>
                </a:cubicBezTo>
                <a:cubicBezTo>
                  <a:pt x="575481" y="753376"/>
                  <a:pt x="702984" y="1193509"/>
                  <a:pt x="814103" y="1356992"/>
                </a:cubicBezTo>
                <a:cubicBezTo>
                  <a:pt x="925222" y="1520475"/>
                  <a:pt x="943425" y="1511863"/>
                  <a:pt x="1158034" y="1540456"/>
                </a:cubicBezTo>
                <a:cubicBezTo>
                  <a:pt x="1372643" y="1569049"/>
                  <a:pt x="1683224" y="1541060"/>
                  <a:pt x="2101755" y="1528550"/>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5" name="Freeform 24"/>
          <p:cNvSpPr/>
          <p:nvPr/>
        </p:nvSpPr>
        <p:spPr bwMode="auto">
          <a:xfrm>
            <a:off x="750627" y="1105469"/>
            <a:ext cx="2088107" cy="514152"/>
          </a:xfrm>
          <a:custGeom>
            <a:avLst/>
            <a:gdLst>
              <a:gd name="connsiteX0" fmla="*/ 0 w 2088107"/>
              <a:gd name="connsiteY0" fmla="*/ 0 h 512300"/>
              <a:gd name="connsiteX1" fmla="*/ 491319 w 2088107"/>
              <a:gd name="connsiteY1" fmla="*/ 327546 h 512300"/>
              <a:gd name="connsiteX2" fmla="*/ 1023582 w 2088107"/>
              <a:gd name="connsiteY2" fmla="*/ 491319 h 512300"/>
              <a:gd name="connsiteX3" fmla="*/ 2088107 w 2088107"/>
              <a:gd name="connsiteY3" fmla="*/ 504967 h 512300"/>
              <a:gd name="connsiteX0" fmla="*/ 0 w 2088107"/>
              <a:gd name="connsiteY0" fmla="*/ 0 h 514152"/>
              <a:gd name="connsiteX1" fmla="*/ 507988 w 2088107"/>
              <a:gd name="connsiteY1" fmla="*/ 296589 h 514152"/>
              <a:gd name="connsiteX2" fmla="*/ 1023582 w 2088107"/>
              <a:gd name="connsiteY2" fmla="*/ 491319 h 514152"/>
              <a:gd name="connsiteX3" fmla="*/ 2088107 w 2088107"/>
              <a:gd name="connsiteY3" fmla="*/ 504967 h 514152"/>
              <a:gd name="connsiteX0" fmla="*/ 0 w 2088107"/>
              <a:gd name="connsiteY0" fmla="*/ 0 h 514152"/>
              <a:gd name="connsiteX1" fmla="*/ 163773 w 2088107"/>
              <a:gd name="connsiteY1" fmla="*/ 108969 h 514152"/>
              <a:gd name="connsiteX2" fmla="*/ 507988 w 2088107"/>
              <a:gd name="connsiteY2" fmla="*/ 296589 h 514152"/>
              <a:gd name="connsiteX3" fmla="*/ 1023582 w 2088107"/>
              <a:gd name="connsiteY3" fmla="*/ 491319 h 514152"/>
              <a:gd name="connsiteX4" fmla="*/ 2088107 w 2088107"/>
              <a:gd name="connsiteY4" fmla="*/ 504967 h 514152"/>
              <a:gd name="connsiteX0" fmla="*/ 0 w 2088107"/>
              <a:gd name="connsiteY0" fmla="*/ 0 h 514152"/>
              <a:gd name="connsiteX1" fmla="*/ 185204 w 2088107"/>
              <a:gd name="connsiteY1" fmla="*/ 78012 h 514152"/>
              <a:gd name="connsiteX2" fmla="*/ 507988 w 2088107"/>
              <a:gd name="connsiteY2" fmla="*/ 296589 h 514152"/>
              <a:gd name="connsiteX3" fmla="*/ 1023582 w 2088107"/>
              <a:gd name="connsiteY3" fmla="*/ 491319 h 514152"/>
              <a:gd name="connsiteX4" fmla="*/ 2088107 w 2088107"/>
              <a:gd name="connsiteY4" fmla="*/ 504967 h 514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107" h="514152">
                <a:moveTo>
                  <a:pt x="0" y="0"/>
                </a:moveTo>
                <a:cubicBezTo>
                  <a:pt x="27296" y="18162"/>
                  <a:pt x="100539" y="28581"/>
                  <a:pt x="185204" y="78012"/>
                </a:cubicBezTo>
                <a:cubicBezTo>
                  <a:pt x="269869" y="127444"/>
                  <a:pt x="368259" y="227705"/>
                  <a:pt x="507988" y="296589"/>
                </a:cubicBezTo>
                <a:cubicBezTo>
                  <a:pt x="647717" y="365473"/>
                  <a:pt x="760229" y="456589"/>
                  <a:pt x="1023582" y="491319"/>
                </a:cubicBezTo>
                <a:cubicBezTo>
                  <a:pt x="1286935" y="526049"/>
                  <a:pt x="1688910" y="512928"/>
                  <a:pt x="2088107" y="504967"/>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6" name="Rectangle 25"/>
          <p:cNvSpPr/>
          <p:nvPr/>
        </p:nvSpPr>
        <p:spPr bwMode="auto">
          <a:xfrm>
            <a:off x="2524125" y="914400"/>
            <a:ext cx="487362"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7" name="Rectangle 26"/>
          <p:cNvSpPr/>
          <p:nvPr/>
        </p:nvSpPr>
        <p:spPr bwMode="auto">
          <a:xfrm>
            <a:off x="2676525" y="1066799"/>
            <a:ext cx="243681" cy="609601"/>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8" name="Rectangle 27"/>
          <p:cNvSpPr/>
          <p:nvPr/>
        </p:nvSpPr>
        <p:spPr bwMode="auto">
          <a:xfrm>
            <a:off x="2696368" y="2057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9" name="Rectangle 28"/>
          <p:cNvSpPr/>
          <p:nvPr/>
        </p:nvSpPr>
        <p:spPr bwMode="auto">
          <a:xfrm>
            <a:off x="2696368" y="2362200"/>
            <a:ext cx="152400" cy="1524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0" name="Rectangle 29"/>
          <p:cNvSpPr/>
          <p:nvPr/>
        </p:nvSpPr>
        <p:spPr bwMode="auto">
          <a:xfrm>
            <a:off x="2689225" y="2819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1" name="Rectangle 30"/>
          <p:cNvSpPr/>
          <p:nvPr/>
        </p:nvSpPr>
        <p:spPr bwMode="auto">
          <a:xfrm>
            <a:off x="2696368" y="32003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2" name="Rectangle 31"/>
          <p:cNvSpPr/>
          <p:nvPr/>
        </p:nvSpPr>
        <p:spPr bwMode="auto">
          <a:xfrm>
            <a:off x="2691606" y="33527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3" name="Rectangle 32"/>
          <p:cNvSpPr/>
          <p:nvPr/>
        </p:nvSpPr>
        <p:spPr bwMode="auto">
          <a:xfrm>
            <a:off x="2682081" y="36576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4" name="Rectangle 33"/>
          <p:cNvSpPr/>
          <p:nvPr/>
        </p:nvSpPr>
        <p:spPr bwMode="auto">
          <a:xfrm>
            <a:off x="2696368" y="41148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5" name="Rectangle 34"/>
          <p:cNvSpPr/>
          <p:nvPr/>
        </p:nvSpPr>
        <p:spPr bwMode="auto">
          <a:xfrm>
            <a:off x="2701131" y="4352925"/>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6" name="Rectangle 35"/>
          <p:cNvSpPr/>
          <p:nvPr/>
        </p:nvSpPr>
        <p:spPr bwMode="auto">
          <a:xfrm>
            <a:off x="2691606" y="4724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7" name="Rectangle 36"/>
          <p:cNvSpPr/>
          <p:nvPr/>
        </p:nvSpPr>
        <p:spPr bwMode="auto">
          <a:xfrm>
            <a:off x="2710656" y="5101408"/>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878146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grpSp>
        <p:nvGrpSpPr>
          <p:cNvPr id="79874" name="Group 2"/>
          <p:cNvGrpSpPr>
            <a:grpSpLocks/>
          </p:cNvGrpSpPr>
          <p:nvPr/>
        </p:nvGrpSpPr>
        <p:grpSpPr bwMode="auto">
          <a:xfrm>
            <a:off x="0" y="304800"/>
            <a:ext cx="9144000" cy="6248400"/>
            <a:chOff x="0" y="0"/>
            <a:chExt cx="5760" cy="3936"/>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1"/>
          <p:cNvSpPr/>
          <p:nvPr/>
        </p:nvSpPr>
        <p:spPr bwMode="auto">
          <a:xfrm>
            <a:off x="661146" y="4648200"/>
            <a:ext cx="786653"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6" name="Rectangle 5"/>
          <p:cNvSpPr/>
          <p:nvPr/>
        </p:nvSpPr>
        <p:spPr bwMode="auto">
          <a:xfrm>
            <a:off x="152400" y="1516794"/>
            <a:ext cx="224118" cy="3398106"/>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7" name="Freeform 6"/>
          <p:cNvSpPr/>
          <p:nvPr/>
        </p:nvSpPr>
        <p:spPr bwMode="auto">
          <a:xfrm>
            <a:off x="358655" y="1512245"/>
            <a:ext cx="7436223" cy="3665363"/>
          </a:xfrm>
          <a:custGeom>
            <a:avLst/>
            <a:gdLst>
              <a:gd name="connsiteX0" fmla="*/ 0 w 7436223"/>
              <a:gd name="connsiteY0" fmla="*/ 6013 h 3860887"/>
              <a:gd name="connsiteX1" fmla="*/ 389964 w 7436223"/>
              <a:gd name="connsiteY1" fmla="*/ 19460 h 3860887"/>
              <a:gd name="connsiteX2" fmla="*/ 605117 w 7436223"/>
              <a:gd name="connsiteY2" fmla="*/ 167377 h 3860887"/>
              <a:gd name="connsiteX3" fmla="*/ 699247 w 7436223"/>
              <a:gd name="connsiteY3" fmla="*/ 476660 h 3860887"/>
              <a:gd name="connsiteX4" fmla="*/ 1237129 w 7436223"/>
              <a:gd name="connsiteY4" fmla="*/ 3623271 h 3860887"/>
              <a:gd name="connsiteX5" fmla="*/ 1748117 w 7436223"/>
              <a:gd name="connsiteY5" fmla="*/ 3636719 h 3860887"/>
              <a:gd name="connsiteX6" fmla="*/ 7436223 w 7436223"/>
              <a:gd name="connsiteY6" fmla="*/ 3636719 h 3860887"/>
              <a:gd name="connsiteX0" fmla="*/ 0 w 7436223"/>
              <a:gd name="connsiteY0" fmla="*/ 6013 h 3680546"/>
              <a:gd name="connsiteX1" fmla="*/ 389964 w 7436223"/>
              <a:gd name="connsiteY1" fmla="*/ 19460 h 3680546"/>
              <a:gd name="connsiteX2" fmla="*/ 605117 w 7436223"/>
              <a:gd name="connsiteY2" fmla="*/ 167377 h 3680546"/>
              <a:gd name="connsiteX3" fmla="*/ 699247 w 7436223"/>
              <a:gd name="connsiteY3" fmla="*/ 476660 h 3680546"/>
              <a:gd name="connsiteX4" fmla="*/ 1129553 w 7436223"/>
              <a:gd name="connsiteY4" fmla="*/ 3045048 h 3680546"/>
              <a:gd name="connsiteX5" fmla="*/ 1748117 w 7436223"/>
              <a:gd name="connsiteY5" fmla="*/ 3636719 h 3680546"/>
              <a:gd name="connsiteX6" fmla="*/ 7436223 w 7436223"/>
              <a:gd name="connsiteY6" fmla="*/ 3636719 h 3680546"/>
              <a:gd name="connsiteX0" fmla="*/ 0 w 7436223"/>
              <a:gd name="connsiteY0" fmla="*/ 6013 h 3731346"/>
              <a:gd name="connsiteX1" fmla="*/ 389964 w 7436223"/>
              <a:gd name="connsiteY1" fmla="*/ 19460 h 3731346"/>
              <a:gd name="connsiteX2" fmla="*/ 605117 w 7436223"/>
              <a:gd name="connsiteY2" fmla="*/ 167377 h 3731346"/>
              <a:gd name="connsiteX3" fmla="*/ 699247 w 7436223"/>
              <a:gd name="connsiteY3" fmla="*/ 476660 h 3731346"/>
              <a:gd name="connsiteX4" fmla="*/ 1048871 w 7436223"/>
              <a:gd name="connsiteY4" fmla="*/ 2359248 h 3731346"/>
              <a:gd name="connsiteX5" fmla="*/ 1748117 w 7436223"/>
              <a:gd name="connsiteY5" fmla="*/ 3636719 h 3731346"/>
              <a:gd name="connsiteX6" fmla="*/ 7436223 w 7436223"/>
              <a:gd name="connsiteY6" fmla="*/ 3636719 h 3731346"/>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2595282 w 7436223"/>
              <a:gd name="connsiteY5" fmla="*/ 3663613 h 3751738"/>
              <a:gd name="connsiteX6" fmla="*/ 7436223 w 7436223"/>
              <a:gd name="connsiteY6" fmla="*/ 3636719 h 3751738"/>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1573305 w 7436223"/>
              <a:gd name="connsiteY5" fmla="*/ 3179519 h 3751738"/>
              <a:gd name="connsiteX6" fmla="*/ 2595282 w 7436223"/>
              <a:gd name="connsiteY6" fmla="*/ 3663613 h 3751738"/>
              <a:gd name="connsiteX7" fmla="*/ 7436223 w 7436223"/>
              <a:gd name="connsiteY7" fmla="*/ 3636719 h 3751738"/>
              <a:gd name="connsiteX0" fmla="*/ 0 w 7436223"/>
              <a:gd name="connsiteY0" fmla="*/ 6013 h 3750931"/>
              <a:gd name="connsiteX1" fmla="*/ 389964 w 7436223"/>
              <a:gd name="connsiteY1" fmla="*/ 19460 h 3750931"/>
              <a:gd name="connsiteX2" fmla="*/ 605117 w 7436223"/>
              <a:gd name="connsiteY2" fmla="*/ 167377 h 3750931"/>
              <a:gd name="connsiteX3" fmla="*/ 699247 w 7436223"/>
              <a:gd name="connsiteY3" fmla="*/ 476660 h 3750931"/>
              <a:gd name="connsiteX4" fmla="*/ 1048871 w 7436223"/>
              <a:gd name="connsiteY4" fmla="*/ 2359248 h 3750931"/>
              <a:gd name="connsiteX5" fmla="*/ 1317810 w 7436223"/>
              <a:gd name="connsiteY5" fmla="*/ 3650166 h 3750931"/>
              <a:gd name="connsiteX6" fmla="*/ 2595282 w 7436223"/>
              <a:gd name="connsiteY6" fmla="*/ 3663613 h 3750931"/>
              <a:gd name="connsiteX7" fmla="*/ 7436223 w 7436223"/>
              <a:gd name="connsiteY7" fmla="*/ 3636719 h 3750931"/>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1531 h 3664173"/>
              <a:gd name="connsiteX1" fmla="*/ 389964 w 7436223"/>
              <a:gd name="connsiteY1" fmla="*/ 14978 h 3664173"/>
              <a:gd name="connsiteX2" fmla="*/ 437029 w 7436223"/>
              <a:gd name="connsiteY2" fmla="*/ 17920 h 3664173"/>
              <a:gd name="connsiteX3" fmla="*/ 605117 w 7436223"/>
              <a:gd name="connsiteY3" fmla="*/ 162895 h 3664173"/>
              <a:gd name="connsiteX4" fmla="*/ 699247 w 7436223"/>
              <a:gd name="connsiteY4" fmla="*/ 472178 h 3664173"/>
              <a:gd name="connsiteX5" fmla="*/ 1048871 w 7436223"/>
              <a:gd name="connsiteY5" fmla="*/ 2354766 h 3664173"/>
              <a:gd name="connsiteX6" fmla="*/ 1317810 w 7436223"/>
              <a:gd name="connsiteY6" fmla="*/ 3645684 h 3664173"/>
              <a:gd name="connsiteX7" fmla="*/ 2595282 w 7436223"/>
              <a:gd name="connsiteY7" fmla="*/ 3659131 h 3664173"/>
              <a:gd name="connsiteX8" fmla="*/ 7436223 w 7436223"/>
              <a:gd name="connsiteY8" fmla="*/ 3632237 h 3664173"/>
              <a:gd name="connsiteX0" fmla="*/ 0 w 7436223"/>
              <a:gd name="connsiteY0" fmla="*/ 2240 h 3664882"/>
              <a:gd name="connsiteX1" fmla="*/ 368533 w 7436223"/>
              <a:gd name="connsiteY1" fmla="*/ 8543 h 3664882"/>
              <a:gd name="connsiteX2" fmla="*/ 437029 w 7436223"/>
              <a:gd name="connsiteY2" fmla="*/ 18629 h 3664882"/>
              <a:gd name="connsiteX3" fmla="*/ 605117 w 7436223"/>
              <a:gd name="connsiteY3" fmla="*/ 163604 h 3664882"/>
              <a:gd name="connsiteX4" fmla="*/ 699247 w 7436223"/>
              <a:gd name="connsiteY4" fmla="*/ 472887 h 3664882"/>
              <a:gd name="connsiteX5" fmla="*/ 1048871 w 7436223"/>
              <a:gd name="connsiteY5" fmla="*/ 2355475 h 3664882"/>
              <a:gd name="connsiteX6" fmla="*/ 1317810 w 7436223"/>
              <a:gd name="connsiteY6" fmla="*/ 3646393 h 3664882"/>
              <a:gd name="connsiteX7" fmla="*/ 2595282 w 7436223"/>
              <a:gd name="connsiteY7" fmla="*/ 3659840 h 3664882"/>
              <a:gd name="connsiteX8" fmla="*/ 7436223 w 7436223"/>
              <a:gd name="connsiteY8" fmla="*/ 3632946 h 3664882"/>
              <a:gd name="connsiteX0" fmla="*/ 0 w 7436223"/>
              <a:gd name="connsiteY0" fmla="*/ 2463 h 3665105"/>
              <a:gd name="connsiteX1" fmla="*/ 368533 w 7436223"/>
              <a:gd name="connsiteY1" fmla="*/ 8766 h 3665105"/>
              <a:gd name="connsiteX2" fmla="*/ 487035 w 7436223"/>
              <a:gd name="connsiteY2" fmla="*/ 28377 h 3665105"/>
              <a:gd name="connsiteX3" fmla="*/ 605117 w 7436223"/>
              <a:gd name="connsiteY3" fmla="*/ 163827 h 3665105"/>
              <a:gd name="connsiteX4" fmla="*/ 699247 w 7436223"/>
              <a:gd name="connsiteY4" fmla="*/ 473110 h 3665105"/>
              <a:gd name="connsiteX5" fmla="*/ 1048871 w 7436223"/>
              <a:gd name="connsiteY5" fmla="*/ 2355698 h 3665105"/>
              <a:gd name="connsiteX6" fmla="*/ 1317810 w 7436223"/>
              <a:gd name="connsiteY6" fmla="*/ 3646616 h 3665105"/>
              <a:gd name="connsiteX7" fmla="*/ 2595282 w 7436223"/>
              <a:gd name="connsiteY7" fmla="*/ 3660063 h 3665105"/>
              <a:gd name="connsiteX8" fmla="*/ 7436223 w 7436223"/>
              <a:gd name="connsiteY8" fmla="*/ 3633169 h 3665105"/>
              <a:gd name="connsiteX0" fmla="*/ 0 w 7436223"/>
              <a:gd name="connsiteY0" fmla="*/ 9505 h 3672147"/>
              <a:gd name="connsiteX1" fmla="*/ 380439 w 7436223"/>
              <a:gd name="connsiteY1" fmla="*/ 1520 h 3672147"/>
              <a:gd name="connsiteX2" fmla="*/ 487035 w 7436223"/>
              <a:gd name="connsiteY2" fmla="*/ 35419 h 3672147"/>
              <a:gd name="connsiteX3" fmla="*/ 605117 w 7436223"/>
              <a:gd name="connsiteY3" fmla="*/ 170869 h 3672147"/>
              <a:gd name="connsiteX4" fmla="*/ 699247 w 7436223"/>
              <a:gd name="connsiteY4" fmla="*/ 480152 h 3672147"/>
              <a:gd name="connsiteX5" fmla="*/ 1048871 w 7436223"/>
              <a:gd name="connsiteY5" fmla="*/ 2362740 h 3672147"/>
              <a:gd name="connsiteX6" fmla="*/ 1317810 w 7436223"/>
              <a:gd name="connsiteY6" fmla="*/ 3653658 h 3672147"/>
              <a:gd name="connsiteX7" fmla="*/ 2595282 w 7436223"/>
              <a:gd name="connsiteY7" fmla="*/ 3667105 h 3672147"/>
              <a:gd name="connsiteX8" fmla="*/ 7436223 w 7436223"/>
              <a:gd name="connsiteY8" fmla="*/ 3640211 h 3672147"/>
              <a:gd name="connsiteX0" fmla="*/ 0 w 7436223"/>
              <a:gd name="connsiteY0" fmla="*/ 4567 h 3667209"/>
              <a:gd name="connsiteX1" fmla="*/ 382820 w 7436223"/>
              <a:gd name="connsiteY1" fmla="*/ 3726 h 3667209"/>
              <a:gd name="connsiteX2" fmla="*/ 487035 w 7436223"/>
              <a:gd name="connsiteY2" fmla="*/ 30481 h 3667209"/>
              <a:gd name="connsiteX3" fmla="*/ 605117 w 7436223"/>
              <a:gd name="connsiteY3" fmla="*/ 165931 h 3667209"/>
              <a:gd name="connsiteX4" fmla="*/ 699247 w 7436223"/>
              <a:gd name="connsiteY4" fmla="*/ 475214 h 3667209"/>
              <a:gd name="connsiteX5" fmla="*/ 1048871 w 7436223"/>
              <a:gd name="connsiteY5" fmla="*/ 2357802 h 3667209"/>
              <a:gd name="connsiteX6" fmla="*/ 1317810 w 7436223"/>
              <a:gd name="connsiteY6" fmla="*/ 3648720 h 3667209"/>
              <a:gd name="connsiteX7" fmla="*/ 2595282 w 7436223"/>
              <a:gd name="connsiteY7" fmla="*/ 3662167 h 3667209"/>
              <a:gd name="connsiteX8" fmla="*/ 7436223 w 7436223"/>
              <a:gd name="connsiteY8" fmla="*/ 3635273 h 3667209"/>
              <a:gd name="connsiteX0" fmla="*/ 0 w 7436223"/>
              <a:gd name="connsiteY0" fmla="*/ 5162 h 3667804"/>
              <a:gd name="connsiteX1" fmla="*/ 382820 w 7436223"/>
              <a:gd name="connsiteY1" fmla="*/ 4321 h 3667804"/>
              <a:gd name="connsiteX2" fmla="*/ 487035 w 7436223"/>
              <a:gd name="connsiteY2" fmla="*/ 40601 h 3667804"/>
              <a:gd name="connsiteX3" fmla="*/ 605117 w 7436223"/>
              <a:gd name="connsiteY3" fmla="*/ 166526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10126 h 3672768"/>
              <a:gd name="connsiteX1" fmla="*/ 382820 w 7436223"/>
              <a:gd name="connsiteY1" fmla="*/ 9285 h 3672768"/>
              <a:gd name="connsiteX2" fmla="*/ 487035 w 7436223"/>
              <a:gd name="connsiteY2" fmla="*/ 45565 h 3672768"/>
              <a:gd name="connsiteX3" fmla="*/ 699247 w 7436223"/>
              <a:gd name="connsiteY3" fmla="*/ 480773 h 3672768"/>
              <a:gd name="connsiteX4" fmla="*/ 1048871 w 7436223"/>
              <a:gd name="connsiteY4" fmla="*/ 2363361 h 3672768"/>
              <a:gd name="connsiteX5" fmla="*/ 1317810 w 7436223"/>
              <a:gd name="connsiteY5" fmla="*/ 3654279 h 3672768"/>
              <a:gd name="connsiteX6" fmla="*/ 2595282 w 7436223"/>
              <a:gd name="connsiteY6" fmla="*/ 3667726 h 3672768"/>
              <a:gd name="connsiteX7" fmla="*/ 7436223 w 7436223"/>
              <a:gd name="connsiteY7" fmla="*/ 3640832 h 3672768"/>
              <a:gd name="connsiteX0" fmla="*/ 0 w 7436223"/>
              <a:gd name="connsiteY0" fmla="*/ 11572 h 3674214"/>
              <a:gd name="connsiteX1" fmla="*/ 382820 w 7436223"/>
              <a:gd name="connsiteY1" fmla="*/ 10731 h 3674214"/>
              <a:gd name="connsiteX2" fmla="*/ 584666 w 7436223"/>
              <a:gd name="connsiteY2" fmla="*/ 137498 h 3674214"/>
              <a:gd name="connsiteX3" fmla="*/ 699247 w 7436223"/>
              <a:gd name="connsiteY3" fmla="*/ 482219 h 3674214"/>
              <a:gd name="connsiteX4" fmla="*/ 1048871 w 7436223"/>
              <a:gd name="connsiteY4" fmla="*/ 2364807 h 3674214"/>
              <a:gd name="connsiteX5" fmla="*/ 1317810 w 7436223"/>
              <a:gd name="connsiteY5" fmla="*/ 3655725 h 3674214"/>
              <a:gd name="connsiteX6" fmla="*/ 2595282 w 7436223"/>
              <a:gd name="connsiteY6" fmla="*/ 3669172 h 3674214"/>
              <a:gd name="connsiteX7" fmla="*/ 7436223 w 7436223"/>
              <a:gd name="connsiteY7" fmla="*/ 3642278 h 3674214"/>
              <a:gd name="connsiteX0" fmla="*/ 0 w 7436223"/>
              <a:gd name="connsiteY0" fmla="*/ 11051 h 3673693"/>
              <a:gd name="connsiteX1" fmla="*/ 382820 w 7436223"/>
              <a:gd name="connsiteY1" fmla="*/ 10210 h 3673693"/>
              <a:gd name="connsiteX2" fmla="*/ 567997 w 7436223"/>
              <a:gd name="connsiteY2" fmla="*/ 129834 h 3673693"/>
              <a:gd name="connsiteX3" fmla="*/ 699247 w 7436223"/>
              <a:gd name="connsiteY3" fmla="*/ 481698 h 3673693"/>
              <a:gd name="connsiteX4" fmla="*/ 1048871 w 7436223"/>
              <a:gd name="connsiteY4" fmla="*/ 2364286 h 3673693"/>
              <a:gd name="connsiteX5" fmla="*/ 1317810 w 7436223"/>
              <a:gd name="connsiteY5" fmla="*/ 3655204 h 3673693"/>
              <a:gd name="connsiteX6" fmla="*/ 2595282 w 7436223"/>
              <a:gd name="connsiteY6" fmla="*/ 3668651 h 3673693"/>
              <a:gd name="connsiteX7" fmla="*/ 7436223 w 7436223"/>
              <a:gd name="connsiteY7" fmla="*/ 3641757 h 3673693"/>
              <a:gd name="connsiteX0" fmla="*/ 0 w 7436223"/>
              <a:gd name="connsiteY0" fmla="*/ 10011 h 3672653"/>
              <a:gd name="connsiteX1" fmla="*/ 382820 w 7436223"/>
              <a:gd name="connsiteY1" fmla="*/ 9170 h 3672653"/>
              <a:gd name="connsiteX2" fmla="*/ 553710 w 7436223"/>
              <a:gd name="connsiteY2" fmla="*/ 114506 h 3672653"/>
              <a:gd name="connsiteX3" fmla="*/ 699247 w 7436223"/>
              <a:gd name="connsiteY3" fmla="*/ 480658 h 3672653"/>
              <a:gd name="connsiteX4" fmla="*/ 1048871 w 7436223"/>
              <a:gd name="connsiteY4" fmla="*/ 2363246 h 3672653"/>
              <a:gd name="connsiteX5" fmla="*/ 1317810 w 7436223"/>
              <a:gd name="connsiteY5" fmla="*/ 3654164 h 3672653"/>
              <a:gd name="connsiteX6" fmla="*/ 2595282 w 7436223"/>
              <a:gd name="connsiteY6" fmla="*/ 3667611 h 3672653"/>
              <a:gd name="connsiteX7" fmla="*/ 7436223 w 7436223"/>
              <a:gd name="connsiteY7" fmla="*/ 3640717 h 3672653"/>
              <a:gd name="connsiteX0" fmla="*/ 0 w 7436223"/>
              <a:gd name="connsiteY0" fmla="*/ 5953 h 3668595"/>
              <a:gd name="connsiteX1" fmla="*/ 382820 w 7436223"/>
              <a:gd name="connsiteY1" fmla="*/ 5112 h 3668595"/>
              <a:gd name="connsiteX2" fmla="*/ 553710 w 7436223"/>
              <a:gd name="connsiteY2" fmla="*/ 110448 h 3668595"/>
              <a:gd name="connsiteX3" fmla="*/ 699247 w 7436223"/>
              <a:gd name="connsiteY3" fmla="*/ 476600 h 3668595"/>
              <a:gd name="connsiteX4" fmla="*/ 1048871 w 7436223"/>
              <a:gd name="connsiteY4" fmla="*/ 2359188 h 3668595"/>
              <a:gd name="connsiteX5" fmla="*/ 1317810 w 7436223"/>
              <a:gd name="connsiteY5" fmla="*/ 3650106 h 3668595"/>
              <a:gd name="connsiteX6" fmla="*/ 2595282 w 7436223"/>
              <a:gd name="connsiteY6" fmla="*/ 3663553 h 3668595"/>
              <a:gd name="connsiteX7" fmla="*/ 7436223 w 7436223"/>
              <a:gd name="connsiteY7" fmla="*/ 3636659 h 3668595"/>
              <a:gd name="connsiteX0" fmla="*/ 0 w 7436223"/>
              <a:gd name="connsiteY0" fmla="*/ 9837 h 3672479"/>
              <a:gd name="connsiteX1" fmla="*/ 382820 w 7436223"/>
              <a:gd name="connsiteY1" fmla="*/ 8996 h 3672479"/>
              <a:gd name="connsiteX2" fmla="*/ 563235 w 7436223"/>
              <a:gd name="connsiteY2" fmla="*/ 111951 h 3672479"/>
              <a:gd name="connsiteX3" fmla="*/ 699247 w 7436223"/>
              <a:gd name="connsiteY3" fmla="*/ 480484 h 3672479"/>
              <a:gd name="connsiteX4" fmla="*/ 1048871 w 7436223"/>
              <a:gd name="connsiteY4" fmla="*/ 2363072 h 3672479"/>
              <a:gd name="connsiteX5" fmla="*/ 1317810 w 7436223"/>
              <a:gd name="connsiteY5" fmla="*/ 3653990 h 3672479"/>
              <a:gd name="connsiteX6" fmla="*/ 2595282 w 7436223"/>
              <a:gd name="connsiteY6" fmla="*/ 3667437 h 3672479"/>
              <a:gd name="connsiteX7" fmla="*/ 7436223 w 7436223"/>
              <a:gd name="connsiteY7"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65617 w 7436223"/>
              <a:gd name="connsiteY3" fmla="*/ 116715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27517 w 7436223"/>
              <a:gd name="connsiteY3" fmla="*/ 85758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4712 h 3667354"/>
              <a:gd name="connsiteX1" fmla="*/ 382820 w 7436223"/>
              <a:gd name="connsiteY1" fmla="*/ 3871 h 3667354"/>
              <a:gd name="connsiteX2" fmla="*/ 463223 w 7436223"/>
              <a:gd name="connsiteY2" fmla="*/ 33007 h 3667354"/>
              <a:gd name="connsiteX3" fmla="*/ 527517 w 7436223"/>
              <a:gd name="connsiteY3" fmla="*/ 80633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672773 w 7436223"/>
              <a:gd name="connsiteY6" fmla="*/ 346906 h 3666927"/>
              <a:gd name="connsiteX7" fmla="*/ 1048871 w 7436223"/>
              <a:gd name="connsiteY7" fmla="*/ 2357520 h 3666927"/>
              <a:gd name="connsiteX8" fmla="*/ 1317810 w 7436223"/>
              <a:gd name="connsiteY8" fmla="*/ 3648438 h 3666927"/>
              <a:gd name="connsiteX9" fmla="*/ 2595282 w 7436223"/>
              <a:gd name="connsiteY9" fmla="*/ 3661885 h 3666927"/>
              <a:gd name="connsiteX10" fmla="*/ 7436223 w 7436223"/>
              <a:gd name="connsiteY10"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672773 w 7436223"/>
              <a:gd name="connsiteY5" fmla="*/ 346906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18130 h 3680772"/>
              <a:gd name="connsiteX1" fmla="*/ 382820 w 7436223"/>
              <a:gd name="connsiteY1" fmla="*/ 17289 h 3680772"/>
              <a:gd name="connsiteX2" fmla="*/ 432267 w 7436223"/>
              <a:gd name="connsiteY2" fmla="*/ 27376 h 3680772"/>
              <a:gd name="connsiteX3" fmla="*/ 680197 w 7436223"/>
              <a:gd name="connsiteY3" fmla="*/ 353045 h 3680772"/>
              <a:gd name="connsiteX4" fmla="*/ 1048871 w 7436223"/>
              <a:gd name="connsiteY4" fmla="*/ 2371365 h 3680772"/>
              <a:gd name="connsiteX5" fmla="*/ 1317810 w 7436223"/>
              <a:gd name="connsiteY5" fmla="*/ 3662283 h 3680772"/>
              <a:gd name="connsiteX6" fmla="*/ 2595282 w 7436223"/>
              <a:gd name="connsiteY6" fmla="*/ 3675730 h 3680772"/>
              <a:gd name="connsiteX7" fmla="*/ 7436223 w 7436223"/>
              <a:gd name="connsiteY7" fmla="*/ 3648836 h 3680772"/>
              <a:gd name="connsiteX0" fmla="*/ 0 w 7436223"/>
              <a:gd name="connsiteY0" fmla="*/ 26972 h 3689614"/>
              <a:gd name="connsiteX1" fmla="*/ 382820 w 7436223"/>
              <a:gd name="connsiteY1" fmla="*/ 26131 h 3689614"/>
              <a:gd name="connsiteX2" fmla="*/ 680197 w 7436223"/>
              <a:gd name="connsiteY2" fmla="*/ 361887 h 3689614"/>
              <a:gd name="connsiteX3" fmla="*/ 1048871 w 7436223"/>
              <a:gd name="connsiteY3" fmla="*/ 2380207 h 3689614"/>
              <a:gd name="connsiteX4" fmla="*/ 1317810 w 7436223"/>
              <a:gd name="connsiteY4" fmla="*/ 3671125 h 3689614"/>
              <a:gd name="connsiteX5" fmla="*/ 2595282 w 7436223"/>
              <a:gd name="connsiteY5" fmla="*/ 3684572 h 3689614"/>
              <a:gd name="connsiteX6" fmla="*/ 7436223 w 7436223"/>
              <a:gd name="connsiteY6" fmla="*/ 3657678 h 3689614"/>
              <a:gd name="connsiteX0" fmla="*/ 0 w 7436223"/>
              <a:gd name="connsiteY0" fmla="*/ 49335 h 3711977"/>
              <a:gd name="connsiteX1" fmla="*/ 511408 w 7436223"/>
              <a:gd name="connsiteY1" fmla="*/ 19919 h 3711977"/>
              <a:gd name="connsiteX2" fmla="*/ 680197 w 7436223"/>
              <a:gd name="connsiteY2" fmla="*/ 384250 h 3711977"/>
              <a:gd name="connsiteX3" fmla="*/ 1048871 w 7436223"/>
              <a:gd name="connsiteY3" fmla="*/ 2402570 h 3711977"/>
              <a:gd name="connsiteX4" fmla="*/ 1317810 w 7436223"/>
              <a:gd name="connsiteY4" fmla="*/ 3693488 h 3711977"/>
              <a:gd name="connsiteX5" fmla="*/ 2595282 w 7436223"/>
              <a:gd name="connsiteY5" fmla="*/ 3706935 h 3711977"/>
              <a:gd name="connsiteX6" fmla="*/ 7436223 w 7436223"/>
              <a:gd name="connsiteY6" fmla="*/ 3680041 h 3711977"/>
              <a:gd name="connsiteX0" fmla="*/ 0 w 7436223"/>
              <a:gd name="connsiteY0" fmla="*/ 55476 h 3718118"/>
              <a:gd name="connsiteX1" fmla="*/ 511408 w 7436223"/>
              <a:gd name="connsiteY1" fmla="*/ 26060 h 3718118"/>
              <a:gd name="connsiteX2" fmla="*/ 680197 w 7436223"/>
              <a:gd name="connsiteY2" fmla="*/ 390391 h 3718118"/>
              <a:gd name="connsiteX3" fmla="*/ 1048871 w 7436223"/>
              <a:gd name="connsiteY3" fmla="*/ 2408711 h 3718118"/>
              <a:gd name="connsiteX4" fmla="*/ 1317810 w 7436223"/>
              <a:gd name="connsiteY4" fmla="*/ 3699629 h 3718118"/>
              <a:gd name="connsiteX5" fmla="*/ 2595282 w 7436223"/>
              <a:gd name="connsiteY5" fmla="*/ 3713076 h 3718118"/>
              <a:gd name="connsiteX6" fmla="*/ 7436223 w 7436223"/>
              <a:gd name="connsiteY6" fmla="*/ 3686182 h 3718118"/>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3606 h 3666248"/>
              <a:gd name="connsiteX1" fmla="*/ 680197 w 7436223"/>
              <a:gd name="connsiteY1" fmla="*/ 338521 h 3666248"/>
              <a:gd name="connsiteX2" fmla="*/ 1048871 w 7436223"/>
              <a:gd name="connsiteY2" fmla="*/ 2356841 h 3666248"/>
              <a:gd name="connsiteX3" fmla="*/ 1317810 w 7436223"/>
              <a:gd name="connsiteY3" fmla="*/ 3647759 h 3666248"/>
              <a:gd name="connsiteX4" fmla="*/ 2595282 w 7436223"/>
              <a:gd name="connsiteY4" fmla="*/ 3661206 h 3666248"/>
              <a:gd name="connsiteX5" fmla="*/ 7436223 w 7436223"/>
              <a:gd name="connsiteY5" fmla="*/ 3634312 h 3666248"/>
              <a:gd name="connsiteX0" fmla="*/ 0 w 7436223"/>
              <a:gd name="connsiteY0" fmla="*/ 0 h 3662642"/>
              <a:gd name="connsiteX1" fmla="*/ 432267 w 7436223"/>
              <a:gd name="connsiteY1" fmla="*/ 54490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9341 h 3671983"/>
              <a:gd name="connsiteX1" fmla="*/ 429886 w 7436223"/>
              <a:gd name="connsiteY1" fmla="*/ 28112 h 3671983"/>
              <a:gd name="connsiteX2" fmla="*/ 680197 w 7436223"/>
              <a:gd name="connsiteY2" fmla="*/ 344256 h 3671983"/>
              <a:gd name="connsiteX3" fmla="*/ 1048871 w 7436223"/>
              <a:gd name="connsiteY3" fmla="*/ 2362576 h 3671983"/>
              <a:gd name="connsiteX4" fmla="*/ 1317810 w 7436223"/>
              <a:gd name="connsiteY4" fmla="*/ 3653494 h 3671983"/>
              <a:gd name="connsiteX5" fmla="*/ 2595282 w 7436223"/>
              <a:gd name="connsiteY5" fmla="*/ 3666941 h 3671983"/>
              <a:gd name="connsiteX6" fmla="*/ 7436223 w 7436223"/>
              <a:gd name="connsiteY6" fmla="*/ 3640047 h 3671983"/>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7855 h 3670497"/>
              <a:gd name="connsiteX1" fmla="*/ 344161 w 7436223"/>
              <a:gd name="connsiteY1" fmla="*/ 12339 h 3670497"/>
              <a:gd name="connsiteX2" fmla="*/ 680197 w 7436223"/>
              <a:gd name="connsiteY2" fmla="*/ 342770 h 3670497"/>
              <a:gd name="connsiteX3" fmla="*/ 1048871 w 7436223"/>
              <a:gd name="connsiteY3" fmla="*/ 2361090 h 3670497"/>
              <a:gd name="connsiteX4" fmla="*/ 1317810 w 7436223"/>
              <a:gd name="connsiteY4" fmla="*/ 3652008 h 3670497"/>
              <a:gd name="connsiteX5" fmla="*/ 2595282 w 7436223"/>
              <a:gd name="connsiteY5" fmla="*/ 3665455 h 3670497"/>
              <a:gd name="connsiteX6" fmla="*/ 7436223 w 7436223"/>
              <a:gd name="connsiteY6" fmla="*/ 3638561 h 3670497"/>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6555 h 3669197"/>
              <a:gd name="connsiteX1" fmla="*/ 344161 w 7436223"/>
              <a:gd name="connsiteY1" fmla="*/ 11039 h 3669197"/>
              <a:gd name="connsiteX2" fmla="*/ 680197 w 7436223"/>
              <a:gd name="connsiteY2" fmla="*/ 341470 h 3669197"/>
              <a:gd name="connsiteX3" fmla="*/ 1048871 w 7436223"/>
              <a:gd name="connsiteY3" fmla="*/ 2359790 h 3669197"/>
              <a:gd name="connsiteX4" fmla="*/ 1317810 w 7436223"/>
              <a:gd name="connsiteY4" fmla="*/ 3650708 h 3669197"/>
              <a:gd name="connsiteX5" fmla="*/ 2595282 w 7436223"/>
              <a:gd name="connsiteY5" fmla="*/ 3664155 h 3669197"/>
              <a:gd name="connsiteX6" fmla="*/ 7436223 w 7436223"/>
              <a:gd name="connsiteY6" fmla="*/ 3637261 h 3669197"/>
              <a:gd name="connsiteX0" fmla="*/ 0 w 7436223"/>
              <a:gd name="connsiteY0" fmla="*/ 12725 h 3675367"/>
              <a:gd name="connsiteX1" fmla="*/ 344161 w 7436223"/>
              <a:gd name="connsiteY1" fmla="*/ 10066 h 3675367"/>
              <a:gd name="connsiteX2" fmla="*/ 680197 w 7436223"/>
              <a:gd name="connsiteY2" fmla="*/ 347640 h 3675367"/>
              <a:gd name="connsiteX3" fmla="*/ 1048871 w 7436223"/>
              <a:gd name="connsiteY3" fmla="*/ 2365960 h 3675367"/>
              <a:gd name="connsiteX4" fmla="*/ 1317810 w 7436223"/>
              <a:gd name="connsiteY4" fmla="*/ 3656878 h 3675367"/>
              <a:gd name="connsiteX5" fmla="*/ 2595282 w 7436223"/>
              <a:gd name="connsiteY5" fmla="*/ 3670325 h 3675367"/>
              <a:gd name="connsiteX6" fmla="*/ 7436223 w 7436223"/>
              <a:gd name="connsiteY6" fmla="*/ 3643431 h 3675367"/>
              <a:gd name="connsiteX0" fmla="*/ 0 w 7436223"/>
              <a:gd name="connsiteY0" fmla="*/ 6505 h 3669147"/>
              <a:gd name="connsiteX1" fmla="*/ 344161 w 7436223"/>
              <a:gd name="connsiteY1" fmla="*/ 3846 h 3669147"/>
              <a:gd name="connsiteX2" fmla="*/ 680197 w 7436223"/>
              <a:gd name="connsiteY2" fmla="*/ 341420 h 3669147"/>
              <a:gd name="connsiteX3" fmla="*/ 1048871 w 7436223"/>
              <a:gd name="connsiteY3" fmla="*/ 2359740 h 3669147"/>
              <a:gd name="connsiteX4" fmla="*/ 1317810 w 7436223"/>
              <a:gd name="connsiteY4" fmla="*/ 3650658 h 3669147"/>
              <a:gd name="connsiteX5" fmla="*/ 2595282 w 7436223"/>
              <a:gd name="connsiteY5" fmla="*/ 3664105 h 3669147"/>
              <a:gd name="connsiteX6" fmla="*/ 7436223 w 7436223"/>
              <a:gd name="connsiteY6" fmla="*/ 3637211 h 3669147"/>
              <a:gd name="connsiteX0" fmla="*/ 0 w 7436223"/>
              <a:gd name="connsiteY0" fmla="*/ 2721 h 3665363"/>
              <a:gd name="connsiteX1" fmla="*/ 344161 w 7436223"/>
              <a:gd name="connsiteY1" fmla="*/ 62 h 3665363"/>
              <a:gd name="connsiteX2" fmla="*/ 680197 w 7436223"/>
              <a:gd name="connsiteY2" fmla="*/ 337636 h 3665363"/>
              <a:gd name="connsiteX3" fmla="*/ 1048871 w 7436223"/>
              <a:gd name="connsiteY3" fmla="*/ 2355956 h 3665363"/>
              <a:gd name="connsiteX4" fmla="*/ 1317810 w 7436223"/>
              <a:gd name="connsiteY4" fmla="*/ 3646874 h 3665363"/>
              <a:gd name="connsiteX5" fmla="*/ 2595282 w 7436223"/>
              <a:gd name="connsiteY5" fmla="*/ 3660321 h 3665363"/>
              <a:gd name="connsiteX6" fmla="*/ 7436223 w 7436223"/>
              <a:gd name="connsiteY6" fmla="*/ 3633427 h 366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36223" h="3665363">
                <a:moveTo>
                  <a:pt x="0" y="2721"/>
                </a:moveTo>
                <a:cubicBezTo>
                  <a:pt x="72045" y="11803"/>
                  <a:pt x="214128" y="-989"/>
                  <a:pt x="344161" y="62"/>
                </a:cubicBezTo>
                <a:cubicBezTo>
                  <a:pt x="347989" y="8256"/>
                  <a:pt x="562745" y="-55013"/>
                  <a:pt x="680197" y="337636"/>
                </a:cubicBezTo>
                <a:cubicBezTo>
                  <a:pt x="797649" y="730285"/>
                  <a:pt x="942602" y="1804416"/>
                  <a:pt x="1048871" y="2355956"/>
                </a:cubicBezTo>
                <a:cubicBezTo>
                  <a:pt x="1156377" y="2906211"/>
                  <a:pt x="1140758" y="3402585"/>
                  <a:pt x="1317810" y="3646874"/>
                </a:cubicBezTo>
                <a:cubicBezTo>
                  <a:pt x="1710015" y="3676009"/>
                  <a:pt x="1575547" y="3662562"/>
                  <a:pt x="2595282" y="3660321"/>
                </a:cubicBezTo>
                <a:lnTo>
                  <a:pt x="7436223" y="3633427"/>
                </a:lnTo>
              </a:path>
            </a:pathLst>
          </a:cu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0" name="Rectangle 9"/>
          <p:cNvSpPr/>
          <p:nvPr/>
        </p:nvSpPr>
        <p:spPr bwMode="auto">
          <a:xfrm>
            <a:off x="2819400" y="5181600"/>
            <a:ext cx="1295400" cy="2667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3" name="Rectangle 12"/>
          <p:cNvSpPr/>
          <p:nvPr/>
        </p:nvSpPr>
        <p:spPr bwMode="auto">
          <a:xfrm>
            <a:off x="2819400" y="1535844"/>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4" name="Rectangle 13"/>
          <p:cNvSpPr/>
          <p:nvPr/>
        </p:nvSpPr>
        <p:spPr bwMode="auto">
          <a:xfrm>
            <a:off x="2819400" y="2743200"/>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 name="Rectangle 2"/>
          <p:cNvSpPr/>
          <p:nvPr/>
        </p:nvSpPr>
        <p:spPr>
          <a:xfrm>
            <a:off x="4168085" y="937853"/>
            <a:ext cx="416615" cy="769441"/>
          </a:xfrm>
          <a:prstGeom prst="rect">
            <a:avLst/>
          </a:prstGeom>
          <a:noFill/>
        </p:spPr>
        <p:txBody>
          <a:bodyPr wrap="square" lIns="91440" tIns="45720" rIns="91440" bIns="45720">
            <a:spAutoFit/>
          </a:bodyPr>
          <a:lstStyle/>
          <a:p>
            <a:pPr algn="ctr"/>
            <a:r>
              <a:rPr lang="en-US" sz="4400" b="0" cap="none" spc="0" dirty="0">
                <a:ln w="18415" cmpd="sng">
                  <a:solidFill>
                    <a:schemeClr val="tx1"/>
                  </a:solidFill>
                  <a:prstDash val="solid"/>
                </a:ln>
                <a:solidFill>
                  <a:srgbClr val="FF0000"/>
                </a:solidFill>
                <a:effectLst>
                  <a:outerShdw blurRad="63500" dir="3600000" algn="tl" rotWithShape="0">
                    <a:srgbClr val="000000">
                      <a:alpha val="70000"/>
                    </a:srgbClr>
                  </a:outerShdw>
                </a:effectLst>
              </a:rPr>
              <a:t>x</a:t>
            </a:r>
          </a:p>
        </p:txBody>
      </p:sp>
      <p:sp>
        <p:nvSpPr>
          <p:cNvPr id="15" name="Rectangle 14"/>
          <p:cNvSpPr/>
          <p:nvPr/>
        </p:nvSpPr>
        <p:spPr>
          <a:xfrm>
            <a:off x="4177610" y="2616732"/>
            <a:ext cx="416615" cy="769441"/>
          </a:xfrm>
          <a:prstGeom prst="rect">
            <a:avLst/>
          </a:prstGeom>
          <a:noFill/>
        </p:spPr>
        <p:txBody>
          <a:bodyPr wrap="square" lIns="91440" tIns="45720" rIns="91440" bIns="45720">
            <a:spAutoFit/>
          </a:bodyPr>
          <a:lstStyle/>
          <a:p>
            <a:pPr algn="ctr"/>
            <a:r>
              <a:rPr lang="en-US" sz="4400" b="0" cap="none" spc="0" dirty="0">
                <a:ln w="18415" cmpd="sng">
                  <a:solidFill>
                    <a:schemeClr val="tx1"/>
                  </a:solidFill>
                  <a:prstDash val="solid"/>
                </a:ln>
                <a:solidFill>
                  <a:srgbClr val="FF0000"/>
                </a:solidFill>
                <a:effectLst>
                  <a:outerShdw blurRad="63500" dir="3600000" algn="tl" rotWithShape="0">
                    <a:srgbClr val="000000">
                      <a:alpha val="70000"/>
                    </a:srgbClr>
                  </a:outerShdw>
                </a:effectLst>
              </a:rPr>
              <a:t>x</a:t>
            </a:r>
          </a:p>
        </p:txBody>
      </p:sp>
      <p:sp>
        <p:nvSpPr>
          <p:cNvPr id="16" name="Rectangle 15"/>
          <p:cNvSpPr/>
          <p:nvPr/>
        </p:nvSpPr>
        <p:spPr bwMode="auto">
          <a:xfrm>
            <a:off x="13447" y="5524500"/>
            <a:ext cx="1295400" cy="26670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7" name="Rectangle 16"/>
          <p:cNvSpPr/>
          <p:nvPr/>
        </p:nvSpPr>
        <p:spPr bwMode="auto">
          <a:xfrm>
            <a:off x="5105400" y="828675"/>
            <a:ext cx="833718" cy="13335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8" name="Rectangle 17"/>
          <p:cNvSpPr/>
          <p:nvPr/>
        </p:nvSpPr>
        <p:spPr bwMode="auto">
          <a:xfrm>
            <a:off x="6400800" y="2911288"/>
            <a:ext cx="1524000"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9" name="Rectangle 18"/>
          <p:cNvSpPr/>
          <p:nvPr/>
        </p:nvSpPr>
        <p:spPr bwMode="auto">
          <a:xfrm>
            <a:off x="6405282" y="36576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0" name="Rectangle 19"/>
          <p:cNvSpPr/>
          <p:nvPr/>
        </p:nvSpPr>
        <p:spPr bwMode="auto">
          <a:xfrm>
            <a:off x="6405282" y="43815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1" name="Rectangle 20"/>
          <p:cNvSpPr/>
          <p:nvPr/>
        </p:nvSpPr>
        <p:spPr bwMode="auto">
          <a:xfrm>
            <a:off x="6405282" y="5182157"/>
            <a:ext cx="1519518"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4" name="Freeform 23"/>
          <p:cNvSpPr/>
          <p:nvPr/>
        </p:nvSpPr>
        <p:spPr bwMode="auto">
          <a:xfrm>
            <a:off x="736979" y="1296537"/>
            <a:ext cx="2101755" cy="1552885"/>
          </a:xfrm>
          <a:custGeom>
            <a:avLst/>
            <a:gdLst>
              <a:gd name="connsiteX0" fmla="*/ 0 w 2101755"/>
              <a:gd name="connsiteY0" fmla="*/ 0 h 1542995"/>
              <a:gd name="connsiteX1" fmla="*/ 313899 w 2101755"/>
              <a:gd name="connsiteY1" fmla="*/ 177421 h 1542995"/>
              <a:gd name="connsiteX2" fmla="*/ 491320 w 2101755"/>
              <a:gd name="connsiteY2" fmla="*/ 559559 h 1542995"/>
              <a:gd name="connsiteX3" fmla="*/ 818866 w 2101755"/>
              <a:gd name="connsiteY3" fmla="*/ 1378424 h 1542995"/>
              <a:gd name="connsiteX4" fmla="*/ 1050878 w 2101755"/>
              <a:gd name="connsiteY4" fmla="*/ 1528550 h 1542995"/>
              <a:gd name="connsiteX5" fmla="*/ 2101755 w 2101755"/>
              <a:gd name="connsiteY5" fmla="*/ 1528550 h 1542995"/>
              <a:gd name="connsiteX0" fmla="*/ 0 w 2101755"/>
              <a:gd name="connsiteY0" fmla="*/ 0 h 1551301"/>
              <a:gd name="connsiteX1" fmla="*/ 313899 w 2101755"/>
              <a:gd name="connsiteY1" fmla="*/ 177421 h 1551301"/>
              <a:gd name="connsiteX2" fmla="*/ 491320 w 2101755"/>
              <a:gd name="connsiteY2" fmla="*/ 559559 h 1551301"/>
              <a:gd name="connsiteX3" fmla="*/ 818866 w 2101755"/>
              <a:gd name="connsiteY3" fmla="*/ 1378424 h 1551301"/>
              <a:gd name="connsiteX4" fmla="*/ 1158034 w 2101755"/>
              <a:gd name="connsiteY4" fmla="*/ 1540456 h 1551301"/>
              <a:gd name="connsiteX5" fmla="*/ 2101755 w 2101755"/>
              <a:gd name="connsiteY5" fmla="*/ 1528550 h 1551301"/>
              <a:gd name="connsiteX0" fmla="*/ 0 w 2101755"/>
              <a:gd name="connsiteY0" fmla="*/ 0 h 1552885"/>
              <a:gd name="connsiteX1" fmla="*/ 313899 w 2101755"/>
              <a:gd name="connsiteY1" fmla="*/ 177421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 name="connsiteX0" fmla="*/ 0 w 2101755"/>
              <a:gd name="connsiteY0" fmla="*/ 0 h 1552885"/>
              <a:gd name="connsiteX1" fmla="*/ 309136 w 2101755"/>
              <a:gd name="connsiteY1" fmla="*/ 194090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1755" h="1552885">
                <a:moveTo>
                  <a:pt x="0" y="0"/>
                </a:moveTo>
                <a:cubicBezTo>
                  <a:pt x="116006" y="42080"/>
                  <a:pt x="227249" y="100830"/>
                  <a:pt x="309136" y="194090"/>
                </a:cubicBezTo>
                <a:cubicBezTo>
                  <a:pt x="391023" y="287350"/>
                  <a:pt x="407159" y="365742"/>
                  <a:pt x="491320" y="559559"/>
                </a:cubicBezTo>
                <a:cubicBezTo>
                  <a:pt x="575481" y="753376"/>
                  <a:pt x="702984" y="1193509"/>
                  <a:pt x="814103" y="1356992"/>
                </a:cubicBezTo>
                <a:cubicBezTo>
                  <a:pt x="925222" y="1520475"/>
                  <a:pt x="943425" y="1511863"/>
                  <a:pt x="1158034" y="1540456"/>
                </a:cubicBezTo>
                <a:cubicBezTo>
                  <a:pt x="1372643" y="1569049"/>
                  <a:pt x="1683224" y="1541060"/>
                  <a:pt x="2101755" y="1528550"/>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5" name="Freeform 24"/>
          <p:cNvSpPr/>
          <p:nvPr/>
        </p:nvSpPr>
        <p:spPr bwMode="auto">
          <a:xfrm>
            <a:off x="750627" y="1105469"/>
            <a:ext cx="2088107" cy="514152"/>
          </a:xfrm>
          <a:custGeom>
            <a:avLst/>
            <a:gdLst>
              <a:gd name="connsiteX0" fmla="*/ 0 w 2088107"/>
              <a:gd name="connsiteY0" fmla="*/ 0 h 512300"/>
              <a:gd name="connsiteX1" fmla="*/ 491319 w 2088107"/>
              <a:gd name="connsiteY1" fmla="*/ 327546 h 512300"/>
              <a:gd name="connsiteX2" fmla="*/ 1023582 w 2088107"/>
              <a:gd name="connsiteY2" fmla="*/ 491319 h 512300"/>
              <a:gd name="connsiteX3" fmla="*/ 2088107 w 2088107"/>
              <a:gd name="connsiteY3" fmla="*/ 504967 h 512300"/>
              <a:gd name="connsiteX0" fmla="*/ 0 w 2088107"/>
              <a:gd name="connsiteY0" fmla="*/ 0 h 514152"/>
              <a:gd name="connsiteX1" fmla="*/ 507988 w 2088107"/>
              <a:gd name="connsiteY1" fmla="*/ 296589 h 514152"/>
              <a:gd name="connsiteX2" fmla="*/ 1023582 w 2088107"/>
              <a:gd name="connsiteY2" fmla="*/ 491319 h 514152"/>
              <a:gd name="connsiteX3" fmla="*/ 2088107 w 2088107"/>
              <a:gd name="connsiteY3" fmla="*/ 504967 h 514152"/>
              <a:gd name="connsiteX0" fmla="*/ 0 w 2088107"/>
              <a:gd name="connsiteY0" fmla="*/ 0 h 514152"/>
              <a:gd name="connsiteX1" fmla="*/ 163773 w 2088107"/>
              <a:gd name="connsiteY1" fmla="*/ 108969 h 514152"/>
              <a:gd name="connsiteX2" fmla="*/ 507988 w 2088107"/>
              <a:gd name="connsiteY2" fmla="*/ 296589 h 514152"/>
              <a:gd name="connsiteX3" fmla="*/ 1023582 w 2088107"/>
              <a:gd name="connsiteY3" fmla="*/ 491319 h 514152"/>
              <a:gd name="connsiteX4" fmla="*/ 2088107 w 2088107"/>
              <a:gd name="connsiteY4" fmla="*/ 504967 h 514152"/>
              <a:gd name="connsiteX0" fmla="*/ 0 w 2088107"/>
              <a:gd name="connsiteY0" fmla="*/ 0 h 514152"/>
              <a:gd name="connsiteX1" fmla="*/ 185204 w 2088107"/>
              <a:gd name="connsiteY1" fmla="*/ 78012 h 514152"/>
              <a:gd name="connsiteX2" fmla="*/ 507988 w 2088107"/>
              <a:gd name="connsiteY2" fmla="*/ 296589 h 514152"/>
              <a:gd name="connsiteX3" fmla="*/ 1023582 w 2088107"/>
              <a:gd name="connsiteY3" fmla="*/ 491319 h 514152"/>
              <a:gd name="connsiteX4" fmla="*/ 2088107 w 2088107"/>
              <a:gd name="connsiteY4" fmla="*/ 504967 h 514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107" h="514152">
                <a:moveTo>
                  <a:pt x="0" y="0"/>
                </a:moveTo>
                <a:cubicBezTo>
                  <a:pt x="27296" y="18162"/>
                  <a:pt x="100539" y="28581"/>
                  <a:pt x="185204" y="78012"/>
                </a:cubicBezTo>
                <a:cubicBezTo>
                  <a:pt x="269869" y="127444"/>
                  <a:pt x="368259" y="227705"/>
                  <a:pt x="507988" y="296589"/>
                </a:cubicBezTo>
                <a:cubicBezTo>
                  <a:pt x="647717" y="365473"/>
                  <a:pt x="760229" y="456589"/>
                  <a:pt x="1023582" y="491319"/>
                </a:cubicBezTo>
                <a:cubicBezTo>
                  <a:pt x="1286935" y="526049"/>
                  <a:pt x="1688910" y="512928"/>
                  <a:pt x="2088107" y="504967"/>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6" name="Rectangle 25"/>
          <p:cNvSpPr/>
          <p:nvPr/>
        </p:nvSpPr>
        <p:spPr bwMode="auto">
          <a:xfrm>
            <a:off x="2524125" y="914400"/>
            <a:ext cx="487362"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7" name="Rectangle 26"/>
          <p:cNvSpPr/>
          <p:nvPr/>
        </p:nvSpPr>
        <p:spPr bwMode="auto">
          <a:xfrm>
            <a:off x="2676525" y="1066799"/>
            <a:ext cx="243681" cy="609601"/>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8" name="Rectangle 27"/>
          <p:cNvSpPr/>
          <p:nvPr/>
        </p:nvSpPr>
        <p:spPr bwMode="auto">
          <a:xfrm>
            <a:off x="2696368" y="2057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9" name="Rectangle 28"/>
          <p:cNvSpPr/>
          <p:nvPr/>
        </p:nvSpPr>
        <p:spPr bwMode="auto">
          <a:xfrm>
            <a:off x="2696368" y="2362200"/>
            <a:ext cx="152400" cy="1524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0" name="Rectangle 29"/>
          <p:cNvSpPr/>
          <p:nvPr/>
        </p:nvSpPr>
        <p:spPr bwMode="auto">
          <a:xfrm>
            <a:off x="2689225" y="2819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1" name="Rectangle 30"/>
          <p:cNvSpPr/>
          <p:nvPr/>
        </p:nvSpPr>
        <p:spPr bwMode="auto">
          <a:xfrm>
            <a:off x="2696368" y="32003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2" name="Rectangle 31"/>
          <p:cNvSpPr/>
          <p:nvPr/>
        </p:nvSpPr>
        <p:spPr bwMode="auto">
          <a:xfrm>
            <a:off x="2691606" y="33527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3" name="Rectangle 32"/>
          <p:cNvSpPr/>
          <p:nvPr/>
        </p:nvSpPr>
        <p:spPr bwMode="auto">
          <a:xfrm>
            <a:off x="2682081" y="36576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4" name="Rectangle 33"/>
          <p:cNvSpPr/>
          <p:nvPr/>
        </p:nvSpPr>
        <p:spPr bwMode="auto">
          <a:xfrm>
            <a:off x="2696368" y="41148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5" name="Rectangle 34"/>
          <p:cNvSpPr/>
          <p:nvPr/>
        </p:nvSpPr>
        <p:spPr bwMode="auto">
          <a:xfrm>
            <a:off x="2701131" y="4352925"/>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6" name="Rectangle 35"/>
          <p:cNvSpPr/>
          <p:nvPr/>
        </p:nvSpPr>
        <p:spPr bwMode="auto">
          <a:xfrm>
            <a:off x="2691606" y="4724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7" name="Rectangle 36"/>
          <p:cNvSpPr/>
          <p:nvPr/>
        </p:nvSpPr>
        <p:spPr bwMode="auto">
          <a:xfrm>
            <a:off x="2710656" y="5101408"/>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9586577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0" y="152400"/>
            <a:ext cx="9144000" cy="990600"/>
          </a:xfrm>
          <a:solidFill>
            <a:schemeClr val="tx2"/>
          </a:solidFill>
        </p:spPr>
        <p:txBody>
          <a:bodyPr/>
          <a:lstStyle/>
          <a:p>
            <a:pPr eaLnBrk="1" hangingPunct="1"/>
            <a:r>
              <a:rPr lang="en-US" sz="6000" dirty="0">
                <a:solidFill>
                  <a:schemeClr val="accent1"/>
                </a:solidFill>
                <a:latin typeface="Arial Black" pitchFamily="34" charset="0"/>
              </a:rPr>
              <a:t>5/22</a:t>
            </a:r>
          </a:p>
        </p:txBody>
      </p:sp>
      <p:sp>
        <p:nvSpPr>
          <p:cNvPr id="50179" name="Rectangle 5"/>
          <p:cNvSpPr>
            <a:spLocks noChangeArrowheads="1"/>
          </p:cNvSpPr>
          <p:nvPr/>
        </p:nvSpPr>
        <p:spPr bwMode="auto">
          <a:xfrm>
            <a:off x="0" y="1024467"/>
            <a:ext cx="9144000" cy="1754326"/>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6000" b="0" dirty="0">
                <a:solidFill>
                  <a:schemeClr val="bg1"/>
                </a:solidFill>
                <a:latin typeface="Arial Narrow" pitchFamily="34" charset="0"/>
              </a:rPr>
              <a:t>Short Week!!</a:t>
            </a:r>
            <a:br>
              <a:rPr lang="en-US" sz="6000" b="0" dirty="0">
                <a:solidFill>
                  <a:schemeClr val="bg1"/>
                </a:solidFill>
                <a:latin typeface="Arial Narrow" pitchFamily="34" charset="0"/>
              </a:rPr>
            </a:br>
            <a:r>
              <a:rPr lang="en-US" sz="4800" b="0" dirty="0">
                <a:solidFill>
                  <a:schemeClr val="bg1"/>
                </a:solidFill>
                <a:latin typeface="Arial Narrow" pitchFamily="34" charset="0"/>
              </a:rPr>
              <a:t>(and almost done …)</a:t>
            </a:r>
            <a:endParaRPr lang="en-US" sz="6000" b="0" dirty="0">
              <a:solidFill>
                <a:schemeClr val="bg1"/>
              </a:solidFill>
              <a:latin typeface="Arial Narrow" pitchFamily="34" charset="0"/>
            </a:endParaRPr>
          </a:p>
        </p:txBody>
      </p:sp>
      <p:sp>
        <p:nvSpPr>
          <p:cNvPr id="4" name="Rectangle 5">
            <a:extLst>
              <a:ext uri="{FF2B5EF4-FFF2-40B4-BE49-F238E27FC236}">
                <a16:creationId xmlns:a16="http://schemas.microsoft.com/office/drawing/2014/main" id="{95447111-C37D-4AC4-9A96-6CDBA226B2E8}"/>
              </a:ext>
            </a:extLst>
          </p:cNvPr>
          <p:cNvSpPr>
            <a:spLocks noChangeArrowheads="1"/>
          </p:cNvSpPr>
          <p:nvPr/>
        </p:nvSpPr>
        <p:spPr bwMode="auto">
          <a:xfrm>
            <a:off x="93133" y="2778793"/>
            <a:ext cx="8957733" cy="3046988"/>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4800" b="0" dirty="0">
                <a:solidFill>
                  <a:srgbClr val="FFFF00"/>
                </a:solidFill>
                <a:latin typeface="Arial Narrow" pitchFamily="34" charset="0"/>
              </a:rPr>
              <a:t>Please turn to page 280 and </a:t>
            </a:r>
            <a:br>
              <a:rPr lang="en-US" sz="4800" b="0" dirty="0">
                <a:solidFill>
                  <a:srgbClr val="FFFF00"/>
                </a:solidFill>
                <a:latin typeface="Arial Narrow" pitchFamily="34" charset="0"/>
              </a:rPr>
            </a:br>
            <a:r>
              <a:rPr lang="en-US" sz="4800" b="0" dirty="0">
                <a:solidFill>
                  <a:srgbClr val="FFFF00"/>
                </a:solidFill>
                <a:latin typeface="Arial Narrow" pitchFamily="34" charset="0"/>
              </a:rPr>
              <a:t>ESRT pages 8-9</a:t>
            </a:r>
            <a:br>
              <a:rPr lang="en-US" sz="4800" b="0" dirty="0">
                <a:solidFill>
                  <a:srgbClr val="FFFF00"/>
                </a:solidFill>
                <a:latin typeface="Arial Narrow" pitchFamily="34" charset="0"/>
              </a:rPr>
            </a:br>
            <a:r>
              <a:rPr lang="en-US" sz="4800" b="0" dirty="0">
                <a:solidFill>
                  <a:srgbClr val="FFFF00"/>
                </a:solidFill>
                <a:latin typeface="Arial Narrow" pitchFamily="34" charset="0"/>
              </a:rPr>
              <a:t>for a quick review and then back </a:t>
            </a:r>
            <a:br>
              <a:rPr lang="en-US" sz="4800" b="0" dirty="0">
                <a:solidFill>
                  <a:srgbClr val="FFFF00"/>
                </a:solidFill>
                <a:latin typeface="Arial Narrow" pitchFamily="34" charset="0"/>
              </a:rPr>
            </a:br>
            <a:r>
              <a:rPr lang="en-US" sz="4800" b="0" dirty="0">
                <a:solidFill>
                  <a:srgbClr val="FFFF00"/>
                </a:solidFill>
                <a:latin typeface="Arial Narrow" pitchFamily="34" charset="0"/>
              </a:rPr>
              <a:t>to candy competition 2!</a:t>
            </a:r>
          </a:p>
        </p:txBody>
      </p:sp>
    </p:spTree>
    <p:extLst>
      <p:ext uri="{BB962C8B-B14F-4D97-AF65-F5344CB8AC3E}">
        <p14:creationId xmlns:p14="http://schemas.microsoft.com/office/powerpoint/2010/main" val="38991999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grpSp>
        <p:nvGrpSpPr>
          <p:cNvPr id="79874" name="Group 2"/>
          <p:cNvGrpSpPr>
            <a:grpSpLocks/>
          </p:cNvGrpSpPr>
          <p:nvPr/>
        </p:nvGrpSpPr>
        <p:grpSpPr bwMode="auto">
          <a:xfrm>
            <a:off x="0" y="609600"/>
            <a:ext cx="9144000" cy="6248400"/>
            <a:chOff x="0" y="0"/>
            <a:chExt cx="5760" cy="3936"/>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1"/>
          <p:cNvSpPr/>
          <p:nvPr/>
        </p:nvSpPr>
        <p:spPr bwMode="auto">
          <a:xfrm>
            <a:off x="661146" y="4953000"/>
            <a:ext cx="786653"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6" name="Rectangle 5"/>
          <p:cNvSpPr/>
          <p:nvPr/>
        </p:nvSpPr>
        <p:spPr bwMode="auto">
          <a:xfrm>
            <a:off x="152400" y="1821594"/>
            <a:ext cx="224118" cy="3398106"/>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7" name="Freeform 6"/>
          <p:cNvSpPr/>
          <p:nvPr/>
        </p:nvSpPr>
        <p:spPr bwMode="auto">
          <a:xfrm>
            <a:off x="358655" y="1817045"/>
            <a:ext cx="7436223" cy="3665363"/>
          </a:xfrm>
          <a:custGeom>
            <a:avLst/>
            <a:gdLst>
              <a:gd name="connsiteX0" fmla="*/ 0 w 7436223"/>
              <a:gd name="connsiteY0" fmla="*/ 6013 h 3860887"/>
              <a:gd name="connsiteX1" fmla="*/ 389964 w 7436223"/>
              <a:gd name="connsiteY1" fmla="*/ 19460 h 3860887"/>
              <a:gd name="connsiteX2" fmla="*/ 605117 w 7436223"/>
              <a:gd name="connsiteY2" fmla="*/ 167377 h 3860887"/>
              <a:gd name="connsiteX3" fmla="*/ 699247 w 7436223"/>
              <a:gd name="connsiteY3" fmla="*/ 476660 h 3860887"/>
              <a:gd name="connsiteX4" fmla="*/ 1237129 w 7436223"/>
              <a:gd name="connsiteY4" fmla="*/ 3623271 h 3860887"/>
              <a:gd name="connsiteX5" fmla="*/ 1748117 w 7436223"/>
              <a:gd name="connsiteY5" fmla="*/ 3636719 h 3860887"/>
              <a:gd name="connsiteX6" fmla="*/ 7436223 w 7436223"/>
              <a:gd name="connsiteY6" fmla="*/ 3636719 h 3860887"/>
              <a:gd name="connsiteX0" fmla="*/ 0 w 7436223"/>
              <a:gd name="connsiteY0" fmla="*/ 6013 h 3680546"/>
              <a:gd name="connsiteX1" fmla="*/ 389964 w 7436223"/>
              <a:gd name="connsiteY1" fmla="*/ 19460 h 3680546"/>
              <a:gd name="connsiteX2" fmla="*/ 605117 w 7436223"/>
              <a:gd name="connsiteY2" fmla="*/ 167377 h 3680546"/>
              <a:gd name="connsiteX3" fmla="*/ 699247 w 7436223"/>
              <a:gd name="connsiteY3" fmla="*/ 476660 h 3680546"/>
              <a:gd name="connsiteX4" fmla="*/ 1129553 w 7436223"/>
              <a:gd name="connsiteY4" fmla="*/ 3045048 h 3680546"/>
              <a:gd name="connsiteX5" fmla="*/ 1748117 w 7436223"/>
              <a:gd name="connsiteY5" fmla="*/ 3636719 h 3680546"/>
              <a:gd name="connsiteX6" fmla="*/ 7436223 w 7436223"/>
              <a:gd name="connsiteY6" fmla="*/ 3636719 h 3680546"/>
              <a:gd name="connsiteX0" fmla="*/ 0 w 7436223"/>
              <a:gd name="connsiteY0" fmla="*/ 6013 h 3731346"/>
              <a:gd name="connsiteX1" fmla="*/ 389964 w 7436223"/>
              <a:gd name="connsiteY1" fmla="*/ 19460 h 3731346"/>
              <a:gd name="connsiteX2" fmla="*/ 605117 w 7436223"/>
              <a:gd name="connsiteY2" fmla="*/ 167377 h 3731346"/>
              <a:gd name="connsiteX3" fmla="*/ 699247 w 7436223"/>
              <a:gd name="connsiteY3" fmla="*/ 476660 h 3731346"/>
              <a:gd name="connsiteX4" fmla="*/ 1048871 w 7436223"/>
              <a:gd name="connsiteY4" fmla="*/ 2359248 h 3731346"/>
              <a:gd name="connsiteX5" fmla="*/ 1748117 w 7436223"/>
              <a:gd name="connsiteY5" fmla="*/ 3636719 h 3731346"/>
              <a:gd name="connsiteX6" fmla="*/ 7436223 w 7436223"/>
              <a:gd name="connsiteY6" fmla="*/ 3636719 h 3731346"/>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2595282 w 7436223"/>
              <a:gd name="connsiteY5" fmla="*/ 3663613 h 3751738"/>
              <a:gd name="connsiteX6" fmla="*/ 7436223 w 7436223"/>
              <a:gd name="connsiteY6" fmla="*/ 3636719 h 3751738"/>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1573305 w 7436223"/>
              <a:gd name="connsiteY5" fmla="*/ 3179519 h 3751738"/>
              <a:gd name="connsiteX6" fmla="*/ 2595282 w 7436223"/>
              <a:gd name="connsiteY6" fmla="*/ 3663613 h 3751738"/>
              <a:gd name="connsiteX7" fmla="*/ 7436223 w 7436223"/>
              <a:gd name="connsiteY7" fmla="*/ 3636719 h 3751738"/>
              <a:gd name="connsiteX0" fmla="*/ 0 w 7436223"/>
              <a:gd name="connsiteY0" fmla="*/ 6013 h 3750931"/>
              <a:gd name="connsiteX1" fmla="*/ 389964 w 7436223"/>
              <a:gd name="connsiteY1" fmla="*/ 19460 h 3750931"/>
              <a:gd name="connsiteX2" fmla="*/ 605117 w 7436223"/>
              <a:gd name="connsiteY2" fmla="*/ 167377 h 3750931"/>
              <a:gd name="connsiteX3" fmla="*/ 699247 w 7436223"/>
              <a:gd name="connsiteY3" fmla="*/ 476660 h 3750931"/>
              <a:gd name="connsiteX4" fmla="*/ 1048871 w 7436223"/>
              <a:gd name="connsiteY4" fmla="*/ 2359248 h 3750931"/>
              <a:gd name="connsiteX5" fmla="*/ 1317810 w 7436223"/>
              <a:gd name="connsiteY5" fmla="*/ 3650166 h 3750931"/>
              <a:gd name="connsiteX6" fmla="*/ 2595282 w 7436223"/>
              <a:gd name="connsiteY6" fmla="*/ 3663613 h 3750931"/>
              <a:gd name="connsiteX7" fmla="*/ 7436223 w 7436223"/>
              <a:gd name="connsiteY7" fmla="*/ 3636719 h 3750931"/>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1531 h 3664173"/>
              <a:gd name="connsiteX1" fmla="*/ 389964 w 7436223"/>
              <a:gd name="connsiteY1" fmla="*/ 14978 h 3664173"/>
              <a:gd name="connsiteX2" fmla="*/ 437029 w 7436223"/>
              <a:gd name="connsiteY2" fmla="*/ 17920 h 3664173"/>
              <a:gd name="connsiteX3" fmla="*/ 605117 w 7436223"/>
              <a:gd name="connsiteY3" fmla="*/ 162895 h 3664173"/>
              <a:gd name="connsiteX4" fmla="*/ 699247 w 7436223"/>
              <a:gd name="connsiteY4" fmla="*/ 472178 h 3664173"/>
              <a:gd name="connsiteX5" fmla="*/ 1048871 w 7436223"/>
              <a:gd name="connsiteY5" fmla="*/ 2354766 h 3664173"/>
              <a:gd name="connsiteX6" fmla="*/ 1317810 w 7436223"/>
              <a:gd name="connsiteY6" fmla="*/ 3645684 h 3664173"/>
              <a:gd name="connsiteX7" fmla="*/ 2595282 w 7436223"/>
              <a:gd name="connsiteY7" fmla="*/ 3659131 h 3664173"/>
              <a:gd name="connsiteX8" fmla="*/ 7436223 w 7436223"/>
              <a:gd name="connsiteY8" fmla="*/ 3632237 h 3664173"/>
              <a:gd name="connsiteX0" fmla="*/ 0 w 7436223"/>
              <a:gd name="connsiteY0" fmla="*/ 2240 h 3664882"/>
              <a:gd name="connsiteX1" fmla="*/ 368533 w 7436223"/>
              <a:gd name="connsiteY1" fmla="*/ 8543 h 3664882"/>
              <a:gd name="connsiteX2" fmla="*/ 437029 w 7436223"/>
              <a:gd name="connsiteY2" fmla="*/ 18629 h 3664882"/>
              <a:gd name="connsiteX3" fmla="*/ 605117 w 7436223"/>
              <a:gd name="connsiteY3" fmla="*/ 163604 h 3664882"/>
              <a:gd name="connsiteX4" fmla="*/ 699247 w 7436223"/>
              <a:gd name="connsiteY4" fmla="*/ 472887 h 3664882"/>
              <a:gd name="connsiteX5" fmla="*/ 1048871 w 7436223"/>
              <a:gd name="connsiteY5" fmla="*/ 2355475 h 3664882"/>
              <a:gd name="connsiteX6" fmla="*/ 1317810 w 7436223"/>
              <a:gd name="connsiteY6" fmla="*/ 3646393 h 3664882"/>
              <a:gd name="connsiteX7" fmla="*/ 2595282 w 7436223"/>
              <a:gd name="connsiteY7" fmla="*/ 3659840 h 3664882"/>
              <a:gd name="connsiteX8" fmla="*/ 7436223 w 7436223"/>
              <a:gd name="connsiteY8" fmla="*/ 3632946 h 3664882"/>
              <a:gd name="connsiteX0" fmla="*/ 0 w 7436223"/>
              <a:gd name="connsiteY0" fmla="*/ 2463 h 3665105"/>
              <a:gd name="connsiteX1" fmla="*/ 368533 w 7436223"/>
              <a:gd name="connsiteY1" fmla="*/ 8766 h 3665105"/>
              <a:gd name="connsiteX2" fmla="*/ 487035 w 7436223"/>
              <a:gd name="connsiteY2" fmla="*/ 28377 h 3665105"/>
              <a:gd name="connsiteX3" fmla="*/ 605117 w 7436223"/>
              <a:gd name="connsiteY3" fmla="*/ 163827 h 3665105"/>
              <a:gd name="connsiteX4" fmla="*/ 699247 w 7436223"/>
              <a:gd name="connsiteY4" fmla="*/ 473110 h 3665105"/>
              <a:gd name="connsiteX5" fmla="*/ 1048871 w 7436223"/>
              <a:gd name="connsiteY5" fmla="*/ 2355698 h 3665105"/>
              <a:gd name="connsiteX6" fmla="*/ 1317810 w 7436223"/>
              <a:gd name="connsiteY6" fmla="*/ 3646616 h 3665105"/>
              <a:gd name="connsiteX7" fmla="*/ 2595282 w 7436223"/>
              <a:gd name="connsiteY7" fmla="*/ 3660063 h 3665105"/>
              <a:gd name="connsiteX8" fmla="*/ 7436223 w 7436223"/>
              <a:gd name="connsiteY8" fmla="*/ 3633169 h 3665105"/>
              <a:gd name="connsiteX0" fmla="*/ 0 w 7436223"/>
              <a:gd name="connsiteY0" fmla="*/ 9505 h 3672147"/>
              <a:gd name="connsiteX1" fmla="*/ 380439 w 7436223"/>
              <a:gd name="connsiteY1" fmla="*/ 1520 h 3672147"/>
              <a:gd name="connsiteX2" fmla="*/ 487035 w 7436223"/>
              <a:gd name="connsiteY2" fmla="*/ 35419 h 3672147"/>
              <a:gd name="connsiteX3" fmla="*/ 605117 w 7436223"/>
              <a:gd name="connsiteY3" fmla="*/ 170869 h 3672147"/>
              <a:gd name="connsiteX4" fmla="*/ 699247 w 7436223"/>
              <a:gd name="connsiteY4" fmla="*/ 480152 h 3672147"/>
              <a:gd name="connsiteX5" fmla="*/ 1048871 w 7436223"/>
              <a:gd name="connsiteY5" fmla="*/ 2362740 h 3672147"/>
              <a:gd name="connsiteX6" fmla="*/ 1317810 w 7436223"/>
              <a:gd name="connsiteY6" fmla="*/ 3653658 h 3672147"/>
              <a:gd name="connsiteX7" fmla="*/ 2595282 w 7436223"/>
              <a:gd name="connsiteY7" fmla="*/ 3667105 h 3672147"/>
              <a:gd name="connsiteX8" fmla="*/ 7436223 w 7436223"/>
              <a:gd name="connsiteY8" fmla="*/ 3640211 h 3672147"/>
              <a:gd name="connsiteX0" fmla="*/ 0 w 7436223"/>
              <a:gd name="connsiteY0" fmla="*/ 4567 h 3667209"/>
              <a:gd name="connsiteX1" fmla="*/ 382820 w 7436223"/>
              <a:gd name="connsiteY1" fmla="*/ 3726 h 3667209"/>
              <a:gd name="connsiteX2" fmla="*/ 487035 w 7436223"/>
              <a:gd name="connsiteY2" fmla="*/ 30481 h 3667209"/>
              <a:gd name="connsiteX3" fmla="*/ 605117 w 7436223"/>
              <a:gd name="connsiteY3" fmla="*/ 165931 h 3667209"/>
              <a:gd name="connsiteX4" fmla="*/ 699247 w 7436223"/>
              <a:gd name="connsiteY4" fmla="*/ 475214 h 3667209"/>
              <a:gd name="connsiteX5" fmla="*/ 1048871 w 7436223"/>
              <a:gd name="connsiteY5" fmla="*/ 2357802 h 3667209"/>
              <a:gd name="connsiteX6" fmla="*/ 1317810 w 7436223"/>
              <a:gd name="connsiteY6" fmla="*/ 3648720 h 3667209"/>
              <a:gd name="connsiteX7" fmla="*/ 2595282 w 7436223"/>
              <a:gd name="connsiteY7" fmla="*/ 3662167 h 3667209"/>
              <a:gd name="connsiteX8" fmla="*/ 7436223 w 7436223"/>
              <a:gd name="connsiteY8" fmla="*/ 3635273 h 3667209"/>
              <a:gd name="connsiteX0" fmla="*/ 0 w 7436223"/>
              <a:gd name="connsiteY0" fmla="*/ 5162 h 3667804"/>
              <a:gd name="connsiteX1" fmla="*/ 382820 w 7436223"/>
              <a:gd name="connsiteY1" fmla="*/ 4321 h 3667804"/>
              <a:gd name="connsiteX2" fmla="*/ 487035 w 7436223"/>
              <a:gd name="connsiteY2" fmla="*/ 40601 h 3667804"/>
              <a:gd name="connsiteX3" fmla="*/ 605117 w 7436223"/>
              <a:gd name="connsiteY3" fmla="*/ 166526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10126 h 3672768"/>
              <a:gd name="connsiteX1" fmla="*/ 382820 w 7436223"/>
              <a:gd name="connsiteY1" fmla="*/ 9285 h 3672768"/>
              <a:gd name="connsiteX2" fmla="*/ 487035 w 7436223"/>
              <a:gd name="connsiteY2" fmla="*/ 45565 h 3672768"/>
              <a:gd name="connsiteX3" fmla="*/ 699247 w 7436223"/>
              <a:gd name="connsiteY3" fmla="*/ 480773 h 3672768"/>
              <a:gd name="connsiteX4" fmla="*/ 1048871 w 7436223"/>
              <a:gd name="connsiteY4" fmla="*/ 2363361 h 3672768"/>
              <a:gd name="connsiteX5" fmla="*/ 1317810 w 7436223"/>
              <a:gd name="connsiteY5" fmla="*/ 3654279 h 3672768"/>
              <a:gd name="connsiteX6" fmla="*/ 2595282 w 7436223"/>
              <a:gd name="connsiteY6" fmla="*/ 3667726 h 3672768"/>
              <a:gd name="connsiteX7" fmla="*/ 7436223 w 7436223"/>
              <a:gd name="connsiteY7" fmla="*/ 3640832 h 3672768"/>
              <a:gd name="connsiteX0" fmla="*/ 0 w 7436223"/>
              <a:gd name="connsiteY0" fmla="*/ 11572 h 3674214"/>
              <a:gd name="connsiteX1" fmla="*/ 382820 w 7436223"/>
              <a:gd name="connsiteY1" fmla="*/ 10731 h 3674214"/>
              <a:gd name="connsiteX2" fmla="*/ 584666 w 7436223"/>
              <a:gd name="connsiteY2" fmla="*/ 137498 h 3674214"/>
              <a:gd name="connsiteX3" fmla="*/ 699247 w 7436223"/>
              <a:gd name="connsiteY3" fmla="*/ 482219 h 3674214"/>
              <a:gd name="connsiteX4" fmla="*/ 1048871 w 7436223"/>
              <a:gd name="connsiteY4" fmla="*/ 2364807 h 3674214"/>
              <a:gd name="connsiteX5" fmla="*/ 1317810 w 7436223"/>
              <a:gd name="connsiteY5" fmla="*/ 3655725 h 3674214"/>
              <a:gd name="connsiteX6" fmla="*/ 2595282 w 7436223"/>
              <a:gd name="connsiteY6" fmla="*/ 3669172 h 3674214"/>
              <a:gd name="connsiteX7" fmla="*/ 7436223 w 7436223"/>
              <a:gd name="connsiteY7" fmla="*/ 3642278 h 3674214"/>
              <a:gd name="connsiteX0" fmla="*/ 0 w 7436223"/>
              <a:gd name="connsiteY0" fmla="*/ 11051 h 3673693"/>
              <a:gd name="connsiteX1" fmla="*/ 382820 w 7436223"/>
              <a:gd name="connsiteY1" fmla="*/ 10210 h 3673693"/>
              <a:gd name="connsiteX2" fmla="*/ 567997 w 7436223"/>
              <a:gd name="connsiteY2" fmla="*/ 129834 h 3673693"/>
              <a:gd name="connsiteX3" fmla="*/ 699247 w 7436223"/>
              <a:gd name="connsiteY3" fmla="*/ 481698 h 3673693"/>
              <a:gd name="connsiteX4" fmla="*/ 1048871 w 7436223"/>
              <a:gd name="connsiteY4" fmla="*/ 2364286 h 3673693"/>
              <a:gd name="connsiteX5" fmla="*/ 1317810 w 7436223"/>
              <a:gd name="connsiteY5" fmla="*/ 3655204 h 3673693"/>
              <a:gd name="connsiteX6" fmla="*/ 2595282 w 7436223"/>
              <a:gd name="connsiteY6" fmla="*/ 3668651 h 3673693"/>
              <a:gd name="connsiteX7" fmla="*/ 7436223 w 7436223"/>
              <a:gd name="connsiteY7" fmla="*/ 3641757 h 3673693"/>
              <a:gd name="connsiteX0" fmla="*/ 0 w 7436223"/>
              <a:gd name="connsiteY0" fmla="*/ 10011 h 3672653"/>
              <a:gd name="connsiteX1" fmla="*/ 382820 w 7436223"/>
              <a:gd name="connsiteY1" fmla="*/ 9170 h 3672653"/>
              <a:gd name="connsiteX2" fmla="*/ 553710 w 7436223"/>
              <a:gd name="connsiteY2" fmla="*/ 114506 h 3672653"/>
              <a:gd name="connsiteX3" fmla="*/ 699247 w 7436223"/>
              <a:gd name="connsiteY3" fmla="*/ 480658 h 3672653"/>
              <a:gd name="connsiteX4" fmla="*/ 1048871 w 7436223"/>
              <a:gd name="connsiteY4" fmla="*/ 2363246 h 3672653"/>
              <a:gd name="connsiteX5" fmla="*/ 1317810 w 7436223"/>
              <a:gd name="connsiteY5" fmla="*/ 3654164 h 3672653"/>
              <a:gd name="connsiteX6" fmla="*/ 2595282 w 7436223"/>
              <a:gd name="connsiteY6" fmla="*/ 3667611 h 3672653"/>
              <a:gd name="connsiteX7" fmla="*/ 7436223 w 7436223"/>
              <a:gd name="connsiteY7" fmla="*/ 3640717 h 3672653"/>
              <a:gd name="connsiteX0" fmla="*/ 0 w 7436223"/>
              <a:gd name="connsiteY0" fmla="*/ 5953 h 3668595"/>
              <a:gd name="connsiteX1" fmla="*/ 382820 w 7436223"/>
              <a:gd name="connsiteY1" fmla="*/ 5112 h 3668595"/>
              <a:gd name="connsiteX2" fmla="*/ 553710 w 7436223"/>
              <a:gd name="connsiteY2" fmla="*/ 110448 h 3668595"/>
              <a:gd name="connsiteX3" fmla="*/ 699247 w 7436223"/>
              <a:gd name="connsiteY3" fmla="*/ 476600 h 3668595"/>
              <a:gd name="connsiteX4" fmla="*/ 1048871 w 7436223"/>
              <a:gd name="connsiteY4" fmla="*/ 2359188 h 3668595"/>
              <a:gd name="connsiteX5" fmla="*/ 1317810 w 7436223"/>
              <a:gd name="connsiteY5" fmla="*/ 3650106 h 3668595"/>
              <a:gd name="connsiteX6" fmla="*/ 2595282 w 7436223"/>
              <a:gd name="connsiteY6" fmla="*/ 3663553 h 3668595"/>
              <a:gd name="connsiteX7" fmla="*/ 7436223 w 7436223"/>
              <a:gd name="connsiteY7" fmla="*/ 3636659 h 3668595"/>
              <a:gd name="connsiteX0" fmla="*/ 0 w 7436223"/>
              <a:gd name="connsiteY0" fmla="*/ 9837 h 3672479"/>
              <a:gd name="connsiteX1" fmla="*/ 382820 w 7436223"/>
              <a:gd name="connsiteY1" fmla="*/ 8996 h 3672479"/>
              <a:gd name="connsiteX2" fmla="*/ 563235 w 7436223"/>
              <a:gd name="connsiteY2" fmla="*/ 111951 h 3672479"/>
              <a:gd name="connsiteX3" fmla="*/ 699247 w 7436223"/>
              <a:gd name="connsiteY3" fmla="*/ 480484 h 3672479"/>
              <a:gd name="connsiteX4" fmla="*/ 1048871 w 7436223"/>
              <a:gd name="connsiteY4" fmla="*/ 2363072 h 3672479"/>
              <a:gd name="connsiteX5" fmla="*/ 1317810 w 7436223"/>
              <a:gd name="connsiteY5" fmla="*/ 3653990 h 3672479"/>
              <a:gd name="connsiteX6" fmla="*/ 2595282 w 7436223"/>
              <a:gd name="connsiteY6" fmla="*/ 3667437 h 3672479"/>
              <a:gd name="connsiteX7" fmla="*/ 7436223 w 7436223"/>
              <a:gd name="connsiteY7"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65617 w 7436223"/>
              <a:gd name="connsiteY3" fmla="*/ 116715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27517 w 7436223"/>
              <a:gd name="connsiteY3" fmla="*/ 85758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4712 h 3667354"/>
              <a:gd name="connsiteX1" fmla="*/ 382820 w 7436223"/>
              <a:gd name="connsiteY1" fmla="*/ 3871 h 3667354"/>
              <a:gd name="connsiteX2" fmla="*/ 463223 w 7436223"/>
              <a:gd name="connsiteY2" fmla="*/ 33007 h 3667354"/>
              <a:gd name="connsiteX3" fmla="*/ 527517 w 7436223"/>
              <a:gd name="connsiteY3" fmla="*/ 80633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672773 w 7436223"/>
              <a:gd name="connsiteY6" fmla="*/ 346906 h 3666927"/>
              <a:gd name="connsiteX7" fmla="*/ 1048871 w 7436223"/>
              <a:gd name="connsiteY7" fmla="*/ 2357520 h 3666927"/>
              <a:gd name="connsiteX8" fmla="*/ 1317810 w 7436223"/>
              <a:gd name="connsiteY8" fmla="*/ 3648438 h 3666927"/>
              <a:gd name="connsiteX9" fmla="*/ 2595282 w 7436223"/>
              <a:gd name="connsiteY9" fmla="*/ 3661885 h 3666927"/>
              <a:gd name="connsiteX10" fmla="*/ 7436223 w 7436223"/>
              <a:gd name="connsiteY10"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672773 w 7436223"/>
              <a:gd name="connsiteY5" fmla="*/ 346906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18130 h 3680772"/>
              <a:gd name="connsiteX1" fmla="*/ 382820 w 7436223"/>
              <a:gd name="connsiteY1" fmla="*/ 17289 h 3680772"/>
              <a:gd name="connsiteX2" fmla="*/ 432267 w 7436223"/>
              <a:gd name="connsiteY2" fmla="*/ 27376 h 3680772"/>
              <a:gd name="connsiteX3" fmla="*/ 680197 w 7436223"/>
              <a:gd name="connsiteY3" fmla="*/ 353045 h 3680772"/>
              <a:gd name="connsiteX4" fmla="*/ 1048871 w 7436223"/>
              <a:gd name="connsiteY4" fmla="*/ 2371365 h 3680772"/>
              <a:gd name="connsiteX5" fmla="*/ 1317810 w 7436223"/>
              <a:gd name="connsiteY5" fmla="*/ 3662283 h 3680772"/>
              <a:gd name="connsiteX6" fmla="*/ 2595282 w 7436223"/>
              <a:gd name="connsiteY6" fmla="*/ 3675730 h 3680772"/>
              <a:gd name="connsiteX7" fmla="*/ 7436223 w 7436223"/>
              <a:gd name="connsiteY7" fmla="*/ 3648836 h 3680772"/>
              <a:gd name="connsiteX0" fmla="*/ 0 w 7436223"/>
              <a:gd name="connsiteY0" fmla="*/ 26972 h 3689614"/>
              <a:gd name="connsiteX1" fmla="*/ 382820 w 7436223"/>
              <a:gd name="connsiteY1" fmla="*/ 26131 h 3689614"/>
              <a:gd name="connsiteX2" fmla="*/ 680197 w 7436223"/>
              <a:gd name="connsiteY2" fmla="*/ 361887 h 3689614"/>
              <a:gd name="connsiteX3" fmla="*/ 1048871 w 7436223"/>
              <a:gd name="connsiteY3" fmla="*/ 2380207 h 3689614"/>
              <a:gd name="connsiteX4" fmla="*/ 1317810 w 7436223"/>
              <a:gd name="connsiteY4" fmla="*/ 3671125 h 3689614"/>
              <a:gd name="connsiteX5" fmla="*/ 2595282 w 7436223"/>
              <a:gd name="connsiteY5" fmla="*/ 3684572 h 3689614"/>
              <a:gd name="connsiteX6" fmla="*/ 7436223 w 7436223"/>
              <a:gd name="connsiteY6" fmla="*/ 3657678 h 3689614"/>
              <a:gd name="connsiteX0" fmla="*/ 0 w 7436223"/>
              <a:gd name="connsiteY0" fmla="*/ 49335 h 3711977"/>
              <a:gd name="connsiteX1" fmla="*/ 511408 w 7436223"/>
              <a:gd name="connsiteY1" fmla="*/ 19919 h 3711977"/>
              <a:gd name="connsiteX2" fmla="*/ 680197 w 7436223"/>
              <a:gd name="connsiteY2" fmla="*/ 384250 h 3711977"/>
              <a:gd name="connsiteX3" fmla="*/ 1048871 w 7436223"/>
              <a:gd name="connsiteY3" fmla="*/ 2402570 h 3711977"/>
              <a:gd name="connsiteX4" fmla="*/ 1317810 w 7436223"/>
              <a:gd name="connsiteY4" fmla="*/ 3693488 h 3711977"/>
              <a:gd name="connsiteX5" fmla="*/ 2595282 w 7436223"/>
              <a:gd name="connsiteY5" fmla="*/ 3706935 h 3711977"/>
              <a:gd name="connsiteX6" fmla="*/ 7436223 w 7436223"/>
              <a:gd name="connsiteY6" fmla="*/ 3680041 h 3711977"/>
              <a:gd name="connsiteX0" fmla="*/ 0 w 7436223"/>
              <a:gd name="connsiteY0" fmla="*/ 55476 h 3718118"/>
              <a:gd name="connsiteX1" fmla="*/ 511408 w 7436223"/>
              <a:gd name="connsiteY1" fmla="*/ 26060 h 3718118"/>
              <a:gd name="connsiteX2" fmla="*/ 680197 w 7436223"/>
              <a:gd name="connsiteY2" fmla="*/ 390391 h 3718118"/>
              <a:gd name="connsiteX3" fmla="*/ 1048871 w 7436223"/>
              <a:gd name="connsiteY3" fmla="*/ 2408711 h 3718118"/>
              <a:gd name="connsiteX4" fmla="*/ 1317810 w 7436223"/>
              <a:gd name="connsiteY4" fmla="*/ 3699629 h 3718118"/>
              <a:gd name="connsiteX5" fmla="*/ 2595282 w 7436223"/>
              <a:gd name="connsiteY5" fmla="*/ 3713076 h 3718118"/>
              <a:gd name="connsiteX6" fmla="*/ 7436223 w 7436223"/>
              <a:gd name="connsiteY6" fmla="*/ 3686182 h 3718118"/>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3606 h 3666248"/>
              <a:gd name="connsiteX1" fmla="*/ 680197 w 7436223"/>
              <a:gd name="connsiteY1" fmla="*/ 338521 h 3666248"/>
              <a:gd name="connsiteX2" fmla="*/ 1048871 w 7436223"/>
              <a:gd name="connsiteY2" fmla="*/ 2356841 h 3666248"/>
              <a:gd name="connsiteX3" fmla="*/ 1317810 w 7436223"/>
              <a:gd name="connsiteY3" fmla="*/ 3647759 h 3666248"/>
              <a:gd name="connsiteX4" fmla="*/ 2595282 w 7436223"/>
              <a:gd name="connsiteY4" fmla="*/ 3661206 h 3666248"/>
              <a:gd name="connsiteX5" fmla="*/ 7436223 w 7436223"/>
              <a:gd name="connsiteY5" fmla="*/ 3634312 h 3666248"/>
              <a:gd name="connsiteX0" fmla="*/ 0 w 7436223"/>
              <a:gd name="connsiteY0" fmla="*/ 0 h 3662642"/>
              <a:gd name="connsiteX1" fmla="*/ 432267 w 7436223"/>
              <a:gd name="connsiteY1" fmla="*/ 54490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9341 h 3671983"/>
              <a:gd name="connsiteX1" fmla="*/ 429886 w 7436223"/>
              <a:gd name="connsiteY1" fmla="*/ 28112 h 3671983"/>
              <a:gd name="connsiteX2" fmla="*/ 680197 w 7436223"/>
              <a:gd name="connsiteY2" fmla="*/ 344256 h 3671983"/>
              <a:gd name="connsiteX3" fmla="*/ 1048871 w 7436223"/>
              <a:gd name="connsiteY3" fmla="*/ 2362576 h 3671983"/>
              <a:gd name="connsiteX4" fmla="*/ 1317810 w 7436223"/>
              <a:gd name="connsiteY4" fmla="*/ 3653494 h 3671983"/>
              <a:gd name="connsiteX5" fmla="*/ 2595282 w 7436223"/>
              <a:gd name="connsiteY5" fmla="*/ 3666941 h 3671983"/>
              <a:gd name="connsiteX6" fmla="*/ 7436223 w 7436223"/>
              <a:gd name="connsiteY6" fmla="*/ 3640047 h 3671983"/>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7855 h 3670497"/>
              <a:gd name="connsiteX1" fmla="*/ 344161 w 7436223"/>
              <a:gd name="connsiteY1" fmla="*/ 12339 h 3670497"/>
              <a:gd name="connsiteX2" fmla="*/ 680197 w 7436223"/>
              <a:gd name="connsiteY2" fmla="*/ 342770 h 3670497"/>
              <a:gd name="connsiteX3" fmla="*/ 1048871 w 7436223"/>
              <a:gd name="connsiteY3" fmla="*/ 2361090 h 3670497"/>
              <a:gd name="connsiteX4" fmla="*/ 1317810 w 7436223"/>
              <a:gd name="connsiteY4" fmla="*/ 3652008 h 3670497"/>
              <a:gd name="connsiteX5" fmla="*/ 2595282 w 7436223"/>
              <a:gd name="connsiteY5" fmla="*/ 3665455 h 3670497"/>
              <a:gd name="connsiteX6" fmla="*/ 7436223 w 7436223"/>
              <a:gd name="connsiteY6" fmla="*/ 3638561 h 3670497"/>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6555 h 3669197"/>
              <a:gd name="connsiteX1" fmla="*/ 344161 w 7436223"/>
              <a:gd name="connsiteY1" fmla="*/ 11039 h 3669197"/>
              <a:gd name="connsiteX2" fmla="*/ 680197 w 7436223"/>
              <a:gd name="connsiteY2" fmla="*/ 341470 h 3669197"/>
              <a:gd name="connsiteX3" fmla="*/ 1048871 w 7436223"/>
              <a:gd name="connsiteY3" fmla="*/ 2359790 h 3669197"/>
              <a:gd name="connsiteX4" fmla="*/ 1317810 w 7436223"/>
              <a:gd name="connsiteY4" fmla="*/ 3650708 h 3669197"/>
              <a:gd name="connsiteX5" fmla="*/ 2595282 w 7436223"/>
              <a:gd name="connsiteY5" fmla="*/ 3664155 h 3669197"/>
              <a:gd name="connsiteX6" fmla="*/ 7436223 w 7436223"/>
              <a:gd name="connsiteY6" fmla="*/ 3637261 h 3669197"/>
              <a:gd name="connsiteX0" fmla="*/ 0 w 7436223"/>
              <a:gd name="connsiteY0" fmla="*/ 12725 h 3675367"/>
              <a:gd name="connsiteX1" fmla="*/ 344161 w 7436223"/>
              <a:gd name="connsiteY1" fmla="*/ 10066 h 3675367"/>
              <a:gd name="connsiteX2" fmla="*/ 680197 w 7436223"/>
              <a:gd name="connsiteY2" fmla="*/ 347640 h 3675367"/>
              <a:gd name="connsiteX3" fmla="*/ 1048871 w 7436223"/>
              <a:gd name="connsiteY3" fmla="*/ 2365960 h 3675367"/>
              <a:gd name="connsiteX4" fmla="*/ 1317810 w 7436223"/>
              <a:gd name="connsiteY4" fmla="*/ 3656878 h 3675367"/>
              <a:gd name="connsiteX5" fmla="*/ 2595282 w 7436223"/>
              <a:gd name="connsiteY5" fmla="*/ 3670325 h 3675367"/>
              <a:gd name="connsiteX6" fmla="*/ 7436223 w 7436223"/>
              <a:gd name="connsiteY6" fmla="*/ 3643431 h 3675367"/>
              <a:gd name="connsiteX0" fmla="*/ 0 w 7436223"/>
              <a:gd name="connsiteY0" fmla="*/ 6505 h 3669147"/>
              <a:gd name="connsiteX1" fmla="*/ 344161 w 7436223"/>
              <a:gd name="connsiteY1" fmla="*/ 3846 h 3669147"/>
              <a:gd name="connsiteX2" fmla="*/ 680197 w 7436223"/>
              <a:gd name="connsiteY2" fmla="*/ 341420 h 3669147"/>
              <a:gd name="connsiteX3" fmla="*/ 1048871 w 7436223"/>
              <a:gd name="connsiteY3" fmla="*/ 2359740 h 3669147"/>
              <a:gd name="connsiteX4" fmla="*/ 1317810 w 7436223"/>
              <a:gd name="connsiteY4" fmla="*/ 3650658 h 3669147"/>
              <a:gd name="connsiteX5" fmla="*/ 2595282 w 7436223"/>
              <a:gd name="connsiteY5" fmla="*/ 3664105 h 3669147"/>
              <a:gd name="connsiteX6" fmla="*/ 7436223 w 7436223"/>
              <a:gd name="connsiteY6" fmla="*/ 3637211 h 3669147"/>
              <a:gd name="connsiteX0" fmla="*/ 0 w 7436223"/>
              <a:gd name="connsiteY0" fmla="*/ 2721 h 3665363"/>
              <a:gd name="connsiteX1" fmla="*/ 344161 w 7436223"/>
              <a:gd name="connsiteY1" fmla="*/ 62 h 3665363"/>
              <a:gd name="connsiteX2" fmla="*/ 680197 w 7436223"/>
              <a:gd name="connsiteY2" fmla="*/ 337636 h 3665363"/>
              <a:gd name="connsiteX3" fmla="*/ 1048871 w 7436223"/>
              <a:gd name="connsiteY3" fmla="*/ 2355956 h 3665363"/>
              <a:gd name="connsiteX4" fmla="*/ 1317810 w 7436223"/>
              <a:gd name="connsiteY4" fmla="*/ 3646874 h 3665363"/>
              <a:gd name="connsiteX5" fmla="*/ 2595282 w 7436223"/>
              <a:gd name="connsiteY5" fmla="*/ 3660321 h 3665363"/>
              <a:gd name="connsiteX6" fmla="*/ 7436223 w 7436223"/>
              <a:gd name="connsiteY6" fmla="*/ 3633427 h 366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36223" h="3665363">
                <a:moveTo>
                  <a:pt x="0" y="2721"/>
                </a:moveTo>
                <a:cubicBezTo>
                  <a:pt x="72045" y="11803"/>
                  <a:pt x="214128" y="-989"/>
                  <a:pt x="344161" y="62"/>
                </a:cubicBezTo>
                <a:cubicBezTo>
                  <a:pt x="347989" y="8256"/>
                  <a:pt x="562745" y="-55013"/>
                  <a:pt x="680197" y="337636"/>
                </a:cubicBezTo>
                <a:cubicBezTo>
                  <a:pt x="797649" y="730285"/>
                  <a:pt x="942602" y="1804416"/>
                  <a:pt x="1048871" y="2355956"/>
                </a:cubicBezTo>
                <a:cubicBezTo>
                  <a:pt x="1156377" y="2906211"/>
                  <a:pt x="1140758" y="3402585"/>
                  <a:pt x="1317810" y="3646874"/>
                </a:cubicBezTo>
                <a:cubicBezTo>
                  <a:pt x="1710015" y="3676009"/>
                  <a:pt x="1575547" y="3662562"/>
                  <a:pt x="2595282" y="3660321"/>
                </a:cubicBezTo>
                <a:lnTo>
                  <a:pt x="7436223" y="3633427"/>
                </a:lnTo>
              </a:path>
            </a:pathLst>
          </a:cu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0" name="Rectangle 9"/>
          <p:cNvSpPr/>
          <p:nvPr/>
        </p:nvSpPr>
        <p:spPr bwMode="auto">
          <a:xfrm>
            <a:off x="2819400" y="5486400"/>
            <a:ext cx="1295400" cy="2667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3" name="Rectangle 12"/>
          <p:cNvSpPr/>
          <p:nvPr/>
        </p:nvSpPr>
        <p:spPr bwMode="auto">
          <a:xfrm>
            <a:off x="2819400" y="1840644"/>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4" name="Rectangle 13"/>
          <p:cNvSpPr/>
          <p:nvPr/>
        </p:nvSpPr>
        <p:spPr bwMode="auto">
          <a:xfrm>
            <a:off x="2819400" y="3048000"/>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 name="Rectangle 2"/>
          <p:cNvSpPr/>
          <p:nvPr/>
        </p:nvSpPr>
        <p:spPr>
          <a:xfrm>
            <a:off x="4168085" y="1242653"/>
            <a:ext cx="416615" cy="769441"/>
          </a:xfrm>
          <a:prstGeom prst="rect">
            <a:avLst/>
          </a:prstGeom>
          <a:noFill/>
        </p:spPr>
        <p:txBody>
          <a:bodyPr wrap="square" lIns="91440" tIns="45720" rIns="91440" bIns="45720">
            <a:spAutoFit/>
          </a:bodyPr>
          <a:lstStyle/>
          <a:p>
            <a:pPr algn="ctr"/>
            <a:r>
              <a:rPr lang="en-US" sz="4400" b="0" cap="none" spc="0" dirty="0">
                <a:ln w="18415" cmpd="sng">
                  <a:solidFill>
                    <a:schemeClr val="tx1"/>
                  </a:solidFill>
                  <a:prstDash val="solid"/>
                </a:ln>
                <a:solidFill>
                  <a:srgbClr val="FF0000"/>
                </a:solidFill>
                <a:effectLst>
                  <a:outerShdw blurRad="63500" dir="3600000" algn="tl" rotWithShape="0">
                    <a:srgbClr val="000000">
                      <a:alpha val="70000"/>
                    </a:srgbClr>
                  </a:outerShdw>
                </a:effectLst>
              </a:rPr>
              <a:t>x</a:t>
            </a:r>
          </a:p>
        </p:txBody>
      </p:sp>
      <p:sp>
        <p:nvSpPr>
          <p:cNvPr id="15" name="Rectangle 14"/>
          <p:cNvSpPr/>
          <p:nvPr/>
        </p:nvSpPr>
        <p:spPr>
          <a:xfrm>
            <a:off x="4177610" y="2921532"/>
            <a:ext cx="416615" cy="769441"/>
          </a:xfrm>
          <a:prstGeom prst="rect">
            <a:avLst/>
          </a:prstGeom>
          <a:noFill/>
        </p:spPr>
        <p:txBody>
          <a:bodyPr wrap="square" lIns="91440" tIns="45720" rIns="91440" bIns="45720">
            <a:spAutoFit/>
          </a:bodyPr>
          <a:lstStyle/>
          <a:p>
            <a:pPr algn="ctr"/>
            <a:r>
              <a:rPr lang="en-US" sz="4400" b="0" cap="none" spc="0" dirty="0">
                <a:ln w="18415" cmpd="sng">
                  <a:solidFill>
                    <a:schemeClr val="tx1"/>
                  </a:solidFill>
                  <a:prstDash val="solid"/>
                </a:ln>
                <a:solidFill>
                  <a:srgbClr val="FF0000"/>
                </a:solidFill>
                <a:effectLst>
                  <a:outerShdw blurRad="63500" dir="3600000" algn="tl" rotWithShape="0">
                    <a:srgbClr val="000000">
                      <a:alpha val="70000"/>
                    </a:srgbClr>
                  </a:outerShdw>
                </a:effectLst>
              </a:rPr>
              <a:t>x</a:t>
            </a:r>
          </a:p>
        </p:txBody>
      </p:sp>
      <p:sp>
        <p:nvSpPr>
          <p:cNvPr id="16" name="Rectangle 15"/>
          <p:cNvSpPr/>
          <p:nvPr/>
        </p:nvSpPr>
        <p:spPr bwMode="auto">
          <a:xfrm>
            <a:off x="13447" y="5829300"/>
            <a:ext cx="1295400" cy="26670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7" name="Rectangle 16"/>
          <p:cNvSpPr/>
          <p:nvPr/>
        </p:nvSpPr>
        <p:spPr bwMode="auto">
          <a:xfrm>
            <a:off x="5105400" y="1133475"/>
            <a:ext cx="833718" cy="13335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8" name="Rectangle 17"/>
          <p:cNvSpPr/>
          <p:nvPr/>
        </p:nvSpPr>
        <p:spPr bwMode="auto">
          <a:xfrm>
            <a:off x="6400800" y="3216088"/>
            <a:ext cx="1524000"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9" name="Rectangle 18"/>
          <p:cNvSpPr/>
          <p:nvPr/>
        </p:nvSpPr>
        <p:spPr bwMode="auto">
          <a:xfrm>
            <a:off x="6405282" y="39624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0" name="Rectangle 19"/>
          <p:cNvSpPr/>
          <p:nvPr/>
        </p:nvSpPr>
        <p:spPr bwMode="auto">
          <a:xfrm>
            <a:off x="6405282" y="46863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1" name="Rectangle 20"/>
          <p:cNvSpPr/>
          <p:nvPr/>
        </p:nvSpPr>
        <p:spPr bwMode="auto">
          <a:xfrm>
            <a:off x="6405282" y="5486957"/>
            <a:ext cx="1519518"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4" name="Freeform 23"/>
          <p:cNvSpPr/>
          <p:nvPr/>
        </p:nvSpPr>
        <p:spPr bwMode="auto">
          <a:xfrm>
            <a:off x="736979" y="1601337"/>
            <a:ext cx="2101755" cy="1552885"/>
          </a:xfrm>
          <a:custGeom>
            <a:avLst/>
            <a:gdLst>
              <a:gd name="connsiteX0" fmla="*/ 0 w 2101755"/>
              <a:gd name="connsiteY0" fmla="*/ 0 h 1542995"/>
              <a:gd name="connsiteX1" fmla="*/ 313899 w 2101755"/>
              <a:gd name="connsiteY1" fmla="*/ 177421 h 1542995"/>
              <a:gd name="connsiteX2" fmla="*/ 491320 w 2101755"/>
              <a:gd name="connsiteY2" fmla="*/ 559559 h 1542995"/>
              <a:gd name="connsiteX3" fmla="*/ 818866 w 2101755"/>
              <a:gd name="connsiteY3" fmla="*/ 1378424 h 1542995"/>
              <a:gd name="connsiteX4" fmla="*/ 1050878 w 2101755"/>
              <a:gd name="connsiteY4" fmla="*/ 1528550 h 1542995"/>
              <a:gd name="connsiteX5" fmla="*/ 2101755 w 2101755"/>
              <a:gd name="connsiteY5" fmla="*/ 1528550 h 1542995"/>
              <a:gd name="connsiteX0" fmla="*/ 0 w 2101755"/>
              <a:gd name="connsiteY0" fmla="*/ 0 h 1551301"/>
              <a:gd name="connsiteX1" fmla="*/ 313899 w 2101755"/>
              <a:gd name="connsiteY1" fmla="*/ 177421 h 1551301"/>
              <a:gd name="connsiteX2" fmla="*/ 491320 w 2101755"/>
              <a:gd name="connsiteY2" fmla="*/ 559559 h 1551301"/>
              <a:gd name="connsiteX3" fmla="*/ 818866 w 2101755"/>
              <a:gd name="connsiteY3" fmla="*/ 1378424 h 1551301"/>
              <a:gd name="connsiteX4" fmla="*/ 1158034 w 2101755"/>
              <a:gd name="connsiteY4" fmla="*/ 1540456 h 1551301"/>
              <a:gd name="connsiteX5" fmla="*/ 2101755 w 2101755"/>
              <a:gd name="connsiteY5" fmla="*/ 1528550 h 1551301"/>
              <a:gd name="connsiteX0" fmla="*/ 0 w 2101755"/>
              <a:gd name="connsiteY0" fmla="*/ 0 h 1552885"/>
              <a:gd name="connsiteX1" fmla="*/ 313899 w 2101755"/>
              <a:gd name="connsiteY1" fmla="*/ 177421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 name="connsiteX0" fmla="*/ 0 w 2101755"/>
              <a:gd name="connsiteY0" fmla="*/ 0 h 1552885"/>
              <a:gd name="connsiteX1" fmla="*/ 309136 w 2101755"/>
              <a:gd name="connsiteY1" fmla="*/ 194090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1755" h="1552885">
                <a:moveTo>
                  <a:pt x="0" y="0"/>
                </a:moveTo>
                <a:cubicBezTo>
                  <a:pt x="116006" y="42080"/>
                  <a:pt x="227249" y="100830"/>
                  <a:pt x="309136" y="194090"/>
                </a:cubicBezTo>
                <a:cubicBezTo>
                  <a:pt x="391023" y="287350"/>
                  <a:pt x="407159" y="365742"/>
                  <a:pt x="491320" y="559559"/>
                </a:cubicBezTo>
                <a:cubicBezTo>
                  <a:pt x="575481" y="753376"/>
                  <a:pt x="702984" y="1193509"/>
                  <a:pt x="814103" y="1356992"/>
                </a:cubicBezTo>
                <a:cubicBezTo>
                  <a:pt x="925222" y="1520475"/>
                  <a:pt x="943425" y="1511863"/>
                  <a:pt x="1158034" y="1540456"/>
                </a:cubicBezTo>
                <a:cubicBezTo>
                  <a:pt x="1372643" y="1569049"/>
                  <a:pt x="1683224" y="1541060"/>
                  <a:pt x="2101755" y="1528550"/>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5" name="Freeform 24"/>
          <p:cNvSpPr/>
          <p:nvPr/>
        </p:nvSpPr>
        <p:spPr bwMode="auto">
          <a:xfrm>
            <a:off x="750627" y="1410269"/>
            <a:ext cx="2088107" cy="514152"/>
          </a:xfrm>
          <a:custGeom>
            <a:avLst/>
            <a:gdLst>
              <a:gd name="connsiteX0" fmla="*/ 0 w 2088107"/>
              <a:gd name="connsiteY0" fmla="*/ 0 h 512300"/>
              <a:gd name="connsiteX1" fmla="*/ 491319 w 2088107"/>
              <a:gd name="connsiteY1" fmla="*/ 327546 h 512300"/>
              <a:gd name="connsiteX2" fmla="*/ 1023582 w 2088107"/>
              <a:gd name="connsiteY2" fmla="*/ 491319 h 512300"/>
              <a:gd name="connsiteX3" fmla="*/ 2088107 w 2088107"/>
              <a:gd name="connsiteY3" fmla="*/ 504967 h 512300"/>
              <a:gd name="connsiteX0" fmla="*/ 0 w 2088107"/>
              <a:gd name="connsiteY0" fmla="*/ 0 h 514152"/>
              <a:gd name="connsiteX1" fmla="*/ 507988 w 2088107"/>
              <a:gd name="connsiteY1" fmla="*/ 296589 h 514152"/>
              <a:gd name="connsiteX2" fmla="*/ 1023582 w 2088107"/>
              <a:gd name="connsiteY2" fmla="*/ 491319 h 514152"/>
              <a:gd name="connsiteX3" fmla="*/ 2088107 w 2088107"/>
              <a:gd name="connsiteY3" fmla="*/ 504967 h 514152"/>
              <a:gd name="connsiteX0" fmla="*/ 0 w 2088107"/>
              <a:gd name="connsiteY0" fmla="*/ 0 h 514152"/>
              <a:gd name="connsiteX1" fmla="*/ 163773 w 2088107"/>
              <a:gd name="connsiteY1" fmla="*/ 108969 h 514152"/>
              <a:gd name="connsiteX2" fmla="*/ 507988 w 2088107"/>
              <a:gd name="connsiteY2" fmla="*/ 296589 h 514152"/>
              <a:gd name="connsiteX3" fmla="*/ 1023582 w 2088107"/>
              <a:gd name="connsiteY3" fmla="*/ 491319 h 514152"/>
              <a:gd name="connsiteX4" fmla="*/ 2088107 w 2088107"/>
              <a:gd name="connsiteY4" fmla="*/ 504967 h 514152"/>
              <a:gd name="connsiteX0" fmla="*/ 0 w 2088107"/>
              <a:gd name="connsiteY0" fmla="*/ 0 h 514152"/>
              <a:gd name="connsiteX1" fmla="*/ 185204 w 2088107"/>
              <a:gd name="connsiteY1" fmla="*/ 78012 h 514152"/>
              <a:gd name="connsiteX2" fmla="*/ 507988 w 2088107"/>
              <a:gd name="connsiteY2" fmla="*/ 296589 h 514152"/>
              <a:gd name="connsiteX3" fmla="*/ 1023582 w 2088107"/>
              <a:gd name="connsiteY3" fmla="*/ 491319 h 514152"/>
              <a:gd name="connsiteX4" fmla="*/ 2088107 w 2088107"/>
              <a:gd name="connsiteY4" fmla="*/ 504967 h 514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107" h="514152">
                <a:moveTo>
                  <a:pt x="0" y="0"/>
                </a:moveTo>
                <a:cubicBezTo>
                  <a:pt x="27296" y="18162"/>
                  <a:pt x="100539" y="28581"/>
                  <a:pt x="185204" y="78012"/>
                </a:cubicBezTo>
                <a:cubicBezTo>
                  <a:pt x="269869" y="127444"/>
                  <a:pt x="368259" y="227705"/>
                  <a:pt x="507988" y="296589"/>
                </a:cubicBezTo>
                <a:cubicBezTo>
                  <a:pt x="647717" y="365473"/>
                  <a:pt x="760229" y="456589"/>
                  <a:pt x="1023582" y="491319"/>
                </a:cubicBezTo>
                <a:cubicBezTo>
                  <a:pt x="1286935" y="526049"/>
                  <a:pt x="1688910" y="512928"/>
                  <a:pt x="2088107" y="504967"/>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6" name="Rectangle 25"/>
          <p:cNvSpPr/>
          <p:nvPr/>
        </p:nvSpPr>
        <p:spPr bwMode="auto">
          <a:xfrm>
            <a:off x="2524125" y="1219200"/>
            <a:ext cx="487362"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7" name="Rectangle 26"/>
          <p:cNvSpPr/>
          <p:nvPr/>
        </p:nvSpPr>
        <p:spPr bwMode="auto">
          <a:xfrm>
            <a:off x="2676525" y="1371599"/>
            <a:ext cx="243681" cy="609601"/>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8" name="Rectangle 27"/>
          <p:cNvSpPr/>
          <p:nvPr/>
        </p:nvSpPr>
        <p:spPr bwMode="auto">
          <a:xfrm>
            <a:off x="2696368" y="23622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9" name="Rectangle 28"/>
          <p:cNvSpPr/>
          <p:nvPr/>
        </p:nvSpPr>
        <p:spPr bwMode="auto">
          <a:xfrm>
            <a:off x="2696368" y="2667000"/>
            <a:ext cx="152400" cy="1524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0" name="Rectangle 29"/>
          <p:cNvSpPr/>
          <p:nvPr/>
        </p:nvSpPr>
        <p:spPr bwMode="auto">
          <a:xfrm>
            <a:off x="2689225" y="31242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1" name="Rectangle 30"/>
          <p:cNvSpPr/>
          <p:nvPr/>
        </p:nvSpPr>
        <p:spPr bwMode="auto">
          <a:xfrm>
            <a:off x="2696368" y="35051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2" name="Rectangle 31"/>
          <p:cNvSpPr/>
          <p:nvPr/>
        </p:nvSpPr>
        <p:spPr bwMode="auto">
          <a:xfrm>
            <a:off x="2691606" y="36575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3" name="Rectangle 32"/>
          <p:cNvSpPr/>
          <p:nvPr/>
        </p:nvSpPr>
        <p:spPr bwMode="auto">
          <a:xfrm>
            <a:off x="2682081" y="3962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4" name="Rectangle 33"/>
          <p:cNvSpPr/>
          <p:nvPr/>
        </p:nvSpPr>
        <p:spPr bwMode="auto">
          <a:xfrm>
            <a:off x="2696368" y="44196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5" name="Rectangle 34"/>
          <p:cNvSpPr/>
          <p:nvPr/>
        </p:nvSpPr>
        <p:spPr bwMode="auto">
          <a:xfrm>
            <a:off x="2701131" y="4657725"/>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6" name="Rectangle 35"/>
          <p:cNvSpPr/>
          <p:nvPr/>
        </p:nvSpPr>
        <p:spPr bwMode="auto">
          <a:xfrm>
            <a:off x="2691606" y="50292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7" name="Rectangle 36"/>
          <p:cNvSpPr/>
          <p:nvPr/>
        </p:nvSpPr>
        <p:spPr bwMode="auto">
          <a:xfrm>
            <a:off x="2710656" y="5406208"/>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8" name="Text Box 4"/>
          <p:cNvSpPr txBox="1">
            <a:spLocks noChangeArrowheads="1"/>
          </p:cNvSpPr>
          <p:nvPr/>
        </p:nvSpPr>
        <p:spPr bwMode="auto">
          <a:xfrm>
            <a:off x="-43704" y="0"/>
            <a:ext cx="9187704" cy="584775"/>
          </a:xfrm>
          <a:prstGeom prst="rect">
            <a:avLst/>
          </a:prstGeom>
          <a:solidFill>
            <a:srgbClr val="FFFF00"/>
          </a:solidFill>
          <a:ln>
            <a:noFill/>
          </a:ln>
          <a:effectLst/>
        </p:spPr>
        <p:txBody>
          <a:bodyPr wrap="squar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3200" b="0" dirty="0">
                <a:latin typeface="Arial Narrow" panose="020B0606020202030204" pitchFamily="34" charset="0"/>
              </a:rPr>
              <a:t>Which time division represents the greatest amount of time?</a:t>
            </a:r>
          </a:p>
        </p:txBody>
      </p:sp>
      <p:sp>
        <p:nvSpPr>
          <p:cNvPr id="39" name="Text Box 4"/>
          <p:cNvSpPr txBox="1">
            <a:spLocks noChangeArrowheads="1"/>
          </p:cNvSpPr>
          <p:nvPr/>
        </p:nvSpPr>
        <p:spPr bwMode="auto">
          <a:xfrm>
            <a:off x="1049990" y="2605625"/>
            <a:ext cx="4388223" cy="1754326"/>
          </a:xfrm>
          <a:prstGeom prst="rect">
            <a:avLst/>
          </a:prstGeom>
          <a:solidFill>
            <a:srgbClr val="FFFF00"/>
          </a:solidFill>
          <a:ln w="76200">
            <a:solidFill>
              <a:srgbClr val="FF0000"/>
            </a:solidFill>
          </a:ln>
          <a:effectLst/>
        </p:spPr>
        <p:txBody>
          <a:bodyPr wrap="squar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5400" b="0" dirty="0">
                <a:latin typeface="Arial Narrow" panose="020B0606020202030204" pitchFamily="34" charset="0"/>
              </a:rPr>
              <a:t>PRECAMBRIAN EON</a:t>
            </a:r>
          </a:p>
        </p:txBody>
      </p:sp>
    </p:spTree>
    <p:extLst>
      <p:ext uri="{BB962C8B-B14F-4D97-AF65-F5344CB8AC3E}">
        <p14:creationId xmlns:p14="http://schemas.microsoft.com/office/powerpoint/2010/main" val="283512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pic>
        <p:nvPicPr>
          <p:cNvPr id="81922"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81000" y="0"/>
            <a:ext cx="8382000" cy="6910388"/>
          </a:xfr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grpSp>
        <p:nvGrpSpPr>
          <p:cNvPr id="79874" name="Group 2"/>
          <p:cNvGrpSpPr>
            <a:grpSpLocks/>
          </p:cNvGrpSpPr>
          <p:nvPr/>
        </p:nvGrpSpPr>
        <p:grpSpPr bwMode="auto">
          <a:xfrm>
            <a:off x="-16856" y="38100"/>
            <a:ext cx="9144000" cy="6248400"/>
            <a:chOff x="0" y="0"/>
            <a:chExt cx="5760" cy="3936"/>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1"/>
          <p:cNvSpPr/>
          <p:nvPr/>
        </p:nvSpPr>
        <p:spPr bwMode="auto">
          <a:xfrm>
            <a:off x="644290" y="4381500"/>
            <a:ext cx="786653"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6" name="Rectangle 5"/>
          <p:cNvSpPr/>
          <p:nvPr/>
        </p:nvSpPr>
        <p:spPr bwMode="auto">
          <a:xfrm>
            <a:off x="135544" y="1250094"/>
            <a:ext cx="224118" cy="3398106"/>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7" name="Freeform 6"/>
          <p:cNvSpPr/>
          <p:nvPr/>
        </p:nvSpPr>
        <p:spPr bwMode="auto">
          <a:xfrm>
            <a:off x="341799" y="1245545"/>
            <a:ext cx="7436223" cy="3665363"/>
          </a:xfrm>
          <a:custGeom>
            <a:avLst/>
            <a:gdLst>
              <a:gd name="connsiteX0" fmla="*/ 0 w 7436223"/>
              <a:gd name="connsiteY0" fmla="*/ 6013 h 3860887"/>
              <a:gd name="connsiteX1" fmla="*/ 389964 w 7436223"/>
              <a:gd name="connsiteY1" fmla="*/ 19460 h 3860887"/>
              <a:gd name="connsiteX2" fmla="*/ 605117 w 7436223"/>
              <a:gd name="connsiteY2" fmla="*/ 167377 h 3860887"/>
              <a:gd name="connsiteX3" fmla="*/ 699247 w 7436223"/>
              <a:gd name="connsiteY3" fmla="*/ 476660 h 3860887"/>
              <a:gd name="connsiteX4" fmla="*/ 1237129 w 7436223"/>
              <a:gd name="connsiteY4" fmla="*/ 3623271 h 3860887"/>
              <a:gd name="connsiteX5" fmla="*/ 1748117 w 7436223"/>
              <a:gd name="connsiteY5" fmla="*/ 3636719 h 3860887"/>
              <a:gd name="connsiteX6" fmla="*/ 7436223 w 7436223"/>
              <a:gd name="connsiteY6" fmla="*/ 3636719 h 3860887"/>
              <a:gd name="connsiteX0" fmla="*/ 0 w 7436223"/>
              <a:gd name="connsiteY0" fmla="*/ 6013 h 3680546"/>
              <a:gd name="connsiteX1" fmla="*/ 389964 w 7436223"/>
              <a:gd name="connsiteY1" fmla="*/ 19460 h 3680546"/>
              <a:gd name="connsiteX2" fmla="*/ 605117 w 7436223"/>
              <a:gd name="connsiteY2" fmla="*/ 167377 h 3680546"/>
              <a:gd name="connsiteX3" fmla="*/ 699247 w 7436223"/>
              <a:gd name="connsiteY3" fmla="*/ 476660 h 3680546"/>
              <a:gd name="connsiteX4" fmla="*/ 1129553 w 7436223"/>
              <a:gd name="connsiteY4" fmla="*/ 3045048 h 3680546"/>
              <a:gd name="connsiteX5" fmla="*/ 1748117 w 7436223"/>
              <a:gd name="connsiteY5" fmla="*/ 3636719 h 3680546"/>
              <a:gd name="connsiteX6" fmla="*/ 7436223 w 7436223"/>
              <a:gd name="connsiteY6" fmla="*/ 3636719 h 3680546"/>
              <a:gd name="connsiteX0" fmla="*/ 0 w 7436223"/>
              <a:gd name="connsiteY0" fmla="*/ 6013 h 3731346"/>
              <a:gd name="connsiteX1" fmla="*/ 389964 w 7436223"/>
              <a:gd name="connsiteY1" fmla="*/ 19460 h 3731346"/>
              <a:gd name="connsiteX2" fmla="*/ 605117 w 7436223"/>
              <a:gd name="connsiteY2" fmla="*/ 167377 h 3731346"/>
              <a:gd name="connsiteX3" fmla="*/ 699247 w 7436223"/>
              <a:gd name="connsiteY3" fmla="*/ 476660 h 3731346"/>
              <a:gd name="connsiteX4" fmla="*/ 1048871 w 7436223"/>
              <a:gd name="connsiteY4" fmla="*/ 2359248 h 3731346"/>
              <a:gd name="connsiteX5" fmla="*/ 1748117 w 7436223"/>
              <a:gd name="connsiteY5" fmla="*/ 3636719 h 3731346"/>
              <a:gd name="connsiteX6" fmla="*/ 7436223 w 7436223"/>
              <a:gd name="connsiteY6" fmla="*/ 3636719 h 3731346"/>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2595282 w 7436223"/>
              <a:gd name="connsiteY5" fmla="*/ 3663613 h 3751738"/>
              <a:gd name="connsiteX6" fmla="*/ 7436223 w 7436223"/>
              <a:gd name="connsiteY6" fmla="*/ 3636719 h 3751738"/>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1573305 w 7436223"/>
              <a:gd name="connsiteY5" fmla="*/ 3179519 h 3751738"/>
              <a:gd name="connsiteX6" fmla="*/ 2595282 w 7436223"/>
              <a:gd name="connsiteY6" fmla="*/ 3663613 h 3751738"/>
              <a:gd name="connsiteX7" fmla="*/ 7436223 w 7436223"/>
              <a:gd name="connsiteY7" fmla="*/ 3636719 h 3751738"/>
              <a:gd name="connsiteX0" fmla="*/ 0 w 7436223"/>
              <a:gd name="connsiteY0" fmla="*/ 6013 h 3750931"/>
              <a:gd name="connsiteX1" fmla="*/ 389964 w 7436223"/>
              <a:gd name="connsiteY1" fmla="*/ 19460 h 3750931"/>
              <a:gd name="connsiteX2" fmla="*/ 605117 w 7436223"/>
              <a:gd name="connsiteY2" fmla="*/ 167377 h 3750931"/>
              <a:gd name="connsiteX3" fmla="*/ 699247 w 7436223"/>
              <a:gd name="connsiteY3" fmla="*/ 476660 h 3750931"/>
              <a:gd name="connsiteX4" fmla="*/ 1048871 w 7436223"/>
              <a:gd name="connsiteY4" fmla="*/ 2359248 h 3750931"/>
              <a:gd name="connsiteX5" fmla="*/ 1317810 w 7436223"/>
              <a:gd name="connsiteY5" fmla="*/ 3650166 h 3750931"/>
              <a:gd name="connsiteX6" fmla="*/ 2595282 w 7436223"/>
              <a:gd name="connsiteY6" fmla="*/ 3663613 h 3750931"/>
              <a:gd name="connsiteX7" fmla="*/ 7436223 w 7436223"/>
              <a:gd name="connsiteY7" fmla="*/ 3636719 h 3750931"/>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1531 h 3664173"/>
              <a:gd name="connsiteX1" fmla="*/ 389964 w 7436223"/>
              <a:gd name="connsiteY1" fmla="*/ 14978 h 3664173"/>
              <a:gd name="connsiteX2" fmla="*/ 437029 w 7436223"/>
              <a:gd name="connsiteY2" fmla="*/ 17920 h 3664173"/>
              <a:gd name="connsiteX3" fmla="*/ 605117 w 7436223"/>
              <a:gd name="connsiteY3" fmla="*/ 162895 h 3664173"/>
              <a:gd name="connsiteX4" fmla="*/ 699247 w 7436223"/>
              <a:gd name="connsiteY4" fmla="*/ 472178 h 3664173"/>
              <a:gd name="connsiteX5" fmla="*/ 1048871 w 7436223"/>
              <a:gd name="connsiteY5" fmla="*/ 2354766 h 3664173"/>
              <a:gd name="connsiteX6" fmla="*/ 1317810 w 7436223"/>
              <a:gd name="connsiteY6" fmla="*/ 3645684 h 3664173"/>
              <a:gd name="connsiteX7" fmla="*/ 2595282 w 7436223"/>
              <a:gd name="connsiteY7" fmla="*/ 3659131 h 3664173"/>
              <a:gd name="connsiteX8" fmla="*/ 7436223 w 7436223"/>
              <a:gd name="connsiteY8" fmla="*/ 3632237 h 3664173"/>
              <a:gd name="connsiteX0" fmla="*/ 0 w 7436223"/>
              <a:gd name="connsiteY0" fmla="*/ 2240 h 3664882"/>
              <a:gd name="connsiteX1" fmla="*/ 368533 w 7436223"/>
              <a:gd name="connsiteY1" fmla="*/ 8543 h 3664882"/>
              <a:gd name="connsiteX2" fmla="*/ 437029 w 7436223"/>
              <a:gd name="connsiteY2" fmla="*/ 18629 h 3664882"/>
              <a:gd name="connsiteX3" fmla="*/ 605117 w 7436223"/>
              <a:gd name="connsiteY3" fmla="*/ 163604 h 3664882"/>
              <a:gd name="connsiteX4" fmla="*/ 699247 w 7436223"/>
              <a:gd name="connsiteY4" fmla="*/ 472887 h 3664882"/>
              <a:gd name="connsiteX5" fmla="*/ 1048871 w 7436223"/>
              <a:gd name="connsiteY5" fmla="*/ 2355475 h 3664882"/>
              <a:gd name="connsiteX6" fmla="*/ 1317810 w 7436223"/>
              <a:gd name="connsiteY6" fmla="*/ 3646393 h 3664882"/>
              <a:gd name="connsiteX7" fmla="*/ 2595282 w 7436223"/>
              <a:gd name="connsiteY7" fmla="*/ 3659840 h 3664882"/>
              <a:gd name="connsiteX8" fmla="*/ 7436223 w 7436223"/>
              <a:gd name="connsiteY8" fmla="*/ 3632946 h 3664882"/>
              <a:gd name="connsiteX0" fmla="*/ 0 w 7436223"/>
              <a:gd name="connsiteY0" fmla="*/ 2463 h 3665105"/>
              <a:gd name="connsiteX1" fmla="*/ 368533 w 7436223"/>
              <a:gd name="connsiteY1" fmla="*/ 8766 h 3665105"/>
              <a:gd name="connsiteX2" fmla="*/ 487035 w 7436223"/>
              <a:gd name="connsiteY2" fmla="*/ 28377 h 3665105"/>
              <a:gd name="connsiteX3" fmla="*/ 605117 w 7436223"/>
              <a:gd name="connsiteY3" fmla="*/ 163827 h 3665105"/>
              <a:gd name="connsiteX4" fmla="*/ 699247 w 7436223"/>
              <a:gd name="connsiteY4" fmla="*/ 473110 h 3665105"/>
              <a:gd name="connsiteX5" fmla="*/ 1048871 w 7436223"/>
              <a:gd name="connsiteY5" fmla="*/ 2355698 h 3665105"/>
              <a:gd name="connsiteX6" fmla="*/ 1317810 w 7436223"/>
              <a:gd name="connsiteY6" fmla="*/ 3646616 h 3665105"/>
              <a:gd name="connsiteX7" fmla="*/ 2595282 w 7436223"/>
              <a:gd name="connsiteY7" fmla="*/ 3660063 h 3665105"/>
              <a:gd name="connsiteX8" fmla="*/ 7436223 w 7436223"/>
              <a:gd name="connsiteY8" fmla="*/ 3633169 h 3665105"/>
              <a:gd name="connsiteX0" fmla="*/ 0 w 7436223"/>
              <a:gd name="connsiteY0" fmla="*/ 9505 h 3672147"/>
              <a:gd name="connsiteX1" fmla="*/ 380439 w 7436223"/>
              <a:gd name="connsiteY1" fmla="*/ 1520 h 3672147"/>
              <a:gd name="connsiteX2" fmla="*/ 487035 w 7436223"/>
              <a:gd name="connsiteY2" fmla="*/ 35419 h 3672147"/>
              <a:gd name="connsiteX3" fmla="*/ 605117 w 7436223"/>
              <a:gd name="connsiteY3" fmla="*/ 170869 h 3672147"/>
              <a:gd name="connsiteX4" fmla="*/ 699247 w 7436223"/>
              <a:gd name="connsiteY4" fmla="*/ 480152 h 3672147"/>
              <a:gd name="connsiteX5" fmla="*/ 1048871 w 7436223"/>
              <a:gd name="connsiteY5" fmla="*/ 2362740 h 3672147"/>
              <a:gd name="connsiteX6" fmla="*/ 1317810 w 7436223"/>
              <a:gd name="connsiteY6" fmla="*/ 3653658 h 3672147"/>
              <a:gd name="connsiteX7" fmla="*/ 2595282 w 7436223"/>
              <a:gd name="connsiteY7" fmla="*/ 3667105 h 3672147"/>
              <a:gd name="connsiteX8" fmla="*/ 7436223 w 7436223"/>
              <a:gd name="connsiteY8" fmla="*/ 3640211 h 3672147"/>
              <a:gd name="connsiteX0" fmla="*/ 0 w 7436223"/>
              <a:gd name="connsiteY0" fmla="*/ 4567 h 3667209"/>
              <a:gd name="connsiteX1" fmla="*/ 382820 w 7436223"/>
              <a:gd name="connsiteY1" fmla="*/ 3726 h 3667209"/>
              <a:gd name="connsiteX2" fmla="*/ 487035 w 7436223"/>
              <a:gd name="connsiteY2" fmla="*/ 30481 h 3667209"/>
              <a:gd name="connsiteX3" fmla="*/ 605117 w 7436223"/>
              <a:gd name="connsiteY3" fmla="*/ 165931 h 3667209"/>
              <a:gd name="connsiteX4" fmla="*/ 699247 w 7436223"/>
              <a:gd name="connsiteY4" fmla="*/ 475214 h 3667209"/>
              <a:gd name="connsiteX5" fmla="*/ 1048871 w 7436223"/>
              <a:gd name="connsiteY5" fmla="*/ 2357802 h 3667209"/>
              <a:gd name="connsiteX6" fmla="*/ 1317810 w 7436223"/>
              <a:gd name="connsiteY6" fmla="*/ 3648720 h 3667209"/>
              <a:gd name="connsiteX7" fmla="*/ 2595282 w 7436223"/>
              <a:gd name="connsiteY7" fmla="*/ 3662167 h 3667209"/>
              <a:gd name="connsiteX8" fmla="*/ 7436223 w 7436223"/>
              <a:gd name="connsiteY8" fmla="*/ 3635273 h 3667209"/>
              <a:gd name="connsiteX0" fmla="*/ 0 w 7436223"/>
              <a:gd name="connsiteY0" fmla="*/ 5162 h 3667804"/>
              <a:gd name="connsiteX1" fmla="*/ 382820 w 7436223"/>
              <a:gd name="connsiteY1" fmla="*/ 4321 h 3667804"/>
              <a:gd name="connsiteX2" fmla="*/ 487035 w 7436223"/>
              <a:gd name="connsiteY2" fmla="*/ 40601 h 3667804"/>
              <a:gd name="connsiteX3" fmla="*/ 605117 w 7436223"/>
              <a:gd name="connsiteY3" fmla="*/ 166526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10126 h 3672768"/>
              <a:gd name="connsiteX1" fmla="*/ 382820 w 7436223"/>
              <a:gd name="connsiteY1" fmla="*/ 9285 h 3672768"/>
              <a:gd name="connsiteX2" fmla="*/ 487035 w 7436223"/>
              <a:gd name="connsiteY2" fmla="*/ 45565 h 3672768"/>
              <a:gd name="connsiteX3" fmla="*/ 699247 w 7436223"/>
              <a:gd name="connsiteY3" fmla="*/ 480773 h 3672768"/>
              <a:gd name="connsiteX4" fmla="*/ 1048871 w 7436223"/>
              <a:gd name="connsiteY4" fmla="*/ 2363361 h 3672768"/>
              <a:gd name="connsiteX5" fmla="*/ 1317810 w 7436223"/>
              <a:gd name="connsiteY5" fmla="*/ 3654279 h 3672768"/>
              <a:gd name="connsiteX6" fmla="*/ 2595282 w 7436223"/>
              <a:gd name="connsiteY6" fmla="*/ 3667726 h 3672768"/>
              <a:gd name="connsiteX7" fmla="*/ 7436223 w 7436223"/>
              <a:gd name="connsiteY7" fmla="*/ 3640832 h 3672768"/>
              <a:gd name="connsiteX0" fmla="*/ 0 w 7436223"/>
              <a:gd name="connsiteY0" fmla="*/ 11572 h 3674214"/>
              <a:gd name="connsiteX1" fmla="*/ 382820 w 7436223"/>
              <a:gd name="connsiteY1" fmla="*/ 10731 h 3674214"/>
              <a:gd name="connsiteX2" fmla="*/ 584666 w 7436223"/>
              <a:gd name="connsiteY2" fmla="*/ 137498 h 3674214"/>
              <a:gd name="connsiteX3" fmla="*/ 699247 w 7436223"/>
              <a:gd name="connsiteY3" fmla="*/ 482219 h 3674214"/>
              <a:gd name="connsiteX4" fmla="*/ 1048871 w 7436223"/>
              <a:gd name="connsiteY4" fmla="*/ 2364807 h 3674214"/>
              <a:gd name="connsiteX5" fmla="*/ 1317810 w 7436223"/>
              <a:gd name="connsiteY5" fmla="*/ 3655725 h 3674214"/>
              <a:gd name="connsiteX6" fmla="*/ 2595282 w 7436223"/>
              <a:gd name="connsiteY6" fmla="*/ 3669172 h 3674214"/>
              <a:gd name="connsiteX7" fmla="*/ 7436223 w 7436223"/>
              <a:gd name="connsiteY7" fmla="*/ 3642278 h 3674214"/>
              <a:gd name="connsiteX0" fmla="*/ 0 w 7436223"/>
              <a:gd name="connsiteY0" fmla="*/ 11051 h 3673693"/>
              <a:gd name="connsiteX1" fmla="*/ 382820 w 7436223"/>
              <a:gd name="connsiteY1" fmla="*/ 10210 h 3673693"/>
              <a:gd name="connsiteX2" fmla="*/ 567997 w 7436223"/>
              <a:gd name="connsiteY2" fmla="*/ 129834 h 3673693"/>
              <a:gd name="connsiteX3" fmla="*/ 699247 w 7436223"/>
              <a:gd name="connsiteY3" fmla="*/ 481698 h 3673693"/>
              <a:gd name="connsiteX4" fmla="*/ 1048871 w 7436223"/>
              <a:gd name="connsiteY4" fmla="*/ 2364286 h 3673693"/>
              <a:gd name="connsiteX5" fmla="*/ 1317810 w 7436223"/>
              <a:gd name="connsiteY5" fmla="*/ 3655204 h 3673693"/>
              <a:gd name="connsiteX6" fmla="*/ 2595282 w 7436223"/>
              <a:gd name="connsiteY6" fmla="*/ 3668651 h 3673693"/>
              <a:gd name="connsiteX7" fmla="*/ 7436223 w 7436223"/>
              <a:gd name="connsiteY7" fmla="*/ 3641757 h 3673693"/>
              <a:gd name="connsiteX0" fmla="*/ 0 w 7436223"/>
              <a:gd name="connsiteY0" fmla="*/ 10011 h 3672653"/>
              <a:gd name="connsiteX1" fmla="*/ 382820 w 7436223"/>
              <a:gd name="connsiteY1" fmla="*/ 9170 h 3672653"/>
              <a:gd name="connsiteX2" fmla="*/ 553710 w 7436223"/>
              <a:gd name="connsiteY2" fmla="*/ 114506 h 3672653"/>
              <a:gd name="connsiteX3" fmla="*/ 699247 w 7436223"/>
              <a:gd name="connsiteY3" fmla="*/ 480658 h 3672653"/>
              <a:gd name="connsiteX4" fmla="*/ 1048871 w 7436223"/>
              <a:gd name="connsiteY4" fmla="*/ 2363246 h 3672653"/>
              <a:gd name="connsiteX5" fmla="*/ 1317810 w 7436223"/>
              <a:gd name="connsiteY5" fmla="*/ 3654164 h 3672653"/>
              <a:gd name="connsiteX6" fmla="*/ 2595282 w 7436223"/>
              <a:gd name="connsiteY6" fmla="*/ 3667611 h 3672653"/>
              <a:gd name="connsiteX7" fmla="*/ 7436223 w 7436223"/>
              <a:gd name="connsiteY7" fmla="*/ 3640717 h 3672653"/>
              <a:gd name="connsiteX0" fmla="*/ 0 w 7436223"/>
              <a:gd name="connsiteY0" fmla="*/ 5953 h 3668595"/>
              <a:gd name="connsiteX1" fmla="*/ 382820 w 7436223"/>
              <a:gd name="connsiteY1" fmla="*/ 5112 h 3668595"/>
              <a:gd name="connsiteX2" fmla="*/ 553710 w 7436223"/>
              <a:gd name="connsiteY2" fmla="*/ 110448 h 3668595"/>
              <a:gd name="connsiteX3" fmla="*/ 699247 w 7436223"/>
              <a:gd name="connsiteY3" fmla="*/ 476600 h 3668595"/>
              <a:gd name="connsiteX4" fmla="*/ 1048871 w 7436223"/>
              <a:gd name="connsiteY4" fmla="*/ 2359188 h 3668595"/>
              <a:gd name="connsiteX5" fmla="*/ 1317810 w 7436223"/>
              <a:gd name="connsiteY5" fmla="*/ 3650106 h 3668595"/>
              <a:gd name="connsiteX6" fmla="*/ 2595282 w 7436223"/>
              <a:gd name="connsiteY6" fmla="*/ 3663553 h 3668595"/>
              <a:gd name="connsiteX7" fmla="*/ 7436223 w 7436223"/>
              <a:gd name="connsiteY7" fmla="*/ 3636659 h 3668595"/>
              <a:gd name="connsiteX0" fmla="*/ 0 w 7436223"/>
              <a:gd name="connsiteY0" fmla="*/ 9837 h 3672479"/>
              <a:gd name="connsiteX1" fmla="*/ 382820 w 7436223"/>
              <a:gd name="connsiteY1" fmla="*/ 8996 h 3672479"/>
              <a:gd name="connsiteX2" fmla="*/ 563235 w 7436223"/>
              <a:gd name="connsiteY2" fmla="*/ 111951 h 3672479"/>
              <a:gd name="connsiteX3" fmla="*/ 699247 w 7436223"/>
              <a:gd name="connsiteY3" fmla="*/ 480484 h 3672479"/>
              <a:gd name="connsiteX4" fmla="*/ 1048871 w 7436223"/>
              <a:gd name="connsiteY4" fmla="*/ 2363072 h 3672479"/>
              <a:gd name="connsiteX5" fmla="*/ 1317810 w 7436223"/>
              <a:gd name="connsiteY5" fmla="*/ 3653990 h 3672479"/>
              <a:gd name="connsiteX6" fmla="*/ 2595282 w 7436223"/>
              <a:gd name="connsiteY6" fmla="*/ 3667437 h 3672479"/>
              <a:gd name="connsiteX7" fmla="*/ 7436223 w 7436223"/>
              <a:gd name="connsiteY7"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65617 w 7436223"/>
              <a:gd name="connsiteY3" fmla="*/ 116715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27517 w 7436223"/>
              <a:gd name="connsiteY3" fmla="*/ 85758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4712 h 3667354"/>
              <a:gd name="connsiteX1" fmla="*/ 382820 w 7436223"/>
              <a:gd name="connsiteY1" fmla="*/ 3871 h 3667354"/>
              <a:gd name="connsiteX2" fmla="*/ 463223 w 7436223"/>
              <a:gd name="connsiteY2" fmla="*/ 33007 h 3667354"/>
              <a:gd name="connsiteX3" fmla="*/ 527517 w 7436223"/>
              <a:gd name="connsiteY3" fmla="*/ 80633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672773 w 7436223"/>
              <a:gd name="connsiteY6" fmla="*/ 346906 h 3666927"/>
              <a:gd name="connsiteX7" fmla="*/ 1048871 w 7436223"/>
              <a:gd name="connsiteY7" fmla="*/ 2357520 h 3666927"/>
              <a:gd name="connsiteX8" fmla="*/ 1317810 w 7436223"/>
              <a:gd name="connsiteY8" fmla="*/ 3648438 h 3666927"/>
              <a:gd name="connsiteX9" fmla="*/ 2595282 w 7436223"/>
              <a:gd name="connsiteY9" fmla="*/ 3661885 h 3666927"/>
              <a:gd name="connsiteX10" fmla="*/ 7436223 w 7436223"/>
              <a:gd name="connsiteY10"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672773 w 7436223"/>
              <a:gd name="connsiteY5" fmla="*/ 346906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18130 h 3680772"/>
              <a:gd name="connsiteX1" fmla="*/ 382820 w 7436223"/>
              <a:gd name="connsiteY1" fmla="*/ 17289 h 3680772"/>
              <a:gd name="connsiteX2" fmla="*/ 432267 w 7436223"/>
              <a:gd name="connsiteY2" fmla="*/ 27376 h 3680772"/>
              <a:gd name="connsiteX3" fmla="*/ 680197 w 7436223"/>
              <a:gd name="connsiteY3" fmla="*/ 353045 h 3680772"/>
              <a:gd name="connsiteX4" fmla="*/ 1048871 w 7436223"/>
              <a:gd name="connsiteY4" fmla="*/ 2371365 h 3680772"/>
              <a:gd name="connsiteX5" fmla="*/ 1317810 w 7436223"/>
              <a:gd name="connsiteY5" fmla="*/ 3662283 h 3680772"/>
              <a:gd name="connsiteX6" fmla="*/ 2595282 w 7436223"/>
              <a:gd name="connsiteY6" fmla="*/ 3675730 h 3680772"/>
              <a:gd name="connsiteX7" fmla="*/ 7436223 w 7436223"/>
              <a:gd name="connsiteY7" fmla="*/ 3648836 h 3680772"/>
              <a:gd name="connsiteX0" fmla="*/ 0 w 7436223"/>
              <a:gd name="connsiteY0" fmla="*/ 26972 h 3689614"/>
              <a:gd name="connsiteX1" fmla="*/ 382820 w 7436223"/>
              <a:gd name="connsiteY1" fmla="*/ 26131 h 3689614"/>
              <a:gd name="connsiteX2" fmla="*/ 680197 w 7436223"/>
              <a:gd name="connsiteY2" fmla="*/ 361887 h 3689614"/>
              <a:gd name="connsiteX3" fmla="*/ 1048871 w 7436223"/>
              <a:gd name="connsiteY3" fmla="*/ 2380207 h 3689614"/>
              <a:gd name="connsiteX4" fmla="*/ 1317810 w 7436223"/>
              <a:gd name="connsiteY4" fmla="*/ 3671125 h 3689614"/>
              <a:gd name="connsiteX5" fmla="*/ 2595282 w 7436223"/>
              <a:gd name="connsiteY5" fmla="*/ 3684572 h 3689614"/>
              <a:gd name="connsiteX6" fmla="*/ 7436223 w 7436223"/>
              <a:gd name="connsiteY6" fmla="*/ 3657678 h 3689614"/>
              <a:gd name="connsiteX0" fmla="*/ 0 w 7436223"/>
              <a:gd name="connsiteY0" fmla="*/ 49335 h 3711977"/>
              <a:gd name="connsiteX1" fmla="*/ 511408 w 7436223"/>
              <a:gd name="connsiteY1" fmla="*/ 19919 h 3711977"/>
              <a:gd name="connsiteX2" fmla="*/ 680197 w 7436223"/>
              <a:gd name="connsiteY2" fmla="*/ 384250 h 3711977"/>
              <a:gd name="connsiteX3" fmla="*/ 1048871 w 7436223"/>
              <a:gd name="connsiteY3" fmla="*/ 2402570 h 3711977"/>
              <a:gd name="connsiteX4" fmla="*/ 1317810 w 7436223"/>
              <a:gd name="connsiteY4" fmla="*/ 3693488 h 3711977"/>
              <a:gd name="connsiteX5" fmla="*/ 2595282 w 7436223"/>
              <a:gd name="connsiteY5" fmla="*/ 3706935 h 3711977"/>
              <a:gd name="connsiteX6" fmla="*/ 7436223 w 7436223"/>
              <a:gd name="connsiteY6" fmla="*/ 3680041 h 3711977"/>
              <a:gd name="connsiteX0" fmla="*/ 0 w 7436223"/>
              <a:gd name="connsiteY0" fmla="*/ 55476 h 3718118"/>
              <a:gd name="connsiteX1" fmla="*/ 511408 w 7436223"/>
              <a:gd name="connsiteY1" fmla="*/ 26060 h 3718118"/>
              <a:gd name="connsiteX2" fmla="*/ 680197 w 7436223"/>
              <a:gd name="connsiteY2" fmla="*/ 390391 h 3718118"/>
              <a:gd name="connsiteX3" fmla="*/ 1048871 w 7436223"/>
              <a:gd name="connsiteY3" fmla="*/ 2408711 h 3718118"/>
              <a:gd name="connsiteX4" fmla="*/ 1317810 w 7436223"/>
              <a:gd name="connsiteY4" fmla="*/ 3699629 h 3718118"/>
              <a:gd name="connsiteX5" fmla="*/ 2595282 w 7436223"/>
              <a:gd name="connsiteY5" fmla="*/ 3713076 h 3718118"/>
              <a:gd name="connsiteX6" fmla="*/ 7436223 w 7436223"/>
              <a:gd name="connsiteY6" fmla="*/ 3686182 h 3718118"/>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3606 h 3666248"/>
              <a:gd name="connsiteX1" fmla="*/ 680197 w 7436223"/>
              <a:gd name="connsiteY1" fmla="*/ 338521 h 3666248"/>
              <a:gd name="connsiteX2" fmla="*/ 1048871 w 7436223"/>
              <a:gd name="connsiteY2" fmla="*/ 2356841 h 3666248"/>
              <a:gd name="connsiteX3" fmla="*/ 1317810 w 7436223"/>
              <a:gd name="connsiteY3" fmla="*/ 3647759 h 3666248"/>
              <a:gd name="connsiteX4" fmla="*/ 2595282 w 7436223"/>
              <a:gd name="connsiteY4" fmla="*/ 3661206 h 3666248"/>
              <a:gd name="connsiteX5" fmla="*/ 7436223 w 7436223"/>
              <a:gd name="connsiteY5" fmla="*/ 3634312 h 3666248"/>
              <a:gd name="connsiteX0" fmla="*/ 0 w 7436223"/>
              <a:gd name="connsiteY0" fmla="*/ 0 h 3662642"/>
              <a:gd name="connsiteX1" fmla="*/ 432267 w 7436223"/>
              <a:gd name="connsiteY1" fmla="*/ 54490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9341 h 3671983"/>
              <a:gd name="connsiteX1" fmla="*/ 429886 w 7436223"/>
              <a:gd name="connsiteY1" fmla="*/ 28112 h 3671983"/>
              <a:gd name="connsiteX2" fmla="*/ 680197 w 7436223"/>
              <a:gd name="connsiteY2" fmla="*/ 344256 h 3671983"/>
              <a:gd name="connsiteX3" fmla="*/ 1048871 w 7436223"/>
              <a:gd name="connsiteY3" fmla="*/ 2362576 h 3671983"/>
              <a:gd name="connsiteX4" fmla="*/ 1317810 w 7436223"/>
              <a:gd name="connsiteY4" fmla="*/ 3653494 h 3671983"/>
              <a:gd name="connsiteX5" fmla="*/ 2595282 w 7436223"/>
              <a:gd name="connsiteY5" fmla="*/ 3666941 h 3671983"/>
              <a:gd name="connsiteX6" fmla="*/ 7436223 w 7436223"/>
              <a:gd name="connsiteY6" fmla="*/ 3640047 h 3671983"/>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7855 h 3670497"/>
              <a:gd name="connsiteX1" fmla="*/ 344161 w 7436223"/>
              <a:gd name="connsiteY1" fmla="*/ 12339 h 3670497"/>
              <a:gd name="connsiteX2" fmla="*/ 680197 w 7436223"/>
              <a:gd name="connsiteY2" fmla="*/ 342770 h 3670497"/>
              <a:gd name="connsiteX3" fmla="*/ 1048871 w 7436223"/>
              <a:gd name="connsiteY3" fmla="*/ 2361090 h 3670497"/>
              <a:gd name="connsiteX4" fmla="*/ 1317810 w 7436223"/>
              <a:gd name="connsiteY4" fmla="*/ 3652008 h 3670497"/>
              <a:gd name="connsiteX5" fmla="*/ 2595282 w 7436223"/>
              <a:gd name="connsiteY5" fmla="*/ 3665455 h 3670497"/>
              <a:gd name="connsiteX6" fmla="*/ 7436223 w 7436223"/>
              <a:gd name="connsiteY6" fmla="*/ 3638561 h 3670497"/>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6555 h 3669197"/>
              <a:gd name="connsiteX1" fmla="*/ 344161 w 7436223"/>
              <a:gd name="connsiteY1" fmla="*/ 11039 h 3669197"/>
              <a:gd name="connsiteX2" fmla="*/ 680197 w 7436223"/>
              <a:gd name="connsiteY2" fmla="*/ 341470 h 3669197"/>
              <a:gd name="connsiteX3" fmla="*/ 1048871 w 7436223"/>
              <a:gd name="connsiteY3" fmla="*/ 2359790 h 3669197"/>
              <a:gd name="connsiteX4" fmla="*/ 1317810 w 7436223"/>
              <a:gd name="connsiteY4" fmla="*/ 3650708 h 3669197"/>
              <a:gd name="connsiteX5" fmla="*/ 2595282 w 7436223"/>
              <a:gd name="connsiteY5" fmla="*/ 3664155 h 3669197"/>
              <a:gd name="connsiteX6" fmla="*/ 7436223 w 7436223"/>
              <a:gd name="connsiteY6" fmla="*/ 3637261 h 3669197"/>
              <a:gd name="connsiteX0" fmla="*/ 0 w 7436223"/>
              <a:gd name="connsiteY0" fmla="*/ 12725 h 3675367"/>
              <a:gd name="connsiteX1" fmla="*/ 344161 w 7436223"/>
              <a:gd name="connsiteY1" fmla="*/ 10066 h 3675367"/>
              <a:gd name="connsiteX2" fmla="*/ 680197 w 7436223"/>
              <a:gd name="connsiteY2" fmla="*/ 347640 h 3675367"/>
              <a:gd name="connsiteX3" fmla="*/ 1048871 w 7436223"/>
              <a:gd name="connsiteY3" fmla="*/ 2365960 h 3675367"/>
              <a:gd name="connsiteX4" fmla="*/ 1317810 w 7436223"/>
              <a:gd name="connsiteY4" fmla="*/ 3656878 h 3675367"/>
              <a:gd name="connsiteX5" fmla="*/ 2595282 w 7436223"/>
              <a:gd name="connsiteY5" fmla="*/ 3670325 h 3675367"/>
              <a:gd name="connsiteX6" fmla="*/ 7436223 w 7436223"/>
              <a:gd name="connsiteY6" fmla="*/ 3643431 h 3675367"/>
              <a:gd name="connsiteX0" fmla="*/ 0 w 7436223"/>
              <a:gd name="connsiteY0" fmla="*/ 6505 h 3669147"/>
              <a:gd name="connsiteX1" fmla="*/ 344161 w 7436223"/>
              <a:gd name="connsiteY1" fmla="*/ 3846 h 3669147"/>
              <a:gd name="connsiteX2" fmla="*/ 680197 w 7436223"/>
              <a:gd name="connsiteY2" fmla="*/ 341420 h 3669147"/>
              <a:gd name="connsiteX3" fmla="*/ 1048871 w 7436223"/>
              <a:gd name="connsiteY3" fmla="*/ 2359740 h 3669147"/>
              <a:gd name="connsiteX4" fmla="*/ 1317810 w 7436223"/>
              <a:gd name="connsiteY4" fmla="*/ 3650658 h 3669147"/>
              <a:gd name="connsiteX5" fmla="*/ 2595282 w 7436223"/>
              <a:gd name="connsiteY5" fmla="*/ 3664105 h 3669147"/>
              <a:gd name="connsiteX6" fmla="*/ 7436223 w 7436223"/>
              <a:gd name="connsiteY6" fmla="*/ 3637211 h 3669147"/>
              <a:gd name="connsiteX0" fmla="*/ 0 w 7436223"/>
              <a:gd name="connsiteY0" fmla="*/ 2721 h 3665363"/>
              <a:gd name="connsiteX1" fmla="*/ 344161 w 7436223"/>
              <a:gd name="connsiteY1" fmla="*/ 62 h 3665363"/>
              <a:gd name="connsiteX2" fmla="*/ 680197 w 7436223"/>
              <a:gd name="connsiteY2" fmla="*/ 337636 h 3665363"/>
              <a:gd name="connsiteX3" fmla="*/ 1048871 w 7436223"/>
              <a:gd name="connsiteY3" fmla="*/ 2355956 h 3665363"/>
              <a:gd name="connsiteX4" fmla="*/ 1317810 w 7436223"/>
              <a:gd name="connsiteY4" fmla="*/ 3646874 h 3665363"/>
              <a:gd name="connsiteX5" fmla="*/ 2595282 w 7436223"/>
              <a:gd name="connsiteY5" fmla="*/ 3660321 h 3665363"/>
              <a:gd name="connsiteX6" fmla="*/ 7436223 w 7436223"/>
              <a:gd name="connsiteY6" fmla="*/ 3633427 h 366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36223" h="3665363">
                <a:moveTo>
                  <a:pt x="0" y="2721"/>
                </a:moveTo>
                <a:cubicBezTo>
                  <a:pt x="72045" y="11803"/>
                  <a:pt x="214128" y="-989"/>
                  <a:pt x="344161" y="62"/>
                </a:cubicBezTo>
                <a:cubicBezTo>
                  <a:pt x="347989" y="8256"/>
                  <a:pt x="562745" y="-55013"/>
                  <a:pt x="680197" y="337636"/>
                </a:cubicBezTo>
                <a:cubicBezTo>
                  <a:pt x="797649" y="730285"/>
                  <a:pt x="942602" y="1804416"/>
                  <a:pt x="1048871" y="2355956"/>
                </a:cubicBezTo>
                <a:cubicBezTo>
                  <a:pt x="1156377" y="2906211"/>
                  <a:pt x="1140758" y="3402585"/>
                  <a:pt x="1317810" y="3646874"/>
                </a:cubicBezTo>
                <a:cubicBezTo>
                  <a:pt x="1710015" y="3676009"/>
                  <a:pt x="1575547" y="3662562"/>
                  <a:pt x="2595282" y="3660321"/>
                </a:cubicBezTo>
                <a:lnTo>
                  <a:pt x="7436223" y="3633427"/>
                </a:lnTo>
              </a:path>
            </a:pathLst>
          </a:cu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0" name="Rectangle 9"/>
          <p:cNvSpPr/>
          <p:nvPr/>
        </p:nvSpPr>
        <p:spPr bwMode="auto">
          <a:xfrm>
            <a:off x="2802544" y="4914900"/>
            <a:ext cx="1295400" cy="2667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3" name="Rectangle 12"/>
          <p:cNvSpPr/>
          <p:nvPr/>
        </p:nvSpPr>
        <p:spPr bwMode="auto">
          <a:xfrm>
            <a:off x="2802544" y="1269144"/>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4" name="Rectangle 13"/>
          <p:cNvSpPr/>
          <p:nvPr/>
        </p:nvSpPr>
        <p:spPr bwMode="auto">
          <a:xfrm>
            <a:off x="2802544" y="2476500"/>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 name="Rectangle 2"/>
          <p:cNvSpPr/>
          <p:nvPr/>
        </p:nvSpPr>
        <p:spPr>
          <a:xfrm>
            <a:off x="4151229" y="671153"/>
            <a:ext cx="416615" cy="769441"/>
          </a:xfrm>
          <a:prstGeom prst="rect">
            <a:avLst/>
          </a:prstGeom>
          <a:noFill/>
        </p:spPr>
        <p:txBody>
          <a:bodyPr wrap="square" lIns="91440" tIns="45720" rIns="91440" bIns="45720">
            <a:spAutoFit/>
          </a:bodyPr>
          <a:lstStyle/>
          <a:p>
            <a:pPr algn="ctr"/>
            <a:r>
              <a:rPr lang="en-US" sz="4400" b="0" cap="none" spc="0" dirty="0">
                <a:ln w="18415" cmpd="sng">
                  <a:solidFill>
                    <a:schemeClr val="tx1"/>
                  </a:solidFill>
                  <a:prstDash val="solid"/>
                </a:ln>
                <a:solidFill>
                  <a:srgbClr val="FF0000"/>
                </a:solidFill>
                <a:effectLst>
                  <a:outerShdw blurRad="63500" dir="3600000" algn="tl" rotWithShape="0">
                    <a:srgbClr val="000000">
                      <a:alpha val="70000"/>
                    </a:srgbClr>
                  </a:outerShdw>
                </a:effectLst>
              </a:rPr>
              <a:t>x</a:t>
            </a:r>
          </a:p>
        </p:txBody>
      </p:sp>
      <p:sp>
        <p:nvSpPr>
          <p:cNvPr id="15" name="Rectangle 14"/>
          <p:cNvSpPr/>
          <p:nvPr/>
        </p:nvSpPr>
        <p:spPr>
          <a:xfrm>
            <a:off x="4160754" y="2350032"/>
            <a:ext cx="416615" cy="769441"/>
          </a:xfrm>
          <a:prstGeom prst="rect">
            <a:avLst/>
          </a:prstGeom>
          <a:noFill/>
        </p:spPr>
        <p:txBody>
          <a:bodyPr wrap="square" lIns="91440" tIns="45720" rIns="91440" bIns="45720">
            <a:spAutoFit/>
          </a:bodyPr>
          <a:lstStyle/>
          <a:p>
            <a:pPr algn="ctr"/>
            <a:r>
              <a:rPr lang="en-US" sz="4400" b="0" cap="none" spc="0" dirty="0">
                <a:ln w="18415" cmpd="sng">
                  <a:solidFill>
                    <a:schemeClr val="tx1"/>
                  </a:solidFill>
                  <a:prstDash val="solid"/>
                </a:ln>
                <a:solidFill>
                  <a:srgbClr val="FF0000"/>
                </a:solidFill>
                <a:effectLst>
                  <a:outerShdw blurRad="63500" dir="3600000" algn="tl" rotWithShape="0">
                    <a:srgbClr val="000000">
                      <a:alpha val="70000"/>
                    </a:srgbClr>
                  </a:outerShdw>
                </a:effectLst>
              </a:rPr>
              <a:t>x</a:t>
            </a:r>
          </a:p>
        </p:txBody>
      </p:sp>
      <p:sp>
        <p:nvSpPr>
          <p:cNvPr id="16" name="Rectangle 15"/>
          <p:cNvSpPr/>
          <p:nvPr/>
        </p:nvSpPr>
        <p:spPr bwMode="auto">
          <a:xfrm>
            <a:off x="-3409" y="5257800"/>
            <a:ext cx="1295400" cy="26670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7" name="Rectangle 16"/>
          <p:cNvSpPr/>
          <p:nvPr/>
        </p:nvSpPr>
        <p:spPr bwMode="auto">
          <a:xfrm>
            <a:off x="5088544" y="561975"/>
            <a:ext cx="833718" cy="13335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8" name="Rectangle 17"/>
          <p:cNvSpPr/>
          <p:nvPr/>
        </p:nvSpPr>
        <p:spPr bwMode="auto">
          <a:xfrm>
            <a:off x="6383944" y="2644588"/>
            <a:ext cx="1524000"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9" name="Rectangle 18"/>
          <p:cNvSpPr/>
          <p:nvPr/>
        </p:nvSpPr>
        <p:spPr bwMode="auto">
          <a:xfrm>
            <a:off x="6388426" y="33909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0" name="Rectangle 19"/>
          <p:cNvSpPr/>
          <p:nvPr/>
        </p:nvSpPr>
        <p:spPr bwMode="auto">
          <a:xfrm>
            <a:off x="6388426" y="41148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1" name="Rectangle 20"/>
          <p:cNvSpPr/>
          <p:nvPr/>
        </p:nvSpPr>
        <p:spPr bwMode="auto">
          <a:xfrm>
            <a:off x="6388426" y="4915457"/>
            <a:ext cx="1519518"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4" name="Freeform 23"/>
          <p:cNvSpPr/>
          <p:nvPr/>
        </p:nvSpPr>
        <p:spPr bwMode="auto">
          <a:xfrm>
            <a:off x="720123" y="1029837"/>
            <a:ext cx="2101755" cy="1552885"/>
          </a:xfrm>
          <a:custGeom>
            <a:avLst/>
            <a:gdLst>
              <a:gd name="connsiteX0" fmla="*/ 0 w 2101755"/>
              <a:gd name="connsiteY0" fmla="*/ 0 h 1542995"/>
              <a:gd name="connsiteX1" fmla="*/ 313899 w 2101755"/>
              <a:gd name="connsiteY1" fmla="*/ 177421 h 1542995"/>
              <a:gd name="connsiteX2" fmla="*/ 491320 w 2101755"/>
              <a:gd name="connsiteY2" fmla="*/ 559559 h 1542995"/>
              <a:gd name="connsiteX3" fmla="*/ 818866 w 2101755"/>
              <a:gd name="connsiteY3" fmla="*/ 1378424 h 1542995"/>
              <a:gd name="connsiteX4" fmla="*/ 1050878 w 2101755"/>
              <a:gd name="connsiteY4" fmla="*/ 1528550 h 1542995"/>
              <a:gd name="connsiteX5" fmla="*/ 2101755 w 2101755"/>
              <a:gd name="connsiteY5" fmla="*/ 1528550 h 1542995"/>
              <a:gd name="connsiteX0" fmla="*/ 0 w 2101755"/>
              <a:gd name="connsiteY0" fmla="*/ 0 h 1551301"/>
              <a:gd name="connsiteX1" fmla="*/ 313899 w 2101755"/>
              <a:gd name="connsiteY1" fmla="*/ 177421 h 1551301"/>
              <a:gd name="connsiteX2" fmla="*/ 491320 w 2101755"/>
              <a:gd name="connsiteY2" fmla="*/ 559559 h 1551301"/>
              <a:gd name="connsiteX3" fmla="*/ 818866 w 2101755"/>
              <a:gd name="connsiteY3" fmla="*/ 1378424 h 1551301"/>
              <a:gd name="connsiteX4" fmla="*/ 1158034 w 2101755"/>
              <a:gd name="connsiteY4" fmla="*/ 1540456 h 1551301"/>
              <a:gd name="connsiteX5" fmla="*/ 2101755 w 2101755"/>
              <a:gd name="connsiteY5" fmla="*/ 1528550 h 1551301"/>
              <a:gd name="connsiteX0" fmla="*/ 0 w 2101755"/>
              <a:gd name="connsiteY0" fmla="*/ 0 h 1552885"/>
              <a:gd name="connsiteX1" fmla="*/ 313899 w 2101755"/>
              <a:gd name="connsiteY1" fmla="*/ 177421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 name="connsiteX0" fmla="*/ 0 w 2101755"/>
              <a:gd name="connsiteY0" fmla="*/ 0 h 1552885"/>
              <a:gd name="connsiteX1" fmla="*/ 309136 w 2101755"/>
              <a:gd name="connsiteY1" fmla="*/ 194090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1755" h="1552885">
                <a:moveTo>
                  <a:pt x="0" y="0"/>
                </a:moveTo>
                <a:cubicBezTo>
                  <a:pt x="116006" y="42080"/>
                  <a:pt x="227249" y="100830"/>
                  <a:pt x="309136" y="194090"/>
                </a:cubicBezTo>
                <a:cubicBezTo>
                  <a:pt x="391023" y="287350"/>
                  <a:pt x="407159" y="365742"/>
                  <a:pt x="491320" y="559559"/>
                </a:cubicBezTo>
                <a:cubicBezTo>
                  <a:pt x="575481" y="753376"/>
                  <a:pt x="702984" y="1193509"/>
                  <a:pt x="814103" y="1356992"/>
                </a:cubicBezTo>
                <a:cubicBezTo>
                  <a:pt x="925222" y="1520475"/>
                  <a:pt x="943425" y="1511863"/>
                  <a:pt x="1158034" y="1540456"/>
                </a:cubicBezTo>
                <a:cubicBezTo>
                  <a:pt x="1372643" y="1569049"/>
                  <a:pt x="1683224" y="1541060"/>
                  <a:pt x="2101755" y="1528550"/>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5" name="Freeform 24"/>
          <p:cNvSpPr/>
          <p:nvPr/>
        </p:nvSpPr>
        <p:spPr bwMode="auto">
          <a:xfrm>
            <a:off x="733771" y="838769"/>
            <a:ext cx="2088107" cy="514152"/>
          </a:xfrm>
          <a:custGeom>
            <a:avLst/>
            <a:gdLst>
              <a:gd name="connsiteX0" fmla="*/ 0 w 2088107"/>
              <a:gd name="connsiteY0" fmla="*/ 0 h 512300"/>
              <a:gd name="connsiteX1" fmla="*/ 491319 w 2088107"/>
              <a:gd name="connsiteY1" fmla="*/ 327546 h 512300"/>
              <a:gd name="connsiteX2" fmla="*/ 1023582 w 2088107"/>
              <a:gd name="connsiteY2" fmla="*/ 491319 h 512300"/>
              <a:gd name="connsiteX3" fmla="*/ 2088107 w 2088107"/>
              <a:gd name="connsiteY3" fmla="*/ 504967 h 512300"/>
              <a:gd name="connsiteX0" fmla="*/ 0 w 2088107"/>
              <a:gd name="connsiteY0" fmla="*/ 0 h 514152"/>
              <a:gd name="connsiteX1" fmla="*/ 507988 w 2088107"/>
              <a:gd name="connsiteY1" fmla="*/ 296589 h 514152"/>
              <a:gd name="connsiteX2" fmla="*/ 1023582 w 2088107"/>
              <a:gd name="connsiteY2" fmla="*/ 491319 h 514152"/>
              <a:gd name="connsiteX3" fmla="*/ 2088107 w 2088107"/>
              <a:gd name="connsiteY3" fmla="*/ 504967 h 514152"/>
              <a:gd name="connsiteX0" fmla="*/ 0 w 2088107"/>
              <a:gd name="connsiteY0" fmla="*/ 0 h 514152"/>
              <a:gd name="connsiteX1" fmla="*/ 163773 w 2088107"/>
              <a:gd name="connsiteY1" fmla="*/ 108969 h 514152"/>
              <a:gd name="connsiteX2" fmla="*/ 507988 w 2088107"/>
              <a:gd name="connsiteY2" fmla="*/ 296589 h 514152"/>
              <a:gd name="connsiteX3" fmla="*/ 1023582 w 2088107"/>
              <a:gd name="connsiteY3" fmla="*/ 491319 h 514152"/>
              <a:gd name="connsiteX4" fmla="*/ 2088107 w 2088107"/>
              <a:gd name="connsiteY4" fmla="*/ 504967 h 514152"/>
              <a:gd name="connsiteX0" fmla="*/ 0 w 2088107"/>
              <a:gd name="connsiteY0" fmla="*/ 0 h 514152"/>
              <a:gd name="connsiteX1" fmla="*/ 185204 w 2088107"/>
              <a:gd name="connsiteY1" fmla="*/ 78012 h 514152"/>
              <a:gd name="connsiteX2" fmla="*/ 507988 w 2088107"/>
              <a:gd name="connsiteY2" fmla="*/ 296589 h 514152"/>
              <a:gd name="connsiteX3" fmla="*/ 1023582 w 2088107"/>
              <a:gd name="connsiteY3" fmla="*/ 491319 h 514152"/>
              <a:gd name="connsiteX4" fmla="*/ 2088107 w 2088107"/>
              <a:gd name="connsiteY4" fmla="*/ 504967 h 514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107" h="514152">
                <a:moveTo>
                  <a:pt x="0" y="0"/>
                </a:moveTo>
                <a:cubicBezTo>
                  <a:pt x="27296" y="18162"/>
                  <a:pt x="100539" y="28581"/>
                  <a:pt x="185204" y="78012"/>
                </a:cubicBezTo>
                <a:cubicBezTo>
                  <a:pt x="269869" y="127444"/>
                  <a:pt x="368259" y="227705"/>
                  <a:pt x="507988" y="296589"/>
                </a:cubicBezTo>
                <a:cubicBezTo>
                  <a:pt x="647717" y="365473"/>
                  <a:pt x="760229" y="456589"/>
                  <a:pt x="1023582" y="491319"/>
                </a:cubicBezTo>
                <a:cubicBezTo>
                  <a:pt x="1286935" y="526049"/>
                  <a:pt x="1688910" y="512928"/>
                  <a:pt x="2088107" y="504967"/>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6" name="Rectangle 25"/>
          <p:cNvSpPr/>
          <p:nvPr/>
        </p:nvSpPr>
        <p:spPr bwMode="auto">
          <a:xfrm>
            <a:off x="2507269" y="647700"/>
            <a:ext cx="487362"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7" name="Rectangle 26"/>
          <p:cNvSpPr/>
          <p:nvPr/>
        </p:nvSpPr>
        <p:spPr bwMode="auto">
          <a:xfrm>
            <a:off x="2659669" y="800099"/>
            <a:ext cx="243681" cy="609601"/>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8" name="Rectangle 27"/>
          <p:cNvSpPr/>
          <p:nvPr/>
        </p:nvSpPr>
        <p:spPr bwMode="auto">
          <a:xfrm>
            <a:off x="2679512" y="17907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9" name="Rectangle 28"/>
          <p:cNvSpPr/>
          <p:nvPr/>
        </p:nvSpPr>
        <p:spPr bwMode="auto">
          <a:xfrm>
            <a:off x="2679512" y="2095500"/>
            <a:ext cx="152400" cy="1524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0" name="Rectangle 29"/>
          <p:cNvSpPr/>
          <p:nvPr/>
        </p:nvSpPr>
        <p:spPr bwMode="auto">
          <a:xfrm>
            <a:off x="2672369" y="25527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1" name="Rectangle 30"/>
          <p:cNvSpPr/>
          <p:nvPr/>
        </p:nvSpPr>
        <p:spPr bwMode="auto">
          <a:xfrm>
            <a:off x="2679512" y="29336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2" name="Rectangle 31"/>
          <p:cNvSpPr/>
          <p:nvPr/>
        </p:nvSpPr>
        <p:spPr bwMode="auto">
          <a:xfrm>
            <a:off x="2674750" y="30860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3" name="Rectangle 32"/>
          <p:cNvSpPr/>
          <p:nvPr/>
        </p:nvSpPr>
        <p:spPr bwMode="auto">
          <a:xfrm>
            <a:off x="2665225" y="33909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4" name="Rectangle 33"/>
          <p:cNvSpPr/>
          <p:nvPr/>
        </p:nvSpPr>
        <p:spPr bwMode="auto">
          <a:xfrm>
            <a:off x="2679512" y="38481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5" name="Rectangle 34"/>
          <p:cNvSpPr/>
          <p:nvPr/>
        </p:nvSpPr>
        <p:spPr bwMode="auto">
          <a:xfrm>
            <a:off x="2684275" y="4086225"/>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6" name="Rectangle 35"/>
          <p:cNvSpPr/>
          <p:nvPr/>
        </p:nvSpPr>
        <p:spPr bwMode="auto">
          <a:xfrm>
            <a:off x="2674750" y="44577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7" name="Rectangle 36"/>
          <p:cNvSpPr/>
          <p:nvPr/>
        </p:nvSpPr>
        <p:spPr bwMode="auto">
          <a:xfrm>
            <a:off x="2693800" y="4834708"/>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8" name="Text Box 4"/>
          <p:cNvSpPr txBox="1">
            <a:spLocks noChangeArrowheads="1"/>
          </p:cNvSpPr>
          <p:nvPr/>
        </p:nvSpPr>
        <p:spPr bwMode="auto">
          <a:xfrm>
            <a:off x="-16856" y="5392332"/>
            <a:ext cx="9144001" cy="1446550"/>
          </a:xfrm>
          <a:prstGeom prst="rect">
            <a:avLst/>
          </a:prstGeom>
          <a:solidFill>
            <a:srgbClr val="FFFF00"/>
          </a:solidFill>
          <a:ln>
            <a:noFill/>
          </a:ln>
          <a:effectLst/>
        </p:spPr>
        <p:txBody>
          <a:bodyPr wrap="squar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lgn="l">
              <a:spcBef>
                <a:spcPct val="50000"/>
              </a:spcBef>
            </a:pPr>
            <a:r>
              <a:rPr lang="en-US" sz="4400" b="0" dirty="0">
                <a:latin typeface="Arial Narrow" panose="020B0606020202030204" pitchFamily="34" charset="0"/>
              </a:rPr>
              <a:t>1.  Which time division represents the  </a:t>
            </a:r>
            <a:br>
              <a:rPr lang="en-US" sz="4400" b="0" dirty="0">
                <a:latin typeface="Arial Narrow" panose="020B0606020202030204" pitchFamily="34" charset="0"/>
              </a:rPr>
            </a:br>
            <a:r>
              <a:rPr lang="en-US" sz="4400" b="0" dirty="0">
                <a:latin typeface="Arial Narrow" panose="020B0606020202030204" pitchFamily="34" charset="0"/>
              </a:rPr>
              <a:t>     greatest amount of time?</a:t>
            </a:r>
          </a:p>
        </p:txBody>
      </p:sp>
      <p:sp>
        <p:nvSpPr>
          <p:cNvPr id="39" name="Text Box 4"/>
          <p:cNvSpPr txBox="1">
            <a:spLocks noChangeArrowheads="1"/>
          </p:cNvSpPr>
          <p:nvPr/>
        </p:nvSpPr>
        <p:spPr bwMode="auto">
          <a:xfrm>
            <a:off x="1033134" y="2034125"/>
            <a:ext cx="4388223" cy="1754326"/>
          </a:xfrm>
          <a:prstGeom prst="rect">
            <a:avLst/>
          </a:prstGeom>
          <a:solidFill>
            <a:srgbClr val="FFFF00"/>
          </a:solidFill>
          <a:ln w="76200">
            <a:solidFill>
              <a:srgbClr val="FF0000"/>
            </a:solidFill>
          </a:ln>
          <a:effectLst/>
        </p:spPr>
        <p:txBody>
          <a:bodyPr wrap="squar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5400" b="0" dirty="0">
                <a:latin typeface="Arial Narrow" panose="020B0606020202030204" pitchFamily="34" charset="0"/>
              </a:rPr>
              <a:t>PRECAMBRIAN EON</a:t>
            </a:r>
          </a:p>
        </p:txBody>
      </p:sp>
    </p:spTree>
    <p:extLst>
      <p:ext uri="{BB962C8B-B14F-4D97-AF65-F5344CB8AC3E}">
        <p14:creationId xmlns:p14="http://schemas.microsoft.com/office/powerpoint/2010/main" val="402103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grpSp>
        <p:nvGrpSpPr>
          <p:cNvPr id="79874" name="Group 2"/>
          <p:cNvGrpSpPr>
            <a:grpSpLocks/>
          </p:cNvGrpSpPr>
          <p:nvPr/>
        </p:nvGrpSpPr>
        <p:grpSpPr bwMode="auto">
          <a:xfrm>
            <a:off x="-16856" y="38100"/>
            <a:ext cx="9144000" cy="6248400"/>
            <a:chOff x="0" y="0"/>
            <a:chExt cx="5760" cy="3936"/>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1"/>
          <p:cNvSpPr/>
          <p:nvPr/>
        </p:nvSpPr>
        <p:spPr bwMode="auto">
          <a:xfrm>
            <a:off x="644290" y="4381500"/>
            <a:ext cx="786653"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6" name="Rectangle 5"/>
          <p:cNvSpPr/>
          <p:nvPr/>
        </p:nvSpPr>
        <p:spPr bwMode="auto">
          <a:xfrm>
            <a:off x="135544" y="1250094"/>
            <a:ext cx="224118" cy="3398106"/>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7" name="Freeform 6"/>
          <p:cNvSpPr/>
          <p:nvPr/>
        </p:nvSpPr>
        <p:spPr bwMode="auto">
          <a:xfrm>
            <a:off x="341799" y="1245545"/>
            <a:ext cx="7436223" cy="3665363"/>
          </a:xfrm>
          <a:custGeom>
            <a:avLst/>
            <a:gdLst>
              <a:gd name="connsiteX0" fmla="*/ 0 w 7436223"/>
              <a:gd name="connsiteY0" fmla="*/ 6013 h 3860887"/>
              <a:gd name="connsiteX1" fmla="*/ 389964 w 7436223"/>
              <a:gd name="connsiteY1" fmla="*/ 19460 h 3860887"/>
              <a:gd name="connsiteX2" fmla="*/ 605117 w 7436223"/>
              <a:gd name="connsiteY2" fmla="*/ 167377 h 3860887"/>
              <a:gd name="connsiteX3" fmla="*/ 699247 w 7436223"/>
              <a:gd name="connsiteY3" fmla="*/ 476660 h 3860887"/>
              <a:gd name="connsiteX4" fmla="*/ 1237129 w 7436223"/>
              <a:gd name="connsiteY4" fmla="*/ 3623271 h 3860887"/>
              <a:gd name="connsiteX5" fmla="*/ 1748117 w 7436223"/>
              <a:gd name="connsiteY5" fmla="*/ 3636719 h 3860887"/>
              <a:gd name="connsiteX6" fmla="*/ 7436223 w 7436223"/>
              <a:gd name="connsiteY6" fmla="*/ 3636719 h 3860887"/>
              <a:gd name="connsiteX0" fmla="*/ 0 w 7436223"/>
              <a:gd name="connsiteY0" fmla="*/ 6013 h 3680546"/>
              <a:gd name="connsiteX1" fmla="*/ 389964 w 7436223"/>
              <a:gd name="connsiteY1" fmla="*/ 19460 h 3680546"/>
              <a:gd name="connsiteX2" fmla="*/ 605117 w 7436223"/>
              <a:gd name="connsiteY2" fmla="*/ 167377 h 3680546"/>
              <a:gd name="connsiteX3" fmla="*/ 699247 w 7436223"/>
              <a:gd name="connsiteY3" fmla="*/ 476660 h 3680546"/>
              <a:gd name="connsiteX4" fmla="*/ 1129553 w 7436223"/>
              <a:gd name="connsiteY4" fmla="*/ 3045048 h 3680546"/>
              <a:gd name="connsiteX5" fmla="*/ 1748117 w 7436223"/>
              <a:gd name="connsiteY5" fmla="*/ 3636719 h 3680546"/>
              <a:gd name="connsiteX6" fmla="*/ 7436223 w 7436223"/>
              <a:gd name="connsiteY6" fmla="*/ 3636719 h 3680546"/>
              <a:gd name="connsiteX0" fmla="*/ 0 w 7436223"/>
              <a:gd name="connsiteY0" fmla="*/ 6013 h 3731346"/>
              <a:gd name="connsiteX1" fmla="*/ 389964 w 7436223"/>
              <a:gd name="connsiteY1" fmla="*/ 19460 h 3731346"/>
              <a:gd name="connsiteX2" fmla="*/ 605117 w 7436223"/>
              <a:gd name="connsiteY2" fmla="*/ 167377 h 3731346"/>
              <a:gd name="connsiteX3" fmla="*/ 699247 w 7436223"/>
              <a:gd name="connsiteY3" fmla="*/ 476660 h 3731346"/>
              <a:gd name="connsiteX4" fmla="*/ 1048871 w 7436223"/>
              <a:gd name="connsiteY4" fmla="*/ 2359248 h 3731346"/>
              <a:gd name="connsiteX5" fmla="*/ 1748117 w 7436223"/>
              <a:gd name="connsiteY5" fmla="*/ 3636719 h 3731346"/>
              <a:gd name="connsiteX6" fmla="*/ 7436223 w 7436223"/>
              <a:gd name="connsiteY6" fmla="*/ 3636719 h 3731346"/>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2595282 w 7436223"/>
              <a:gd name="connsiteY5" fmla="*/ 3663613 h 3751738"/>
              <a:gd name="connsiteX6" fmla="*/ 7436223 w 7436223"/>
              <a:gd name="connsiteY6" fmla="*/ 3636719 h 3751738"/>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1573305 w 7436223"/>
              <a:gd name="connsiteY5" fmla="*/ 3179519 h 3751738"/>
              <a:gd name="connsiteX6" fmla="*/ 2595282 w 7436223"/>
              <a:gd name="connsiteY6" fmla="*/ 3663613 h 3751738"/>
              <a:gd name="connsiteX7" fmla="*/ 7436223 w 7436223"/>
              <a:gd name="connsiteY7" fmla="*/ 3636719 h 3751738"/>
              <a:gd name="connsiteX0" fmla="*/ 0 w 7436223"/>
              <a:gd name="connsiteY0" fmla="*/ 6013 h 3750931"/>
              <a:gd name="connsiteX1" fmla="*/ 389964 w 7436223"/>
              <a:gd name="connsiteY1" fmla="*/ 19460 h 3750931"/>
              <a:gd name="connsiteX2" fmla="*/ 605117 w 7436223"/>
              <a:gd name="connsiteY2" fmla="*/ 167377 h 3750931"/>
              <a:gd name="connsiteX3" fmla="*/ 699247 w 7436223"/>
              <a:gd name="connsiteY3" fmla="*/ 476660 h 3750931"/>
              <a:gd name="connsiteX4" fmla="*/ 1048871 w 7436223"/>
              <a:gd name="connsiteY4" fmla="*/ 2359248 h 3750931"/>
              <a:gd name="connsiteX5" fmla="*/ 1317810 w 7436223"/>
              <a:gd name="connsiteY5" fmla="*/ 3650166 h 3750931"/>
              <a:gd name="connsiteX6" fmla="*/ 2595282 w 7436223"/>
              <a:gd name="connsiteY6" fmla="*/ 3663613 h 3750931"/>
              <a:gd name="connsiteX7" fmla="*/ 7436223 w 7436223"/>
              <a:gd name="connsiteY7" fmla="*/ 3636719 h 3750931"/>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1531 h 3664173"/>
              <a:gd name="connsiteX1" fmla="*/ 389964 w 7436223"/>
              <a:gd name="connsiteY1" fmla="*/ 14978 h 3664173"/>
              <a:gd name="connsiteX2" fmla="*/ 437029 w 7436223"/>
              <a:gd name="connsiteY2" fmla="*/ 17920 h 3664173"/>
              <a:gd name="connsiteX3" fmla="*/ 605117 w 7436223"/>
              <a:gd name="connsiteY3" fmla="*/ 162895 h 3664173"/>
              <a:gd name="connsiteX4" fmla="*/ 699247 w 7436223"/>
              <a:gd name="connsiteY4" fmla="*/ 472178 h 3664173"/>
              <a:gd name="connsiteX5" fmla="*/ 1048871 w 7436223"/>
              <a:gd name="connsiteY5" fmla="*/ 2354766 h 3664173"/>
              <a:gd name="connsiteX6" fmla="*/ 1317810 w 7436223"/>
              <a:gd name="connsiteY6" fmla="*/ 3645684 h 3664173"/>
              <a:gd name="connsiteX7" fmla="*/ 2595282 w 7436223"/>
              <a:gd name="connsiteY7" fmla="*/ 3659131 h 3664173"/>
              <a:gd name="connsiteX8" fmla="*/ 7436223 w 7436223"/>
              <a:gd name="connsiteY8" fmla="*/ 3632237 h 3664173"/>
              <a:gd name="connsiteX0" fmla="*/ 0 w 7436223"/>
              <a:gd name="connsiteY0" fmla="*/ 2240 h 3664882"/>
              <a:gd name="connsiteX1" fmla="*/ 368533 w 7436223"/>
              <a:gd name="connsiteY1" fmla="*/ 8543 h 3664882"/>
              <a:gd name="connsiteX2" fmla="*/ 437029 w 7436223"/>
              <a:gd name="connsiteY2" fmla="*/ 18629 h 3664882"/>
              <a:gd name="connsiteX3" fmla="*/ 605117 w 7436223"/>
              <a:gd name="connsiteY3" fmla="*/ 163604 h 3664882"/>
              <a:gd name="connsiteX4" fmla="*/ 699247 w 7436223"/>
              <a:gd name="connsiteY4" fmla="*/ 472887 h 3664882"/>
              <a:gd name="connsiteX5" fmla="*/ 1048871 w 7436223"/>
              <a:gd name="connsiteY5" fmla="*/ 2355475 h 3664882"/>
              <a:gd name="connsiteX6" fmla="*/ 1317810 w 7436223"/>
              <a:gd name="connsiteY6" fmla="*/ 3646393 h 3664882"/>
              <a:gd name="connsiteX7" fmla="*/ 2595282 w 7436223"/>
              <a:gd name="connsiteY7" fmla="*/ 3659840 h 3664882"/>
              <a:gd name="connsiteX8" fmla="*/ 7436223 w 7436223"/>
              <a:gd name="connsiteY8" fmla="*/ 3632946 h 3664882"/>
              <a:gd name="connsiteX0" fmla="*/ 0 w 7436223"/>
              <a:gd name="connsiteY0" fmla="*/ 2463 h 3665105"/>
              <a:gd name="connsiteX1" fmla="*/ 368533 w 7436223"/>
              <a:gd name="connsiteY1" fmla="*/ 8766 h 3665105"/>
              <a:gd name="connsiteX2" fmla="*/ 487035 w 7436223"/>
              <a:gd name="connsiteY2" fmla="*/ 28377 h 3665105"/>
              <a:gd name="connsiteX3" fmla="*/ 605117 w 7436223"/>
              <a:gd name="connsiteY3" fmla="*/ 163827 h 3665105"/>
              <a:gd name="connsiteX4" fmla="*/ 699247 w 7436223"/>
              <a:gd name="connsiteY4" fmla="*/ 473110 h 3665105"/>
              <a:gd name="connsiteX5" fmla="*/ 1048871 w 7436223"/>
              <a:gd name="connsiteY5" fmla="*/ 2355698 h 3665105"/>
              <a:gd name="connsiteX6" fmla="*/ 1317810 w 7436223"/>
              <a:gd name="connsiteY6" fmla="*/ 3646616 h 3665105"/>
              <a:gd name="connsiteX7" fmla="*/ 2595282 w 7436223"/>
              <a:gd name="connsiteY7" fmla="*/ 3660063 h 3665105"/>
              <a:gd name="connsiteX8" fmla="*/ 7436223 w 7436223"/>
              <a:gd name="connsiteY8" fmla="*/ 3633169 h 3665105"/>
              <a:gd name="connsiteX0" fmla="*/ 0 w 7436223"/>
              <a:gd name="connsiteY0" fmla="*/ 9505 h 3672147"/>
              <a:gd name="connsiteX1" fmla="*/ 380439 w 7436223"/>
              <a:gd name="connsiteY1" fmla="*/ 1520 h 3672147"/>
              <a:gd name="connsiteX2" fmla="*/ 487035 w 7436223"/>
              <a:gd name="connsiteY2" fmla="*/ 35419 h 3672147"/>
              <a:gd name="connsiteX3" fmla="*/ 605117 w 7436223"/>
              <a:gd name="connsiteY3" fmla="*/ 170869 h 3672147"/>
              <a:gd name="connsiteX4" fmla="*/ 699247 w 7436223"/>
              <a:gd name="connsiteY4" fmla="*/ 480152 h 3672147"/>
              <a:gd name="connsiteX5" fmla="*/ 1048871 w 7436223"/>
              <a:gd name="connsiteY5" fmla="*/ 2362740 h 3672147"/>
              <a:gd name="connsiteX6" fmla="*/ 1317810 w 7436223"/>
              <a:gd name="connsiteY6" fmla="*/ 3653658 h 3672147"/>
              <a:gd name="connsiteX7" fmla="*/ 2595282 w 7436223"/>
              <a:gd name="connsiteY7" fmla="*/ 3667105 h 3672147"/>
              <a:gd name="connsiteX8" fmla="*/ 7436223 w 7436223"/>
              <a:gd name="connsiteY8" fmla="*/ 3640211 h 3672147"/>
              <a:gd name="connsiteX0" fmla="*/ 0 w 7436223"/>
              <a:gd name="connsiteY0" fmla="*/ 4567 h 3667209"/>
              <a:gd name="connsiteX1" fmla="*/ 382820 w 7436223"/>
              <a:gd name="connsiteY1" fmla="*/ 3726 h 3667209"/>
              <a:gd name="connsiteX2" fmla="*/ 487035 w 7436223"/>
              <a:gd name="connsiteY2" fmla="*/ 30481 h 3667209"/>
              <a:gd name="connsiteX3" fmla="*/ 605117 w 7436223"/>
              <a:gd name="connsiteY3" fmla="*/ 165931 h 3667209"/>
              <a:gd name="connsiteX4" fmla="*/ 699247 w 7436223"/>
              <a:gd name="connsiteY4" fmla="*/ 475214 h 3667209"/>
              <a:gd name="connsiteX5" fmla="*/ 1048871 w 7436223"/>
              <a:gd name="connsiteY5" fmla="*/ 2357802 h 3667209"/>
              <a:gd name="connsiteX6" fmla="*/ 1317810 w 7436223"/>
              <a:gd name="connsiteY6" fmla="*/ 3648720 h 3667209"/>
              <a:gd name="connsiteX7" fmla="*/ 2595282 w 7436223"/>
              <a:gd name="connsiteY7" fmla="*/ 3662167 h 3667209"/>
              <a:gd name="connsiteX8" fmla="*/ 7436223 w 7436223"/>
              <a:gd name="connsiteY8" fmla="*/ 3635273 h 3667209"/>
              <a:gd name="connsiteX0" fmla="*/ 0 w 7436223"/>
              <a:gd name="connsiteY0" fmla="*/ 5162 h 3667804"/>
              <a:gd name="connsiteX1" fmla="*/ 382820 w 7436223"/>
              <a:gd name="connsiteY1" fmla="*/ 4321 h 3667804"/>
              <a:gd name="connsiteX2" fmla="*/ 487035 w 7436223"/>
              <a:gd name="connsiteY2" fmla="*/ 40601 h 3667804"/>
              <a:gd name="connsiteX3" fmla="*/ 605117 w 7436223"/>
              <a:gd name="connsiteY3" fmla="*/ 166526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10126 h 3672768"/>
              <a:gd name="connsiteX1" fmla="*/ 382820 w 7436223"/>
              <a:gd name="connsiteY1" fmla="*/ 9285 h 3672768"/>
              <a:gd name="connsiteX2" fmla="*/ 487035 w 7436223"/>
              <a:gd name="connsiteY2" fmla="*/ 45565 h 3672768"/>
              <a:gd name="connsiteX3" fmla="*/ 699247 w 7436223"/>
              <a:gd name="connsiteY3" fmla="*/ 480773 h 3672768"/>
              <a:gd name="connsiteX4" fmla="*/ 1048871 w 7436223"/>
              <a:gd name="connsiteY4" fmla="*/ 2363361 h 3672768"/>
              <a:gd name="connsiteX5" fmla="*/ 1317810 w 7436223"/>
              <a:gd name="connsiteY5" fmla="*/ 3654279 h 3672768"/>
              <a:gd name="connsiteX6" fmla="*/ 2595282 w 7436223"/>
              <a:gd name="connsiteY6" fmla="*/ 3667726 h 3672768"/>
              <a:gd name="connsiteX7" fmla="*/ 7436223 w 7436223"/>
              <a:gd name="connsiteY7" fmla="*/ 3640832 h 3672768"/>
              <a:gd name="connsiteX0" fmla="*/ 0 w 7436223"/>
              <a:gd name="connsiteY0" fmla="*/ 11572 h 3674214"/>
              <a:gd name="connsiteX1" fmla="*/ 382820 w 7436223"/>
              <a:gd name="connsiteY1" fmla="*/ 10731 h 3674214"/>
              <a:gd name="connsiteX2" fmla="*/ 584666 w 7436223"/>
              <a:gd name="connsiteY2" fmla="*/ 137498 h 3674214"/>
              <a:gd name="connsiteX3" fmla="*/ 699247 w 7436223"/>
              <a:gd name="connsiteY3" fmla="*/ 482219 h 3674214"/>
              <a:gd name="connsiteX4" fmla="*/ 1048871 w 7436223"/>
              <a:gd name="connsiteY4" fmla="*/ 2364807 h 3674214"/>
              <a:gd name="connsiteX5" fmla="*/ 1317810 w 7436223"/>
              <a:gd name="connsiteY5" fmla="*/ 3655725 h 3674214"/>
              <a:gd name="connsiteX6" fmla="*/ 2595282 w 7436223"/>
              <a:gd name="connsiteY6" fmla="*/ 3669172 h 3674214"/>
              <a:gd name="connsiteX7" fmla="*/ 7436223 w 7436223"/>
              <a:gd name="connsiteY7" fmla="*/ 3642278 h 3674214"/>
              <a:gd name="connsiteX0" fmla="*/ 0 w 7436223"/>
              <a:gd name="connsiteY0" fmla="*/ 11051 h 3673693"/>
              <a:gd name="connsiteX1" fmla="*/ 382820 w 7436223"/>
              <a:gd name="connsiteY1" fmla="*/ 10210 h 3673693"/>
              <a:gd name="connsiteX2" fmla="*/ 567997 w 7436223"/>
              <a:gd name="connsiteY2" fmla="*/ 129834 h 3673693"/>
              <a:gd name="connsiteX3" fmla="*/ 699247 w 7436223"/>
              <a:gd name="connsiteY3" fmla="*/ 481698 h 3673693"/>
              <a:gd name="connsiteX4" fmla="*/ 1048871 w 7436223"/>
              <a:gd name="connsiteY4" fmla="*/ 2364286 h 3673693"/>
              <a:gd name="connsiteX5" fmla="*/ 1317810 w 7436223"/>
              <a:gd name="connsiteY5" fmla="*/ 3655204 h 3673693"/>
              <a:gd name="connsiteX6" fmla="*/ 2595282 w 7436223"/>
              <a:gd name="connsiteY6" fmla="*/ 3668651 h 3673693"/>
              <a:gd name="connsiteX7" fmla="*/ 7436223 w 7436223"/>
              <a:gd name="connsiteY7" fmla="*/ 3641757 h 3673693"/>
              <a:gd name="connsiteX0" fmla="*/ 0 w 7436223"/>
              <a:gd name="connsiteY0" fmla="*/ 10011 h 3672653"/>
              <a:gd name="connsiteX1" fmla="*/ 382820 w 7436223"/>
              <a:gd name="connsiteY1" fmla="*/ 9170 h 3672653"/>
              <a:gd name="connsiteX2" fmla="*/ 553710 w 7436223"/>
              <a:gd name="connsiteY2" fmla="*/ 114506 h 3672653"/>
              <a:gd name="connsiteX3" fmla="*/ 699247 w 7436223"/>
              <a:gd name="connsiteY3" fmla="*/ 480658 h 3672653"/>
              <a:gd name="connsiteX4" fmla="*/ 1048871 w 7436223"/>
              <a:gd name="connsiteY4" fmla="*/ 2363246 h 3672653"/>
              <a:gd name="connsiteX5" fmla="*/ 1317810 w 7436223"/>
              <a:gd name="connsiteY5" fmla="*/ 3654164 h 3672653"/>
              <a:gd name="connsiteX6" fmla="*/ 2595282 w 7436223"/>
              <a:gd name="connsiteY6" fmla="*/ 3667611 h 3672653"/>
              <a:gd name="connsiteX7" fmla="*/ 7436223 w 7436223"/>
              <a:gd name="connsiteY7" fmla="*/ 3640717 h 3672653"/>
              <a:gd name="connsiteX0" fmla="*/ 0 w 7436223"/>
              <a:gd name="connsiteY0" fmla="*/ 5953 h 3668595"/>
              <a:gd name="connsiteX1" fmla="*/ 382820 w 7436223"/>
              <a:gd name="connsiteY1" fmla="*/ 5112 h 3668595"/>
              <a:gd name="connsiteX2" fmla="*/ 553710 w 7436223"/>
              <a:gd name="connsiteY2" fmla="*/ 110448 h 3668595"/>
              <a:gd name="connsiteX3" fmla="*/ 699247 w 7436223"/>
              <a:gd name="connsiteY3" fmla="*/ 476600 h 3668595"/>
              <a:gd name="connsiteX4" fmla="*/ 1048871 w 7436223"/>
              <a:gd name="connsiteY4" fmla="*/ 2359188 h 3668595"/>
              <a:gd name="connsiteX5" fmla="*/ 1317810 w 7436223"/>
              <a:gd name="connsiteY5" fmla="*/ 3650106 h 3668595"/>
              <a:gd name="connsiteX6" fmla="*/ 2595282 w 7436223"/>
              <a:gd name="connsiteY6" fmla="*/ 3663553 h 3668595"/>
              <a:gd name="connsiteX7" fmla="*/ 7436223 w 7436223"/>
              <a:gd name="connsiteY7" fmla="*/ 3636659 h 3668595"/>
              <a:gd name="connsiteX0" fmla="*/ 0 w 7436223"/>
              <a:gd name="connsiteY0" fmla="*/ 9837 h 3672479"/>
              <a:gd name="connsiteX1" fmla="*/ 382820 w 7436223"/>
              <a:gd name="connsiteY1" fmla="*/ 8996 h 3672479"/>
              <a:gd name="connsiteX2" fmla="*/ 563235 w 7436223"/>
              <a:gd name="connsiteY2" fmla="*/ 111951 h 3672479"/>
              <a:gd name="connsiteX3" fmla="*/ 699247 w 7436223"/>
              <a:gd name="connsiteY3" fmla="*/ 480484 h 3672479"/>
              <a:gd name="connsiteX4" fmla="*/ 1048871 w 7436223"/>
              <a:gd name="connsiteY4" fmla="*/ 2363072 h 3672479"/>
              <a:gd name="connsiteX5" fmla="*/ 1317810 w 7436223"/>
              <a:gd name="connsiteY5" fmla="*/ 3653990 h 3672479"/>
              <a:gd name="connsiteX6" fmla="*/ 2595282 w 7436223"/>
              <a:gd name="connsiteY6" fmla="*/ 3667437 h 3672479"/>
              <a:gd name="connsiteX7" fmla="*/ 7436223 w 7436223"/>
              <a:gd name="connsiteY7"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65617 w 7436223"/>
              <a:gd name="connsiteY3" fmla="*/ 116715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27517 w 7436223"/>
              <a:gd name="connsiteY3" fmla="*/ 85758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4712 h 3667354"/>
              <a:gd name="connsiteX1" fmla="*/ 382820 w 7436223"/>
              <a:gd name="connsiteY1" fmla="*/ 3871 h 3667354"/>
              <a:gd name="connsiteX2" fmla="*/ 463223 w 7436223"/>
              <a:gd name="connsiteY2" fmla="*/ 33007 h 3667354"/>
              <a:gd name="connsiteX3" fmla="*/ 527517 w 7436223"/>
              <a:gd name="connsiteY3" fmla="*/ 80633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672773 w 7436223"/>
              <a:gd name="connsiteY6" fmla="*/ 346906 h 3666927"/>
              <a:gd name="connsiteX7" fmla="*/ 1048871 w 7436223"/>
              <a:gd name="connsiteY7" fmla="*/ 2357520 h 3666927"/>
              <a:gd name="connsiteX8" fmla="*/ 1317810 w 7436223"/>
              <a:gd name="connsiteY8" fmla="*/ 3648438 h 3666927"/>
              <a:gd name="connsiteX9" fmla="*/ 2595282 w 7436223"/>
              <a:gd name="connsiteY9" fmla="*/ 3661885 h 3666927"/>
              <a:gd name="connsiteX10" fmla="*/ 7436223 w 7436223"/>
              <a:gd name="connsiteY10"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672773 w 7436223"/>
              <a:gd name="connsiteY5" fmla="*/ 346906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18130 h 3680772"/>
              <a:gd name="connsiteX1" fmla="*/ 382820 w 7436223"/>
              <a:gd name="connsiteY1" fmla="*/ 17289 h 3680772"/>
              <a:gd name="connsiteX2" fmla="*/ 432267 w 7436223"/>
              <a:gd name="connsiteY2" fmla="*/ 27376 h 3680772"/>
              <a:gd name="connsiteX3" fmla="*/ 680197 w 7436223"/>
              <a:gd name="connsiteY3" fmla="*/ 353045 h 3680772"/>
              <a:gd name="connsiteX4" fmla="*/ 1048871 w 7436223"/>
              <a:gd name="connsiteY4" fmla="*/ 2371365 h 3680772"/>
              <a:gd name="connsiteX5" fmla="*/ 1317810 w 7436223"/>
              <a:gd name="connsiteY5" fmla="*/ 3662283 h 3680772"/>
              <a:gd name="connsiteX6" fmla="*/ 2595282 w 7436223"/>
              <a:gd name="connsiteY6" fmla="*/ 3675730 h 3680772"/>
              <a:gd name="connsiteX7" fmla="*/ 7436223 w 7436223"/>
              <a:gd name="connsiteY7" fmla="*/ 3648836 h 3680772"/>
              <a:gd name="connsiteX0" fmla="*/ 0 w 7436223"/>
              <a:gd name="connsiteY0" fmla="*/ 26972 h 3689614"/>
              <a:gd name="connsiteX1" fmla="*/ 382820 w 7436223"/>
              <a:gd name="connsiteY1" fmla="*/ 26131 h 3689614"/>
              <a:gd name="connsiteX2" fmla="*/ 680197 w 7436223"/>
              <a:gd name="connsiteY2" fmla="*/ 361887 h 3689614"/>
              <a:gd name="connsiteX3" fmla="*/ 1048871 w 7436223"/>
              <a:gd name="connsiteY3" fmla="*/ 2380207 h 3689614"/>
              <a:gd name="connsiteX4" fmla="*/ 1317810 w 7436223"/>
              <a:gd name="connsiteY4" fmla="*/ 3671125 h 3689614"/>
              <a:gd name="connsiteX5" fmla="*/ 2595282 w 7436223"/>
              <a:gd name="connsiteY5" fmla="*/ 3684572 h 3689614"/>
              <a:gd name="connsiteX6" fmla="*/ 7436223 w 7436223"/>
              <a:gd name="connsiteY6" fmla="*/ 3657678 h 3689614"/>
              <a:gd name="connsiteX0" fmla="*/ 0 w 7436223"/>
              <a:gd name="connsiteY0" fmla="*/ 49335 h 3711977"/>
              <a:gd name="connsiteX1" fmla="*/ 511408 w 7436223"/>
              <a:gd name="connsiteY1" fmla="*/ 19919 h 3711977"/>
              <a:gd name="connsiteX2" fmla="*/ 680197 w 7436223"/>
              <a:gd name="connsiteY2" fmla="*/ 384250 h 3711977"/>
              <a:gd name="connsiteX3" fmla="*/ 1048871 w 7436223"/>
              <a:gd name="connsiteY3" fmla="*/ 2402570 h 3711977"/>
              <a:gd name="connsiteX4" fmla="*/ 1317810 w 7436223"/>
              <a:gd name="connsiteY4" fmla="*/ 3693488 h 3711977"/>
              <a:gd name="connsiteX5" fmla="*/ 2595282 w 7436223"/>
              <a:gd name="connsiteY5" fmla="*/ 3706935 h 3711977"/>
              <a:gd name="connsiteX6" fmla="*/ 7436223 w 7436223"/>
              <a:gd name="connsiteY6" fmla="*/ 3680041 h 3711977"/>
              <a:gd name="connsiteX0" fmla="*/ 0 w 7436223"/>
              <a:gd name="connsiteY0" fmla="*/ 55476 h 3718118"/>
              <a:gd name="connsiteX1" fmla="*/ 511408 w 7436223"/>
              <a:gd name="connsiteY1" fmla="*/ 26060 h 3718118"/>
              <a:gd name="connsiteX2" fmla="*/ 680197 w 7436223"/>
              <a:gd name="connsiteY2" fmla="*/ 390391 h 3718118"/>
              <a:gd name="connsiteX3" fmla="*/ 1048871 w 7436223"/>
              <a:gd name="connsiteY3" fmla="*/ 2408711 h 3718118"/>
              <a:gd name="connsiteX4" fmla="*/ 1317810 w 7436223"/>
              <a:gd name="connsiteY4" fmla="*/ 3699629 h 3718118"/>
              <a:gd name="connsiteX5" fmla="*/ 2595282 w 7436223"/>
              <a:gd name="connsiteY5" fmla="*/ 3713076 h 3718118"/>
              <a:gd name="connsiteX6" fmla="*/ 7436223 w 7436223"/>
              <a:gd name="connsiteY6" fmla="*/ 3686182 h 3718118"/>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3606 h 3666248"/>
              <a:gd name="connsiteX1" fmla="*/ 680197 w 7436223"/>
              <a:gd name="connsiteY1" fmla="*/ 338521 h 3666248"/>
              <a:gd name="connsiteX2" fmla="*/ 1048871 w 7436223"/>
              <a:gd name="connsiteY2" fmla="*/ 2356841 h 3666248"/>
              <a:gd name="connsiteX3" fmla="*/ 1317810 w 7436223"/>
              <a:gd name="connsiteY3" fmla="*/ 3647759 h 3666248"/>
              <a:gd name="connsiteX4" fmla="*/ 2595282 w 7436223"/>
              <a:gd name="connsiteY4" fmla="*/ 3661206 h 3666248"/>
              <a:gd name="connsiteX5" fmla="*/ 7436223 w 7436223"/>
              <a:gd name="connsiteY5" fmla="*/ 3634312 h 3666248"/>
              <a:gd name="connsiteX0" fmla="*/ 0 w 7436223"/>
              <a:gd name="connsiteY0" fmla="*/ 0 h 3662642"/>
              <a:gd name="connsiteX1" fmla="*/ 432267 w 7436223"/>
              <a:gd name="connsiteY1" fmla="*/ 54490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9341 h 3671983"/>
              <a:gd name="connsiteX1" fmla="*/ 429886 w 7436223"/>
              <a:gd name="connsiteY1" fmla="*/ 28112 h 3671983"/>
              <a:gd name="connsiteX2" fmla="*/ 680197 w 7436223"/>
              <a:gd name="connsiteY2" fmla="*/ 344256 h 3671983"/>
              <a:gd name="connsiteX3" fmla="*/ 1048871 w 7436223"/>
              <a:gd name="connsiteY3" fmla="*/ 2362576 h 3671983"/>
              <a:gd name="connsiteX4" fmla="*/ 1317810 w 7436223"/>
              <a:gd name="connsiteY4" fmla="*/ 3653494 h 3671983"/>
              <a:gd name="connsiteX5" fmla="*/ 2595282 w 7436223"/>
              <a:gd name="connsiteY5" fmla="*/ 3666941 h 3671983"/>
              <a:gd name="connsiteX6" fmla="*/ 7436223 w 7436223"/>
              <a:gd name="connsiteY6" fmla="*/ 3640047 h 3671983"/>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7855 h 3670497"/>
              <a:gd name="connsiteX1" fmla="*/ 344161 w 7436223"/>
              <a:gd name="connsiteY1" fmla="*/ 12339 h 3670497"/>
              <a:gd name="connsiteX2" fmla="*/ 680197 w 7436223"/>
              <a:gd name="connsiteY2" fmla="*/ 342770 h 3670497"/>
              <a:gd name="connsiteX3" fmla="*/ 1048871 w 7436223"/>
              <a:gd name="connsiteY3" fmla="*/ 2361090 h 3670497"/>
              <a:gd name="connsiteX4" fmla="*/ 1317810 w 7436223"/>
              <a:gd name="connsiteY4" fmla="*/ 3652008 h 3670497"/>
              <a:gd name="connsiteX5" fmla="*/ 2595282 w 7436223"/>
              <a:gd name="connsiteY5" fmla="*/ 3665455 h 3670497"/>
              <a:gd name="connsiteX6" fmla="*/ 7436223 w 7436223"/>
              <a:gd name="connsiteY6" fmla="*/ 3638561 h 3670497"/>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6555 h 3669197"/>
              <a:gd name="connsiteX1" fmla="*/ 344161 w 7436223"/>
              <a:gd name="connsiteY1" fmla="*/ 11039 h 3669197"/>
              <a:gd name="connsiteX2" fmla="*/ 680197 w 7436223"/>
              <a:gd name="connsiteY2" fmla="*/ 341470 h 3669197"/>
              <a:gd name="connsiteX3" fmla="*/ 1048871 w 7436223"/>
              <a:gd name="connsiteY3" fmla="*/ 2359790 h 3669197"/>
              <a:gd name="connsiteX4" fmla="*/ 1317810 w 7436223"/>
              <a:gd name="connsiteY4" fmla="*/ 3650708 h 3669197"/>
              <a:gd name="connsiteX5" fmla="*/ 2595282 w 7436223"/>
              <a:gd name="connsiteY5" fmla="*/ 3664155 h 3669197"/>
              <a:gd name="connsiteX6" fmla="*/ 7436223 w 7436223"/>
              <a:gd name="connsiteY6" fmla="*/ 3637261 h 3669197"/>
              <a:gd name="connsiteX0" fmla="*/ 0 w 7436223"/>
              <a:gd name="connsiteY0" fmla="*/ 12725 h 3675367"/>
              <a:gd name="connsiteX1" fmla="*/ 344161 w 7436223"/>
              <a:gd name="connsiteY1" fmla="*/ 10066 h 3675367"/>
              <a:gd name="connsiteX2" fmla="*/ 680197 w 7436223"/>
              <a:gd name="connsiteY2" fmla="*/ 347640 h 3675367"/>
              <a:gd name="connsiteX3" fmla="*/ 1048871 w 7436223"/>
              <a:gd name="connsiteY3" fmla="*/ 2365960 h 3675367"/>
              <a:gd name="connsiteX4" fmla="*/ 1317810 w 7436223"/>
              <a:gd name="connsiteY4" fmla="*/ 3656878 h 3675367"/>
              <a:gd name="connsiteX5" fmla="*/ 2595282 w 7436223"/>
              <a:gd name="connsiteY5" fmla="*/ 3670325 h 3675367"/>
              <a:gd name="connsiteX6" fmla="*/ 7436223 w 7436223"/>
              <a:gd name="connsiteY6" fmla="*/ 3643431 h 3675367"/>
              <a:gd name="connsiteX0" fmla="*/ 0 w 7436223"/>
              <a:gd name="connsiteY0" fmla="*/ 6505 h 3669147"/>
              <a:gd name="connsiteX1" fmla="*/ 344161 w 7436223"/>
              <a:gd name="connsiteY1" fmla="*/ 3846 h 3669147"/>
              <a:gd name="connsiteX2" fmla="*/ 680197 w 7436223"/>
              <a:gd name="connsiteY2" fmla="*/ 341420 h 3669147"/>
              <a:gd name="connsiteX3" fmla="*/ 1048871 w 7436223"/>
              <a:gd name="connsiteY3" fmla="*/ 2359740 h 3669147"/>
              <a:gd name="connsiteX4" fmla="*/ 1317810 w 7436223"/>
              <a:gd name="connsiteY4" fmla="*/ 3650658 h 3669147"/>
              <a:gd name="connsiteX5" fmla="*/ 2595282 w 7436223"/>
              <a:gd name="connsiteY5" fmla="*/ 3664105 h 3669147"/>
              <a:gd name="connsiteX6" fmla="*/ 7436223 w 7436223"/>
              <a:gd name="connsiteY6" fmla="*/ 3637211 h 3669147"/>
              <a:gd name="connsiteX0" fmla="*/ 0 w 7436223"/>
              <a:gd name="connsiteY0" fmla="*/ 2721 h 3665363"/>
              <a:gd name="connsiteX1" fmla="*/ 344161 w 7436223"/>
              <a:gd name="connsiteY1" fmla="*/ 62 h 3665363"/>
              <a:gd name="connsiteX2" fmla="*/ 680197 w 7436223"/>
              <a:gd name="connsiteY2" fmla="*/ 337636 h 3665363"/>
              <a:gd name="connsiteX3" fmla="*/ 1048871 w 7436223"/>
              <a:gd name="connsiteY3" fmla="*/ 2355956 h 3665363"/>
              <a:gd name="connsiteX4" fmla="*/ 1317810 w 7436223"/>
              <a:gd name="connsiteY4" fmla="*/ 3646874 h 3665363"/>
              <a:gd name="connsiteX5" fmla="*/ 2595282 w 7436223"/>
              <a:gd name="connsiteY5" fmla="*/ 3660321 h 3665363"/>
              <a:gd name="connsiteX6" fmla="*/ 7436223 w 7436223"/>
              <a:gd name="connsiteY6" fmla="*/ 3633427 h 366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36223" h="3665363">
                <a:moveTo>
                  <a:pt x="0" y="2721"/>
                </a:moveTo>
                <a:cubicBezTo>
                  <a:pt x="72045" y="11803"/>
                  <a:pt x="214128" y="-989"/>
                  <a:pt x="344161" y="62"/>
                </a:cubicBezTo>
                <a:cubicBezTo>
                  <a:pt x="347989" y="8256"/>
                  <a:pt x="562745" y="-55013"/>
                  <a:pt x="680197" y="337636"/>
                </a:cubicBezTo>
                <a:cubicBezTo>
                  <a:pt x="797649" y="730285"/>
                  <a:pt x="942602" y="1804416"/>
                  <a:pt x="1048871" y="2355956"/>
                </a:cubicBezTo>
                <a:cubicBezTo>
                  <a:pt x="1156377" y="2906211"/>
                  <a:pt x="1140758" y="3402585"/>
                  <a:pt x="1317810" y="3646874"/>
                </a:cubicBezTo>
                <a:cubicBezTo>
                  <a:pt x="1710015" y="3676009"/>
                  <a:pt x="1575547" y="3662562"/>
                  <a:pt x="2595282" y="3660321"/>
                </a:cubicBezTo>
                <a:lnTo>
                  <a:pt x="7436223" y="3633427"/>
                </a:lnTo>
              </a:path>
            </a:pathLst>
          </a:cu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0" name="Rectangle 9"/>
          <p:cNvSpPr/>
          <p:nvPr/>
        </p:nvSpPr>
        <p:spPr bwMode="auto">
          <a:xfrm>
            <a:off x="2802544" y="4914900"/>
            <a:ext cx="1295400" cy="2667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3" name="Rectangle 12"/>
          <p:cNvSpPr/>
          <p:nvPr/>
        </p:nvSpPr>
        <p:spPr bwMode="auto">
          <a:xfrm>
            <a:off x="2802544" y="1269144"/>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4" name="Rectangle 13"/>
          <p:cNvSpPr/>
          <p:nvPr/>
        </p:nvSpPr>
        <p:spPr bwMode="auto">
          <a:xfrm>
            <a:off x="2802544" y="2476500"/>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 name="Rectangle 2"/>
          <p:cNvSpPr/>
          <p:nvPr/>
        </p:nvSpPr>
        <p:spPr>
          <a:xfrm>
            <a:off x="4151229" y="671153"/>
            <a:ext cx="416615" cy="769441"/>
          </a:xfrm>
          <a:prstGeom prst="rect">
            <a:avLst/>
          </a:prstGeom>
          <a:noFill/>
        </p:spPr>
        <p:txBody>
          <a:bodyPr wrap="square" lIns="91440" tIns="45720" rIns="91440" bIns="45720">
            <a:spAutoFit/>
          </a:bodyPr>
          <a:lstStyle/>
          <a:p>
            <a:pPr algn="ctr"/>
            <a:r>
              <a:rPr lang="en-US" sz="4400" b="0" cap="none" spc="0" dirty="0">
                <a:ln w="18415" cmpd="sng">
                  <a:solidFill>
                    <a:schemeClr val="tx1"/>
                  </a:solidFill>
                  <a:prstDash val="solid"/>
                </a:ln>
                <a:solidFill>
                  <a:srgbClr val="FF0000"/>
                </a:solidFill>
                <a:effectLst>
                  <a:outerShdw blurRad="63500" dir="3600000" algn="tl" rotWithShape="0">
                    <a:srgbClr val="000000">
                      <a:alpha val="70000"/>
                    </a:srgbClr>
                  </a:outerShdw>
                </a:effectLst>
              </a:rPr>
              <a:t>x</a:t>
            </a:r>
          </a:p>
        </p:txBody>
      </p:sp>
      <p:sp>
        <p:nvSpPr>
          <p:cNvPr id="15" name="Rectangle 14"/>
          <p:cNvSpPr/>
          <p:nvPr/>
        </p:nvSpPr>
        <p:spPr>
          <a:xfrm>
            <a:off x="4160754" y="2350032"/>
            <a:ext cx="416615" cy="769441"/>
          </a:xfrm>
          <a:prstGeom prst="rect">
            <a:avLst/>
          </a:prstGeom>
          <a:noFill/>
        </p:spPr>
        <p:txBody>
          <a:bodyPr wrap="square" lIns="91440" tIns="45720" rIns="91440" bIns="45720">
            <a:spAutoFit/>
          </a:bodyPr>
          <a:lstStyle/>
          <a:p>
            <a:pPr algn="ctr"/>
            <a:r>
              <a:rPr lang="en-US" sz="4400" b="0" cap="none" spc="0" dirty="0">
                <a:ln w="18415" cmpd="sng">
                  <a:solidFill>
                    <a:schemeClr val="tx1"/>
                  </a:solidFill>
                  <a:prstDash val="solid"/>
                </a:ln>
                <a:solidFill>
                  <a:srgbClr val="FF0000"/>
                </a:solidFill>
                <a:effectLst>
                  <a:outerShdw blurRad="63500" dir="3600000" algn="tl" rotWithShape="0">
                    <a:srgbClr val="000000">
                      <a:alpha val="70000"/>
                    </a:srgbClr>
                  </a:outerShdw>
                </a:effectLst>
              </a:rPr>
              <a:t>x</a:t>
            </a:r>
          </a:p>
        </p:txBody>
      </p:sp>
      <p:sp>
        <p:nvSpPr>
          <p:cNvPr id="16" name="Rectangle 15"/>
          <p:cNvSpPr/>
          <p:nvPr/>
        </p:nvSpPr>
        <p:spPr bwMode="auto">
          <a:xfrm>
            <a:off x="-3409" y="5257800"/>
            <a:ext cx="1295400" cy="26670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7" name="Rectangle 16"/>
          <p:cNvSpPr/>
          <p:nvPr/>
        </p:nvSpPr>
        <p:spPr bwMode="auto">
          <a:xfrm>
            <a:off x="5088544" y="561975"/>
            <a:ext cx="833718" cy="13335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8" name="Rectangle 17"/>
          <p:cNvSpPr/>
          <p:nvPr/>
        </p:nvSpPr>
        <p:spPr bwMode="auto">
          <a:xfrm>
            <a:off x="6383944" y="2644588"/>
            <a:ext cx="1524000"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9" name="Rectangle 18"/>
          <p:cNvSpPr/>
          <p:nvPr/>
        </p:nvSpPr>
        <p:spPr bwMode="auto">
          <a:xfrm>
            <a:off x="6388426" y="33909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0" name="Rectangle 19"/>
          <p:cNvSpPr/>
          <p:nvPr/>
        </p:nvSpPr>
        <p:spPr bwMode="auto">
          <a:xfrm>
            <a:off x="6388426" y="41148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1" name="Rectangle 20"/>
          <p:cNvSpPr/>
          <p:nvPr/>
        </p:nvSpPr>
        <p:spPr bwMode="auto">
          <a:xfrm>
            <a:off x="6388426" y="4915457"/>
            <a:ext cx="1519518"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4" name="Freeform 23"/>
          <p:cNvSpPr/>
          <p:nvPr/>
        </p:nvSpPr>
        <p:spPr bwMode="auto">
          <a:xfrm>
            <a:off x="720123" y="1029837"/>
            <a:ext cx="2101755" cy="1552885"/>
          </a:xfrm>
          <a:custGeom>
            <a:avLst/>
            <a:gdLst>
              <a:gd name="connsiteX0" fmla="*/ 0 w 2101755"/>
              <a:gd name="connsiteY0" fmla="*/ 0 h 1542995"/>
              <a:gd name="connsiteX1" fmla="*/ 313899 w 2101755"/>
              <a:gd name="connsiteY1" fmla="*/ 177421 h 1542995"/>
              <a:gd name="connsiteX2" fmla="*/ 491320 w 2101755"/>
              <a:gd name="connsiteY2" fmla="*/ 559559 h 1542995"/>
              <a:gd name="connsiteX3" fmla="*/ 818866 w 2101755"/>
              <a:gd name="connsiteY3" fmla="*/ 1378424 h 1542995"/>
              <a:gd name="connsiteX4" fmla="*/ 1050878 w 2101755"/>
              <a:gd name="connsiteY4" fmla="*/ 1528550 h 1542995"/>
              <a:gd name="connsiteX5" fmla="*/ 2101755 w 2101755"/>
              <a:gd name="connsiteY5" fmla="*/ 1528550 h 1542995"/>
              <a:gd name="connsiteX0" fmla="*/ 0 w 2101755"/>
              <a:gd name="connsiteY0" fmla="*/ 0 h 1551301"/>
              <a:gd name="connsiteX1" fmla="*/ 313899 w 2101755"/>
              <a:gd name="connsiteY1" fmla="*/ 177421 h 1551301"/>
              <a:gd name="connsiteX2" fmla="*/ 491320 w 2101755"/>
              <a:gd name="connsiteY2" fmla="*/ 559559 h 1551301"/>
              <a:gd name="connsiteX3" fmla="*/ 818866 w 2101755"/>
              <a:gd name="connsiteY3" fmla="*/ 1378424 h 1551301"/>
              <a:gd name="connsiteX4" fmla="*/ 1158034 w 2101755"/>
              <a:gd name="connsiteY4" fmla="*/ 1540456 h 1551301"/>
              <a:gd name="connsiteX5" fmla="*/ 2101755 w 2101755"/>
              <a:gd name="connsiteY5" fmla="*/ 1528550 h 1551301"/>
              <a:gd name="connsiteX0" fmla="*/ 0 w 2101755"/>
              <a:gd name="connsiteY0" fmla="*/ 0 h 1552885"/>
              <a:gd name="connsiteX1" fmla="*/ 313899 w 2101755"/>
              <a:gd name="connsiteY1" fmla="*/ 177421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 name="connsiteX0" fmla="*/ 0 w 2101755"/>
              <a:gd name="connsiteY0" fmla="*/ 0 h 1552885"/>
              <a:gd name="connsiteX1" fmla="*/ 309136 w 2101755"/>
              <a:gd name="connsiteY1" fmla="*/ 194090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1755" h="1552885">
                <a:moveTo>
                  <a:pt x="0" y="0"/>
                </a:moveTo>
                <a:cubicBezTo>
                  <a:pt x="116006" y="42080"/>
                  <a:pt x="227249" y="100830"/>
                  <a:pt x="309136" y="194090"/>
                </a:cubicBezTo>
                <a:cubicBezTo>
                  <a:pt x="391023" y="287350"/>
                  <a:pt x="407159" y="365742"/>
                  <a:pt x="491320" y="559559"/>
                </a:cubicBezTo>
                <a:cubicBezTo>
                  <a:pt x="575481" y="753376"/>
                  <a:pt x="702984" y="1193509"/>
                  <a:pt x="814103" y="1356992"/>
                </a:cubicBezTo>
                <a:cubicBezTo>
                  <a:pt x="925222" y="1520475"/>
                  <a:pt x="943425" y="1511863"/>
                  <a:pt x="1158034" y="1540456"/>
                </a:cubicBezTo>
                <a:cubicBezTo>
                  <a:pt x="1372643" y="1569049"/>
                  <a:pt x="1683224" y="1541060"/>
                  <a:pt x="2101755" y="1528550"/>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5" name="Freeform 24"/>
          <p:cNvSpPr/>
          <p:nvPr/>
        </p:nvSpPr>
        <p:spPr bwMode="auto">
          <a:xfrm>
            <a:off x="733771" y="838769"/>
            <a:ext cx="2088107" cy="514152"/>
          </a:xfrm>
          <a:custGeom>
            <a:avLst/>
            <a:gdLst>
              <a:gd name="connsiteX0" fmla="*/ 0 w 2088107"/>
              <a:gd name="connsiteY0" fmla="*/ 0 h 512300"/>
              <a:gd name="connsiteX1" fmla="*/ 491319 w 2088107"/>
              <a:gd name="connsiteY1" fmla="*/ 327546 h 512300"/>
              <a:gd name="connsiteX2" fmla="*/ 1023582 w 2088107"/>
              <a:gd name="connsiteY2" fmla="*/ 491319 h 512300"/>
              <a:gd name="connsiteX3" fmla="*/ 2088107 w 2088107"/>
              <a:gd name="connsiteY3" fmla="*/ 504967 h 512300"/>
              <a:gd name="connsiteX0" fmla="*/ 0 w 2088107"/>
              <a:gd name="connsiteY0" fmla="*/ 0 h 514152"/>
              <a:gd name="connsiteX1" fmla="*/ 507988 w 2088107"/>
              <a:gd name="connsiteY1" fmla="*/ 296589 h 514152"/>
              <a:gd name="connsiteX2" fmla="*/ 1023582 w 2088107"/>
              <a:gd name="connsiteY2" fmla="*/ 491319 h 514152"/>
              <a:gd name="connsiteX3" fmla="*/ 2088107 w 2088107"/>
              <a:gd name="connsiteY3" fmla="*/ 504967 h 514152"/>
              <a:gd name="connsiteX0" fmla="*/ 0 w 2088107"/>
              <a:gd name="connsiteY0" fmla="*/ 0 h 514152"/>
              <a:gd name="connsiteX1" fmla="*/ 163773 w 2088107"/>
              <a:gd name="connsiteY1" fmla="*/ 108969 h 514152"/>
              <a:gd name="connsiteX2" fmla="*/ 507988 w 2088107"/>
              <a:gd name="connsiteY2" fmla="*/ 296589 h 514152"/>
              <a:gd name="connsiteX3" fmla="*/ 1023582 w 2088107"/>
              <a:gd name="connsiteY3" fmla="*/ 491319 h 514152"/>
              <a:gd name="connsiteX4" fmla="*/ 2088107 w 2088107"/>
              <a:gd name="connsiteY4" fmla="*/ 504967 h 514152"/>
              <a:gd name="connsiteX0" fmla="*/ 0 w 2088107"/>
              <a:gd name="connsiteY0" fmla="*/ 0 h 514152"/>
              <a:gd name="connsiteX1" fmla="*/ 185204 w 2088107"/>
              <a:gd name="connsiteY1" fmla="*/ 78012 h 514152"/>
              <a:gd name="connsiteX2" fmla="*/ 507988 w 2088107"/>
              <a:gd name="connsiteY2" fmla="*/ 296589 h 514152"/>
              <a:gd name="connsiteX3" fmla="*/ 1023582 w 2088107"/>
              <a:gd name="connsiteY3" fmla="*/ 491319 h 514152"/>
              <a:gd name="connsiteX4" fmla="*/ 2088107 w 2088107"/>
              <a:gd name="connsiteY4" fmla="*/ 504967 h 514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107" h="514152">
                <a:moveTo>
                  <a:pt x="0" y="0"/>
                </a:moveTo>
                <a:cubicBezTo>
                  <a:pt x="27296" y="18162"/>
                  <a:pt x="100539" y="28581"/>
                  <a:pt x="185204" y="78012"/>
                </a:cubicBezTo>
                <a:cubicBezTo>
                  <a:pt x="269869" y="127444"/>
                  <a:pt x="368259" y="227705"/>
                  <a:pt x="507988" y="296589"/>
                </a:cubicBezTo>
                <a:cubicBezTo>
                  <a:pt x="647717" y="365473"/>
                  <a:pt x="760229" y="456589"/>
                  <a:pt x="1023582" y="491319"/>
                </a:cubicBezTo>
                <a:cubicBezTo>
                  <a:pt x="1286935" y="526049"/>
                  <a:pt x="1688910" y="512928"/>
                  <a:pt x="2088107" y="504967"/>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6" name="Rectangle 25"/>
          <p:cNvSpPr/>
          <p:nvPr/>
        </p:nvSpPr>
        <p:spPr bwMode="auto">
          <a:xfrm>
            <a:off x="2507269" y="647700"/>
            <a:ext cx="487362"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7" name="Rectangle 26"/>
          <p:cNvSpPr/>
          <p:nvPr/>
        </p:nvSpPr>
        <p:spPr bwMode="auto">
          <a:xfrm>
            <a:off x="2659669" y="800099"/>
            <a:ext cx="243681" cy="609601"/>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8" name="Rectangle 27"/>
          <p:cNvSpPr/>
          <p:nvPr/>
        </p:nvSpPr>
        <p:spPr bwMode="auto">
          <a:xfrm>
            <a:off x="2679512" y="17907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9" name="Rectangle 28"/>
          <p:cNvSpPr/>
          <p:nvPr/>
        </p:nvSpPr>
        <p:spPr bwMode="auto">
          <a:xfrm>
            <a:off x="2679512" y="2095500"/>
            <a:ext cx="152400" cy="1524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0" name="Rectangle 29"/>
          <p:cNvSpPr/>
          <p:nvPr/>
        </p:nvSpPr>
        <p:spPr bwMode="auto">
          <a:xfrm>
            <a:off x="2672369" y="25527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1" name="Rectangle 30"/>
          <p:cNvSpPr/>
          <p:nvPr/>
        </p:nvSpPr>
        <p:spPr bwMode="auto">
          <a:xfrm>
            <a:off x="2679512" y="29336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2" name="Rectangle 31"/>
          <p:cNvSpPr/>
          <p:nvPr/>
        </p:nvSpPr>
        <p:spPr bwMode="auto">
          <a:xfrm>
            <a:off x="2674750" y="30860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3" name="Rectangle 32"/>
          <p:cNvSpPr/>
          <p:nvPr/>
        </p:nvSpPr>
        <p:spPr bwMode="auto">
          <a:xfrm>
            <a:off x="2665225" y="33909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4" name="Rectangle 33"/>
          <p:cNvSpPr/>
          <p:nvPr/>
        </p:nvSpPr>
        <p:spPr bwMode="auto">
          <a:xfrm>
            <a:off x="2679512" y="38481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5" name="Rectangle 34"/>
          <p:cNvSpPr/>
          <p:nvPr/>
        </p:nvSpPr>
        <p:spPr bwMode="auto">
          <a:xfrm>
            <a:off x="2684275" y="4086225"/>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6" name="Rectangle 35"/>
          <p:cNvSpPr/>
          <p:nvPr/>
        </p:nvSpPr>
        <p:spPr bwMode="auto">
          <a:xfrm>
            <a:off x="2674750" y="44577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7" name="Rectangle 36"/>
          <p:cNvSpPr/>
          <p:nvPr/>
        </p:nvSpPr>
        <p:spPr bwMode="auto">
          <a:xfrm>
            <a:off x="2693800" y="4834708"/>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8" name="Text Box 4"/>
          <p:cNvSpPr txBox="1">
            <a:spLocks noChangeArrowheads="1"/>
          </p:cNvSpPr>
          <p:nvPr/>
        </p:nvSpPr>
        <p:spPr bwMode="auto">
          <a:xfrm>
            <a:off x="-16858" y="5333375"/>
            <a:ext cx="9144001" cy="1446550"/>
          </a:xfrm>
          <a:prstGeom prst="rect">
            <a:avLst/>
          </a:prstGeom>
          <a:solidFill>
            <a:srgbClr val="FFFF00"/>
          </a:solidFill>
          <a:ln>
            <a:noFill/>
          </a:ln>
          <a:effectLst/>
        </p:spPr>
        <p:txBody>
          <a:bodyPr wrap="squar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lgn="l">
              <a:spcBef>
                <a:spcPct val="50000"/>
              </a:spcBef>
            </a:pPr>
            <a:r>
              <a:rPr lang="en-US" sz="4400" b="0" dirty="0">
                <a:latin typeface="Arial Narrow" panose="020B0606020202030204" pitchFamily="34" charset="0"/>
              </a:rPr>
              <a:t>2.  How many millions of years ago did   </a:t>
            </a:r>
            <a:br>
              <a:rPr lang="en-US" sz="4400" b="0" dirty="0">
                <a:latin typeface="Arial Narrow" panose="020B0606020202030204" pitchFamily="34" charset="0"/>
              </a:rPr>
            </a:br>
            <a:r>
              <a:rPr lang="en-US" sz="4400" b="0" dirty="0">
                <a:latin typeface="Arial Narrow" panose="020B0606020202030204" pitchFamily="34" charset="0"/>
              </a:rPr>
              <a:t>     oceanic oxygen enter the atmosphere?</a:t>
            </a:r>
          </a:p>
        </p:txBody>
      </p:sp>
      <p:sp>
        <p:nvSpPr>
          <p:cNvPr id="39" name="Text Box 4"/>
          <p:cNvSpPr txBox="1">
            <a:spLocks noChangeArrowheads="1"/>
          </p:cNvSpPr>
          <p:nvPr/>
        </p:nvSpPr>
        <p:spPr bwMode="auto">
          <a:xfrm>
            <a:off x="1609588" y="2056536"/>
            <a:ext cx="4388223" cy="1754326"/>
          </a:xfrm>
          <a:prstGeom prst="rect">
            <a:avLst/>
          </a:prstGeom>
          <a:solidFill>
            <a:srgbClr val="FFFF00"/>
          </a:solidFill>
          <a:ln w="76200">
            <a:solidFill>
              <a:srgbClr val="FF0000"/>
            </a:solidFill>
          </a:ln>
          <a:effectLst/>
        </p:spPr>
        <p:txBody>
          <a:bodyPr wrap="squar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5400" b="0" dirty="0">
                <a:latin typeface="Arial Narrow" panose="020B0606020202030204" pitchFamily="34" charset="0"/>
              </a:rPr>
              <a:t>2000 million years</a:t>
            </a:r>
          </a:p>
        </p:txBody>
      </p:sp>
    </p:spTree>
    <p:extLst>
      <p:ext uri="{BB962C8B-B14F-4D97-AF65-F5344CB8AC3E}">
        <p14:creationId xmlns:p14="http://schemas.microsoft.com/office/powerpoint/2010/main" val="364559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grpSp>
        <p:nvGrpSpPr>
          <p:cNvPr id="79874" name="Group 2"/>
          <p:cNvGrpSpPr>
            <a:grpSpLocks/>
          </p:cNvGrpSpPr>
          <p:nvPr/>
        </p:nvGrpSpPr>
        <p:grpSpPr bwMode="auto">
          <a:xfrm>
            <a:off x="-16856" y="38100"/>
            <a:ext cx="9144000" cy="6248400"/>
            <a:chOff x="0" y="0"/>
            <a:chExt cx="5760" cy="3936"/>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1"/>
          <p:cNvSpPr/>
          <p:nvPr/>
        </p:nvSpPr>
        <p:spPr bwMode="auto">
          <a:xfrm>
            <a:off x="644290" y="4381500"/>
            <a:ext cx="786653"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6" name="Rectangle 5"/>
          <p:cNvSpPr/>
          <p:nvPr/>
        </p:nvSpPr>
        <p:spPr bwMode="auto">
          <a:xfrm>
            <a:off x="135544" y="1250094"/>
            <a:ext cx="224118" cy="3398106"/>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7" name="Freeform 6"/>
          <p:cNvSpPr/>
          <p:nvPr/>
        </p:nvSpPr>
        <p:spPr bwMode="auto">
          <a:xfrm>
            <a:off x="341799" y="1245545"/>
            <a:ext cx="7436223" cy="3665363"/>
          </a:xfrm>
          <a:custGeom>
            <a:avLst/>
            <a:gdLst>
              <a:gd name="connsiteX0" fmla="*/ 0 w 7436223"/>
              <a:gd name="connsiteY0" fmla="*/ 6013 h 3860887"/>
              <a:gd name="connsiteX1" fmla="*/ 389964 w 7436223"/>
              <a:gd name="connsiteY1" fmla="*/ 19460 h 3860887"/>
              <a:gd name="connsiteX2" fmla="*/ 605117 w 7436223"/>
              <a:gd name="connsiteY2" fmla="*/ 167377 h 3860887"/>
              <a:gd name="connsiteX3" fmla="*/ 699247 w 7436223"/>
              <a:gd name="connsiteY3" fmla="*/ 476660 h 3860887"/>
              <a:gd name="connsiteX4" fmla="*/ 1237129 w 7436223"/>
              <a:gd name="connsiteY4" fmla="*/ 3623271 h 3860887"/>
              <a:gd name="connsiteX5" fmla="*/ 1748117 w 7436223"/>
              <a:gd name="connsiteY5" fmla="*/ 3636719 h 3860887"/>
              <a:gd name="connsiteX6" fmla="*/ 7436223 w 7436223"/>
              <a:gd name="connsiteY6" fmla="*/ 3636719 h 3860887"/>
              <a:gd name="connsiteX0" fmla="*/ 0 w 7436223"/>
              <a:gd name="connsiteY0" fmla="*/ 6013 h 3680546"/>
              <a:gd name="connsiteX1" fmla="*/ 389964 w 7436223"/>
              <a:gd name="connsiteY1" fmla="*/ 19460 h 3680546"/>
              <a:gd name="connsiteX2" fmla="*/ 605117 w 7436223"/>
              <a:gd name="connsiteY2" fmla="*/ 167377 h 3680546"/>
              <a:gd name="connsiteX3" fmla="*/ 699247 w 7436223"/>
              <a:gd name="connsiteY3" fmla="*/ 476660 h 3680546"/>
              <a:gd name="connsiteX4" fmla="*/ 1129553 w 7436223"/>
              <a:gd name="connsiteY4" fmla="*/ 3045048 h 3680546"/>
              <a:gd name="connsiteX5" fmla="*/ 1748117 w 7436223"/>
              <a:gd name="connsiteY5" fmla="*/ 3636719 h 3680546"/>
              <a:gd name="connsiteX6" fmla="*/ 7436223 w 7436223"/>
              <a:gd name="connsiteY6" fmla="*/ 3636719 h 3680546"/>
              <a:gd name="connsiteX0" fmla="*/ 0 w 7436223"/>
              <a:gd name="connsiteY0" fmla="*/ 6013 h 3731346"/>
              <a:gd name="connsiteX1" fmla="*/ 389964 w 7436223"/>
              <a:gd name="connsiteY1" fmla="*/ 19460 h 3731346"/>
              <a:gd name="connsiteX2" fmla="*/ 605117 w 7436223"/>
              <a:gd name="connsiteY2" fmla="*/ 167377 h 3731346"/>
              <a:gd name="connsiteX3" fmla="*/ 699247 w 7436223"/>
              <a:gd name="connsiteY3" fmla="*/ 476660 h 3731346"/>
              <a:gd name="connsiteX4" fmla="*/ 1048871 w 7436223"/>
              <a:gd name="connsiteY4" fmla="*/ 2359248 h 3731346"/>
              <a:gd name="connsiteX5" fmla="*/ 1748117 w 7436223"/>
              <a:gd name="connsiteY5" fmla="*/ 3636719 h 3731346"/>
              <a:gd name="connsiteX6" fmla="*/ 7436223 w 7436223"/>
              <a:gd name="connsiteY6" fmla="*/ 3636719 h 3731346"/>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2595282 w 7436223"/>
              <a:gd name="connsiteY5" fmla="*/ 3663613 h 3751738"/>
              <a:gd name="connsiteX6" fmla="*/ 7436223 w 7436223"/>
              <a:gd name="connsiteY6" fmla="*/ 3636719 h 3751738"/>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1573305 w 7436223"/>
              <a:gd name="connsiteY5" fmla="*/ 3179519 h 3751738"/>
              <a:gd name="connsiteX6" fmla="*/ 2595282 w 7436223"/>
              <a:gd name="connsiteY6" fmla="*/ 3663613 h 3751738"/>
              <a:gd name="connsiteX7" fmla="*/ 7436223 w 7436223"/>
              <a:gd name="connsiteY7" fmla="*/ 3636719 h 3751738"/>
              <a:gd name="connsiteX0" fmla="*/ 0 w 7436223"/>
              <a:gd name="connsiteY0" fmla="*/ 6013 h 3750931"/>
              <a:gd name="connsiteX1" fmla="*/ 389964 w 7436223"/>
              <a:gd name="connsiteY1" fmla="*/ 19460 h 3750931"/>
              <a:gd name="connsiteX2" fmla="*/ 605117 w 7436223"/>
              <a:gd name="connsiteY2" fmla="*/ 167377 h 3750931"/>
              <a:gd name="connsiteX3" fmla="*/ 699247 w 7436223"/>
              <a:gd name="connsiteY3" fmla="*/ 476660 h 3750931"/>
              <a:gd name="connsiteX4" fmla="*/ 1048871 w 7436223"/>
              <a:gd name="connsiteY4" fmla="*/ 2359248 h 3750931"/>
              <a:gd name="connsiteX5" fmla="*/ 1317810 w 7436223"/>
              <a:gd name="connsiteY5" fmla="*/ 3650166 h 3750931"/>
              <a:gd name="connsiteX6" fmla="*/ 2595282 w 7436223"/>
              <a:gd name="connsiteY6" fmla="*/ 3663613 h 3750931"/>
              <a:gd name="connsiteX7" fmla="*/ 7436223 w 7436223"/>
              <a:gd name="connsiteY7" fmla="*/ 3636719 h 3750931"/>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1531 h 3664173"/>
              <a:gd name="connsiteX1" fmla="*/ 389964 w 7436223"/>
              <a:gd name="connsiteY1" fmla="*/ 14978 h 3664173"/>
              <a:gd name="connsiteX2" fmla="*/ 437029 w 7436223"/>
              <a:gd name="connsiteY2" fmla="*/ 17920 h 3664173"/>
              <a:gd name="connsiteX3" fmla="*/ 605117 w 7436223"/>
              <a:gd name="connsiteY3" fmla="*/ 162895 h 3664173"/>
              <a:gd name="connsiteX4" fmla="*/ 699247 w 7436223"/>
              <a:gd name="connsiteY4" fmla="*/ 472178 h 3664173"/>
              <a:gd name="connsiteX5" fmla="*/ 1048871 w 7436223"/>
              <a:gd name="connsiteY5" fmla="*/ 2354766 h 3664173"/>
              <a:gd name="connsiteX6" fmla="*/ 1317810 w 7436223"/>
              <a:gd name="connsiteY6" fmla="*/ 3645684 h 3664173"/>
              <a:gd name="connsiteX7" fmla="*/ 2595282 w 7436223"/>
              <a:gd name="connsiteY7" fmla="*/ 3659131 h 3664173"/>
              <a:gd name="connsiteX8" fmla="*/ 7436223 w 7436223"/>
              <a:gd name="connsiteY8" fmla="*/ 3632237 h 3664173"/>
              <a:gd name="connsiteX0" fmla="*/ 0 w 7436223"/>
              <a:gd name="connsiteY0" fmla="*/ 2240 h 3664882"/>
              <a:gd name="connsiteX1" fmla="*/ 368533 w 7436223"/>
              <a:gd name="connsiteY1" fmla="*/ 8543 h 3664882"/>
              <a:gd name="connsiteX2" fmla="*/ 437029 w 7436223"/>
              <a:gd name="connsiteY2" fmla="*/ 18629 h 3664882"/>
              <a:gd name="connsiteX3" fmla="*/ 605117 w 7436223"/>
              <a:gd name="connsiteY3" fmla="*/ 163604 h 3664882"/>
              <a:gd name="connsiteX4" fmla="*/ 699247 w 7436223"/>
              <a:gd name="connsiteY4" fmla="*/ 472887 h 3664882"/>
              <a:gd name="connsiteX5" fmla="*/ 1048871 w 7436223"/>
              <a:gd name="connsiteY5" fmla="*/ 2355475 h 3664882"/>
              <a:gd name="connsiteX6" fmla="*/ 1317810 w 7436223"/>
              <a:gd name="connsiteY6" fmla="*/ 3646393 h 3664882"/>
              <a:gd name="connsiteX7" fmla="*/ 2595282 w 7436223"/>
              <a:gd name="connsiteY7" fmla="*/ 3659840 h 3664882"/>
              <a:gd name="connsiteX8" fmla="*/ 7436223 w 7436223"/>
              <a:gd name="connsiteY8" fmla="*/ 3632946 h 3664882"/>
              <a:gd name="connsiteX0" fmla="*/ 0 w 7436223"/>
              <a:gd name="connsiteY0" fmla="*/ 2463 h 3665105"/>
              <a:gd name="connsiteX1" fmla="*/ 368533 w 7436223"/>
              <a:gd name="connsiteY1" fmla="*/ 8766 h 3665105"/>
              <a:gd name="connsiteX2" fmla="*/ 487035 w 7436223"/>
              <a:gd name="connsiteY2" fmla="*/ 28377 h 3665105"/>
              <a:gd name="connsiteX3" fmla="*/ 605117 w 7436223"/>
              <a:gd name="connsiteY3" fmla="*/ 163827 h 3665105"/>
              <a:gd name="connsiteX4" fmla="*/ 699247 w 7436223"/>
              <a:gd name="connsiteY4" fmla="*/ 473110 h 3665105"/>
              <a:gd name="connsiteX5" fmla="*/ 1048871 w 7436223"/>
              <a:gd name="connsiteY5" fmla="*/ 2355698 h 3665105"/>
              <a:gd name="connsiteX6" fmla="*/ 1317810 w 7436223"/>
              <a:gd name="connsiteY6" fmla="*/ 3646616 h 3665105"/>
              <a:gd name="connsiteX7" fmla="*/ 2595282 w 7436223"/>
              <a:gd name="connsiteY7" fmla="*/ 3660063 h 3665105"/>
              <a:gd name="connsiteX8" fmla="*/ 7436223 w 7436223"/>
              <a:gd name="connsiteY8" fmla="*/ 3633169 h 3665105"/>
              <a:gd name="connsiteX0" fmla="*/ 0 w 7436223"/>
              <a:gd name="connsiteY0" fmla="*/ 9505 h 3672147"/>
              <a:gd name="connsiteX1" fmla="*/ 380439 w 7436223"/>
              <a:gd name="connsiteY1" fmla="*/ 1520 h 3672147"/>
              <a:gd name="connsiteX2" fmla="*/ 487035 w 7436223"/>
              <a:gd name="connsiteY2" fmla="*/ 35419 h 3672147"/>
              <a:gd name="connsiteX3" fmla="*/ 605117 w 7436223"/>
              <a:gd name="connsiteY3" fmla="*/ 170869 h 3672147"/>
              <a:gd name="connsiteX4" fmla="*/ 699247 w 7436223"/>
              <a:gd name="connsiteY4" fmla="*/ 480152 h 3672147"/>
              <a:gd name="connsiteX5" fmla="*/ 1048871 w 7436223"/>
              <a:gd name="connsiteY5" fmla="*/ 2362740 h 3672147"/>
              <a:gd name="connsiteX6" fmla="*/ 1317810 w 7436223"/>
              <a:gd name="connsiteY6" fmla="*/ 3653658 h 3672147"/>
              <a:gd name="connsiteX7" fmla="*/ 2595282 w 7436223"/>
              <a:gd name="connsiteY7" fmla="*/ 3667105 h 3672147"/>
              <a:gd name="connsiteX8" fmla="*/ 7436223 w 7436223"/>
              <a:gd name="connsiteY8" fmla="*/ 3640211 h 3672147"/>
              <a:gd name="connsiteX0" fmla="*/ 0 w 7436223"/>
              <a:gd name="connsiteY0" fmla="*/ 4567 h 3667209"/>
              <a:gd name="connsiteX1" fmla="*/ 382820 w 7436223"/>
              <a:gd name="connsiteY1" fmla="*/ 3726 h 3667209"/>
              <a:gd name="connsiteX2" fmla="*/ 487035 w 7436223"/>
              <a:gd name="connsiteY2" fmla="*/ 30481 h 3667209"/>
              <a:gd name="connsiteX3" fmla="*/ 605117 w 7436223"/>
              <a:gd name="connsiteY3" fmla="*/ 165931 h 3667209"/>
              <a:gd name="connsiteX4" fmla="*/ 699247 w 7436223"/>
              <a:gd name="connsiteY4" fmla="*/ 475214 h 3667209"/>
              <a:gd name="connsiteX5" fmla="*/ 1048871 w 7436223"/>
              <a:gd name="connsiteY5" fmla="*/ 2357802 h 3667209"/>
              <a:gd name="connsiteX6" fmla="*/ 1317810 w 7436223"/>
              <a:gd name="connsiteY6" fmla="*/ 3648720 h 3667209"/>
              <a:gd name="connsiteX7" fmla="*/ 2595282 w 7436223"/>
              <a:gd name="connsiteY7" fmla="*/ 3662167 h 3667209"/>
              <a:gd name="connsiteX8" fmla="*/ 7436223 w 7436223"/>
              <a:gd name="connsiteY8" fmla="*/ 3635273 h 3667209"/>
              <a:gd name="connsiteX0" fmla="*/ 0 w 7436223"/>
              <a:gd name="connsiteY0" fmla="*/ 5162 h 3667804"/>
              <a:gd name="connsiteX1" fmla="*/ 382820 w 7436223"/>
              <a:gd name="connsiteY1" fmla="*/ 4321 h 3667804"/>
              <a:gd name="connsiteX2" fmla="*/ 487035 w 7436223"/>
              <a:gd name="connsiteY2" fmla="*/ 40601 h 3667804"/>
              <a:gd name="connsiteX3" fmla="*/ 605117 w 7436223"/>
              <a:gd name="connsiteY3" fmla="*/ 166526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10126 h 3672768"/>
              <a:gd name="connsiteX1" fmla="*/ 382820 w 7436223"/>
              <a:gd name="connsiteY1" fmla="*/ 9285 h 3672768"/>
              <a:gd name="connsiteX2" fmla="*/ 487035 w 7436223"/>
              <a:gd name="connsiteY2" fmla="*/ 45565 h 3672768"/>
              <a:gd name="connsiteX3" fmla="*/ 699247 w 7436223"/>
              <a:gd name="connsiteY3" fmla="*/ 480773 h 3672768"/>
              <a:gd name="connsiteX4" fmla="*/ 1048871 w 7436223"/>
              <a:gd name="connsiteY4" fmla="*/ 2363361 h 3672768"/>
              <a:gd name="connsiteX5" fmla="*/ 1317810 w 7436223"/>
              <a:gd name="connsiteY5" fmla="*/ 3654279 h 3672768"/>
              <a:gd name="connsiteX6" fmla="*/ 2595282 w 7436223"/>
              <a:gd name="connsiteY6" fmla="*/ 3667726 h 3672768"/>
              <a:gd name="connsiteX7" fmla="*/ 7436223 w 7436223"/>
              <a:gd name="connsiteY7" fmla="*/ 3640832 h 3672768"/>
              <a:gd name="connsiteX0" fmla="*/ 0 w 7436223"/>
              <a:gd name="connsiteY0" fmla="*/ 11572 h 3674214"/>
              <a:gd name="connsiteX1" fmla="*/ 382820 w 7436223"/>
              <a:gd name="connsiteY1" fmla="*/ 10731 h 3674214"/>
              <a:gd name="connsiteX2" fmla="*/ 584666 w 7436223"/>
              <a:gd name="connsiteY2" fmla="*/ 137498 h 3674214"/>
              <a:gd name="connsiteX3" fmla="*/ 699247 w 7436223"/>
              <a:gd name="connsiteY3" fmla="*/ 482219 h 3674214"/>
              <a:gd name="connsiteX4" fmla="*/ 1048871 w 7436223"/>
              <a:gd name="connsiteY4" fmla="*/ 2364807 h 3674214"/>
              <a:gd name="connsiteX5" fmla="*/ 1317810 w 7436223"/>
              <a:gd name="connsiteY5" fmla="*/ 3655725 h 3674214"/>
              <a:gd name="connsiteX6" fmla="*/ 2595282 w 7436223"/>
              <a:gd name="connsiteY6" fmla="*/ 3669172 h 3674214"/>
              <a:gd name="connsiteX7" fmla="*/ 7436223 w 7436223"/>
              <a:gd name="connsiteY7" fmla="*/ 3642278 h 3674214"/>
              <a:gd name="connsiteX0" fmla="*/ 0 w 7436223"/>
              <a:gd name="connsiteY0" fmla="*/ 11051 h 3673693"/>
              <a:gd name="connsiteX1" fmla="*/ 382820 w 7436223"/>
              <a:gd name="connsiteY1" fmla="*/ 10210 h 3673693"/>
              <a:gd name="connsiteX2" fmla="*/ 567997 w 7436223"/>
              <a:gd name="connsiteY2" fmla="*/ 129834 h 3673693"/>
              <a:gd name="connsiteX3" fmla="*/ 699247 w 7436223"/>
              <a:gd name="connsiteY3" fmla="*/ 481698 h 3673693"/>
              <a:gd name="connsiteX4" fmla="*/ 1048871 w 7436223"/>
              <a:gd name="connsiteY4" fmla="*/ 2364286 h 3673693"/>
              <a:gd name="connsiteX5" fmla="*/ 1317810 w 7436223"/>
              <a:gd name="connsiteY5" fmla="*/ 3655204 h 3673693"/>
              <a:gd name="connsiteX6" fmla="*/ 2595282 w 7436223"/>
              <a:gd name="connsiteY6" fmla="*/ 3668651 h 3673693"/>
              <a:gd name="connsiteX7" fmla="*/ 7436223 w 7436223"/>
              <a:gd name="connsiteY7" fmla="*/ 3641757 h 3673693"/>
              <a:gd name="connsiteX0" fmla="*/ 0 w 7436223"/>
              <a:gd name="connsiteY0" fmla="*/ 10011 h 3672653"/>
              <a:gd name="connsiteX1" fmla="*/ 382820 w 7436223"/>
              <a:gd name="connsiteY1" fmla="*/ 9170 h 3672653"/>
              <a:gd name="connsiteX2" fmla="*/ 553710 w 7436223"/>
              <a:gd name="connsiteY2" fmla="*/ 114506 h 3672653"/>
              <a:gd name="connsiteX3" fmla="*/ 699247 w 7436223"/>
              <a:gd name="connsiteY3" fmla="*/ 480658 h 3672653"/>
              <a:gd name="connsiteX4" fmla="*/ 1048871 w 7436223"/>
              <a:gd name="connsiteY4" fmla="*/ 2363246 h 3672653"/>
              <a:gd name="connsiteX5" fmla="*/ 1317810 w 7436223"/>
              <a:gd name="connsiteY5" fmla="*/ 3654164 h 3672653"/>
              <a:gd name="connsiteX6" fmla="*/ 2595282 w 7436223"/>
              <a:gd name="connsiteY6" fmla="*/ 3667611 h 3672653"/>
              <a:gd name="connsiteX7" fmla="*/ 7436223 w 7436223"/>
              <a:gd name="connsiteY7" fmla="*/ 3640717 h 3672653"/>
              <a:gd name="connsiteX0" fmla="*/ 0 w 7436223"/>
              <a:gd name="connsiteY0" fmla="*/ 5953 h 3668595"/>
              <a:gd name="connsiteX1" fmla="*/ 382820 w 7436223"/>
              <a:gd name="connsiteY1" fmla="*/ 5112 h 3668595"/>
              <a:gd name="connsiteX2" fmla="*/ 553710 w 7436223"/>
              <a:gd name="connsiteY2" fmla="*/ 110448 h 3668595"/>
              <a:gd name="connsiteX3" fmla="*/ 699247 w 7436223"/>
              <a:gd name="connsiteY3" fmla="*/ 476600 h 3668595"/>
              <a:gd name="connsiteX4" fmla="*/ 1048871 w 7436223"/>
              <a:gd name="connsiteY4" fmla="*/ 2359188 h 3668595"/>
              <a:gd name="connsiteX5" fmla="*/ 1317810 w 7436223"/>
              <a:gd name="connsiteY5" fmla="*/ 3650106 h 3668595"/>
              <a:gd name="connsiteX6" fmla="*/ 2595282 w 7436223"/>
              <a:gd name="connsiteY6" fmla="*/ 3663553 h 3668595"/>
              <a:gd name="connsiteX7" fmla="*/ 7436223 w 7436223"/>
              <a:gd name="connsiteY7" fmla="*/ 3636659 h 3668595"/>
              <a:gd name="connsiteX0" fmla="*/ 0 w 7436223"/>
              <a:gd name="connsiteY0" fmla="*/ 9837 h 3672479"/>
              <a:gd name="connsiteX1" fmla="*/ 382820 w 7436223"/>
              <a:gd name="connsiteY1" fmla="*/ 8996 h 3672479"/>
              <a:gd name="connsiteX2" fmla="*/ 563235 w 7436223"/>
              <a:gd name="connsiteY2" fmla="*/ 111951 h 3672479"/>
              <a:gd name="connsiteX3" fmla="*/ 699247 w 7436223"/>
              <a:gd name="connsiteY3" fmla="*/ 480484 h 3672479"/>
              <a:gd name="connsiteX4" fmla="*/ 1048871 w 7436223"/>
              <a:gd name="connsiteY4" fmla="*/ 2363072 h 3672479"/>
              <a:gd name="connsiteX5" fmla="*/ 1317810 w 7436223"/>
              <a:gd name="connsiteY5" fmla="*/ 3653990 h 3672479"/>
              <a:gd name="connsiteX6" fmla="*/ 2595282 w 7436223"/>
              <a:gd name="connsiteY6" fmla="*/ 3667437 h 3672479"/>
              <a:gd name="connsiteX7" fmla="*/ 7436223 w 7436223"/>
              <a:gd name="connsiteY7"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65617 w 7436223"/>
              <a:gd name="connsiteY3" fmla="*/ 116715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27517 w 7436223"/>
              <a:gd name="connsiteY3" fmla="*/ 85758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4712 h 3667354"/>
              <a:gd name="connsiteX1" fmla="*/ 382820 w 7436223"/>
              <a:gd name="connsiteY1" fmla="*/ 3871 h 3667354"/>
              <a:gd name="connsiteX2" fmla="*/ 463223 w 7436223"/>
              <a:gd name="connsiteY2" fmla="*/ 33007 h 3667354"/>
              <a:gd name="connsiteX3" fmla="*/ 527517 w 7436223"/>
              <a:gd name="connsiteY3" fmla="*/ 80633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672773 w 7436223"/>
              <a:gd name="connsiteY6" fmla="*/ 346906 h 3666927"/>
              <a:gd name="connsiteX7" fmla="*/ 1048871 w 7436223"/>
              <a:gd name="connsiteY7" fmla="*/ 2357520 h 3666927"/>
              <a:gd name="connsiteX8" fmla="*/ 1317810 w 7436223"/>
              <a:gd name="connsiteY8" fmla="*/ 3648438 h 3666927"/>
              <a:gd name="connsiteX9" fmla="*/ 2595282 w 7436223"/>
              <a:gd name="connsiteY9" fmla="*/ 3661885 h 3666927"/>
              <a:gd name="connsiteX10" fmla="*/ 7436223 w 7436223"/>
              <a:gd name="connsiteY10"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672773 w 7436223"/>
              <a:gd name="connsiteY5" fmla="*/ 346906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18130 h 3680772"/>
              <a:gd name="connsiteX1" fmla="*/ 382820 w 7436223"/>
              <a:gd name="connsiteY1" fmla="*/ 17289 h 3680772"/>
              <a:gd name="connsiteX2" fmla="*/ 432267 w 7436223"/>
              <a:gd name="connsiteY2" fmla="*/ 27376 h 3680772"/>
              <a:gd name="connsiteX3" fmla="*/ 680197 w 7436223"/>
              <a:gd name="connsiteY3" fmla="*/ 353045 h 3680772"/>
              <a:gd name="connsiteX4" fmla="*/ 1048871 w 7436223"/>
              <a:gd name="connsiteY4" fmla="*/ 2371365 h 3680772"/>
              <a:gd name="connsiteX5" fmla="*/ 1317810 w 7436223"/>
              <a:gd name="connsiteY5" fmla="*/ 3662283 h 3680772"/>
              <a:gd name="connsiteX6" fmla="*/ 2595282 w 7436223"/>
              <a:gd name="connsiteY6" fmla="*/ 3675730 h 3680772"/>
              <a:gd name="connsiteX7" fmla="*/ 7436223 w 7436223"/>
              <a:gd name="connsiteY7" fmla="*/ 3648836 h 3680772"/>
              <a:gd name="connsiteX0" fmla="*/ 0 w 7436223"/>
              <a:gd name="connsiteY0" fmla="*/ 26972 h 3689614"/>
              <a:gd name="connsiteX1" fmla="*/ 382820 w 7436223"/>
              <a:gd name="connsiteY1" fmla="*/ 26131 h 3689614"/>
              <a:gd name="connsiteX2" fmla="*/ 680197 w 7436223"/>
              <a:gd name="connsiteY2" fmla="*/ 361887 h 3689614"/>
              <a:gd name="connsiteX3" fmla="*/ 1048871 w 7436223"/>
              <a:gd name="connsiteY3" fmla="*/ 2380207 h 3689614"/>
              <a:gd name="connsiteX4" fmla="*/ 1317810 w 7436223"/>
              <a:gd name="connsiteY4" fmla="*/ 3671125 h 3689614"/>
              <a:gd name="connsiteX5" fmla="*/ 2595282 w 7436223"/>
              <a:gd name="connsiteY5" fmla="*/ 3684572 h 3689614"/>
              <a:gd name="connsiteX6" fmla="*/ 7436223 w 7436223"/>
              <a:gd name="connsiteY6" fmla="*/ 3657678 h 3689614"/>
              <a:gd name="connsiteX0" fmla="*/ 0 w 7436223"/>
              <a:gd name="connsiteY0" fmla="*/ 49335 h 3711977"/>
              <a:gd name="connsiteX1" fmla="*/ 511408 w 7436223"/>
              <a:gd name="connsiteY1" fmla="*/ 19919 h 3711977"/>
              <a:gd name="connsiteX2" fmla="*/ 680197 w 7436223"/>
              <a:gd name="connsiteY2" fmla="*/ 384250 h 3711977"/>
              <a:gd name="connsiteX3" fmla="*/ 1048871 w 7436223"/>
              <a:gd name="connsiteY3" fmla="*/ 2402570 h 3711977"/>
              <a:gd name="connsiteX4" fmla="*/ 1317810 w 7436223"/>
              <a:gd name="connsiteY4" fmla="*/ 3693488 h 3711977"/>
              <a:gd name="connsiteX5" fmla="*/ 2595282 w 7436223"/>
              <a:gd name="connsiteY5" fmla="*/ 3706935 h 3711977"/>
              <a:gd name="connsiteX6" fmla="*/ 7436223 w 7436223"/>
              <a:gd name="connsiteY6" fmla="*/ 3680041 h 3711977"/>
              <a:gd name="connsiteX0" fmla="*/ 0 w 7436223"/>
              <a:gd name="connsiteY0" fmla="*/ 55476 h 3718118"/>
              <a:gd name="connsiteX1" fmla="*/ 511408 w 7436223"/>
              <a:gd name="connsiteY1" fmla="*/ 26060 h 3718118"/>
              <a:gd name="connsiteX2" fmla="*/ 680197 w 7436223"/>
              <a:gd name="connsiteY2" fmla="*/ 390391 h 3718118"/>
              <a:gd name="connsiteX3" fmla="*/ 1048871 w 7436223"/>
              <a:gd name="connsiteY3" fmla="*/ 2408711 h 3718118"/>
              <a:gd name="connsiteX4" fmla="*/ 1317810 w 7436223"/>
              <a:gd name="connsiteY4" fmla="*/ 3699629 h 3718118"/>
              <a:gd name="connsiteX5" fmla="*/ 2595282 w 7436223"/>
              <a:gd name="connsiteY5" fmla="*/ 3713076 h 3718118"/>
              <a:gd name="connsiteX6" fmla="*/ 7436223 w 7436223"/>
              <a:gd name="connsiteY6" fmla="*/ 3686182 h 3718118"/>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3606 h 3666248"/>
              <a:gd name="connsiteX1" fmla="*/ 680197 w 7436223"/>
              <a:gd name="connsiteY1" fmla="*/ 338521 h 3666248"/>
              <a:gd name="connsiteX2" fmla="*/ 1048871 w 7436223"/>
              <a:gd name="connsiteY2" fmla="*/ 2356841 h 3666248"/>
              <a:gd name="connsiteX3" fmla="*/ 1317810 w 7436223"/>
              <a:gd name="connsiteY3" fmla="*/ 3647759 h 3666248"/>
              <a:gd name="connsiteX4" fmla="*/ 2595282 w 7436223"/>
              <a:gd name="connsiteY4" fmla="*/ 3661206 h 3666248"/>
              <a:gd name="connsiteX5" fmla="*/ 7436223 w 7436223"/>
              <a:gd name="connsiteY5" fmla="*/ 3634312 h 3666248"/>
              <a:gd name="connsiteX0" fmla="*/ 0 w 7436223"/>
              <a:gd name="connsiteY0" fmla="*/ 0 h 3662642"/>
              <a:gd name="connsiteX1" fmla="*/ 432267 w 7436223"/>
              <a:gd name="connsiteY1" fmla="*/ 54490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9341 h 3671983"/>
              <a:gd name="connsiteX1" fmla="*/ 429886 w 7436223"/>
              <a:gd name="connsiteY1" fmla="*/ 28112 h 3671983"/>
              <a:gd name="connsiteX2" fmla="*/ 680197 w 7436223"/>
              <a:gd name="connsiteY2" fmla="*/ 344256 h 3671983"/>
              <a:gd name="connsiteX3" fmla="*/ 1048871 w 7436223"/>
              <a:gd name="connsiteY3" fmla="*/ 2362576 h 3671983"/>
              <a:gd name="connsiteX4" fmla="*/ 1317810 w 7436223"/>
              <a:gd name="connsiteY4" fmla="*/ 3653494 h 3671983"/>
              <a:gd name="connsiteX5" fmla="*/ 2595282 w 7436223"/>
              <a:gd name="connsiteY5" fmla="*/ 3666941 h 3671983"/>
              <a:gd name="connsiteX6" fmla="*/ 7436223 w 7436223"/>
              <a:gd name="connsiteY6" fmla="*/ 3640047 h 3671983"/>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7855 h 3670497"/>
              <a:gd name="connsiteX1" fmla="*/ 344161 w 7436223"/>
              <a:gd name="connsiteY1" fmla="*/ 12339 h 3670497"/>
              <a:gd name="connsiteX2" fmla="*/ 680197 w 7436223"/>
              <a:gd name="connsiteY2" fmla="*/ 342770 h 3670497"/>
              <a:gd name="connsiteX3" fmla="*/ 1048871 w 7436223"/>
              <a:gd name="connsiteY3" fmla="*/ 2361090 h 3670497"/>
              <a:gd name="connsiteX4" fmla="*/ 1317810 w 7436223"/>
              <a:gd name="connsiteY4" fmla="*/ 3652008 h 3670497"/>
              <a:gd name="connsiteX5" fmla="*/ 2595282 w 7436223"/>
              <a:gd name="connsiteY5" fmla="*/ 3665455 h 3670497"/>
              <a:gd name="connsiteX6" fmla="*/ 7436223 w 7436223"/>
              <a:gd name="connsiteY6" fmla="*/ 3638561 h 3670497"/>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6555 h 3669197"/>
              <a:gd name="connsiteX1" fmla="*/ 344161 w 7436223"/>
              <a:gd name="connsiteY1" fmla="*/ 11039 h 3669197"/>
              <a:gd name="connsiteX2" fmla="*/ 680197 w 7436223"/>
              <a:gd name="connsiteY2" fmla="*/ 341470 h 3669197"/>
              <a:gd name="connsiteX3" fmla="*/ 1048871 w 7436223"/>
              <a:gd name="connsiteY3" fmla="*/ 2359790 h 3669197"/>
              <a:gd name="connsiteX4" fmla="*/ 1317810 w 7436223"/>
              <a:gd name="connsiteY4" fmla="*/ 3650708 h 3669197"/>
              <a:gd name="connsiteX5" fmla="*/ 2595282 w 7436223"/>
              <a:gd name="connsiteY5" fmla="*/ 3664155 h 3669197"/>
              <a:gd name="connsiteX6" fmla="*/ 7436223 w 7436223"/>
              <a:gd name="connsiteY6" fmla="*/ 3637261 h 3669197"/>
              <a:gd name="connsiteX0" fmla="*/ 0 w 7436223"/>
              <a:gd name="connsiteY0" fmla="*/ 12725 h 3675367"/>
              <a:gd name="connsiteX1" fmla="*/ 344161 w 7436223"/>
              <a:gd name="connsiteY1" fmla="*/ 10066 h 3675367"/>
              <a:gd name="connsiteX2" fmla="*/ 680197 w 7436223"/>
              <a:gd name="connsiteY2" fmla="*/ 347640 h 3675367"/>
              <a:gd name="connsiteX3" fmla="*/ 1048871 w 7436223"/>
              <a:gd name="connsiteY3" fmla="*/ 2365960 h 3675367"/>
              <a:gd name="connsiteX4" fmla="*/ 1317810 w 7436223"/>
              <a:gd name="connsiteY4" fmla="*/ 3656878 h 3675367"/>
              <a:gd name="connsiteX5" fmla="*/ 2595282 w 7436223"/>
              <a:gd name="connsiteY5" fmla="*/ 3670325 h 3675367"/>
              <a:gd name="connsiteX6" fmla="*/ 7436223 w 7436223"/>
              <a:gd name="connsiteY6" fmla="*/ 3643431 h 3675367"/>
              <a:gd name="connsiteX0" fmla="*/ 0 w 7436223"/>
              <a:gd name="connsiteY0" fmla="*/ 6505 h 3669147"/>
              <a:gd name="connsiteX1" fmla="*/ 344161 w 7436223"/>
              <a:gd name="connsiteY1" fmla="*/ 3846 h 3669147"/>
              <a:gd name="connsiteX2" fmla="*/ 680197 w 7436223"/>
              <a:gd name="connsiteY2" fmla="*/ 341420 h 3669147"/>
              <a:gd name="connsiteX3" fmla="*/ 1048871 w 7436223"/>
              <a:gd name="connsiteY3" fmla="*/ 2359740 h 3669147"/>
              <a:gd name="connsiteX4" fmla="*/ 1317810 w 7436223"/>
              <a:gd name="connsiteY4" fmla="*/ 3650658 h 3669147"/>
              <a:gd name="connsiteX5" fmla="*/ 2595282 w 7436223"/>
              <a:gd name="connsiteY5" fmla="*/ 3664105 h 3669147"/>
              <a:gd name="connsiteX6" fmla="*/ 7436223 w 7436223"/>
              <a:gd name="connsiteY6" fmla="*/ 3637211 h 3669147"/>
              <a:gd name="connsiteX0" fmla="*/ 0 w 7436223"/>
              <a:gd name="connsiteY0" fmla="*/ 2721 h 3665363"/>
              <a:gd name="connsiteX1" fmla="*/ 344161 w 7436223"/>
              <a:gd name="connsiteY1" fmla="*/ 62 h 3665363"/>
              <a:gd name="connsiteX2" fmla="*/ 680197 w 7436223"/>
              <a:gd name="connsiteY2" fmla="*/ 337636 h 3665363"/>
              <a:gd name="connsiteX3" fmla="*/ 1048871 w 7436223"/>
              <a:gd name="connsiteY3" fmla="*/ 2355956 h 3665363"/>
              <a:gd name="connsiteX4" fmla="*/ 1317810 w 7436223"/>
              <a:gd name="connsiteY4" fmla="*/ 3646874 h 3665363"/>
              <a:gd name="connsiteX5" fmla="*/ 2595282 w 7436223"/>
              <a:gd name="connsiteY5" fmla="*/ 3660321 h 3665363"/>
              <a:gd name="connsiteX6" fmla="*/ 7436223 w 7436223"/>
              <a:gd name="connsiteY6" fmla="*/ 3633427 h 366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36223" h="3665363">
                <a:moveTo>
                  <a:pt x="0" y="2721"/>
                </a:moveTo>
                <a:cubicBezTo>
                  <a:pt x="72045" y="11803"/>
                  <a:pt x="214128" y="-989"/>
                  <a:pt x="344161" y="62"/>
                </a:cubicBezTo>
                <a:cubicBezTo>
                  <a:pt x="347989" y="8256"/>
                  <a:pt x="562745" y="-55013"/>
                  <a:pt x="680197" y="337636"/>
                </a:cubicBezTo>
                <a:cubicBezTo>
                  <a:pt x="797649" y="730285"/>
                  <a:pt x="942602" y="1804416"/>
                  <a:pt x="1048871" y="2355956"/>
                </a:cubicBezTo>
                <a:cubicBezTo>
                  <a:pt x="1156377" y="2906211"/>
                  <a:pt x="1140758" y="3402585"/>
                  <a:pt x="1317810" y="3646874"/>
                </a:cubicBezTo>
                <a:cubicBezTo>
                  <a:pt x="1710015" y="3676009"/>
                  <a:pt x="1575547" y="3662562"/>
                  <a:pt x="2595282" y="3660321"/>
                </a:cubicBezTo>
                <a:lnTo>
                  <a:pt x="7436223" y="3633427"/>
                </a:lnTo>
              </a:path>
            </a:pathLst>
          </a:cu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0" name="Rectangle 9"/>
          <p:cNvSpPr/>
          <p:nvPr/>
        </p:nvSpPr>
        <p:spPr bwMode="auto">
          <a:xfrm>
            <a:off x="2802544" y="4914900"/>
            <a:ext cx="1295400" cy="2667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3" name="Rectangle 12"/>
          <p:cNvSpPr/>
          <p:nvPr/>
        </p:nvSpPr>
        <p:spPr bwMode="auto">
          <a:xfrm>
            <a:off x="2802544" y="1269144"/>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4" name="Rectangle 13"/>
          <p:cNvSpPr/>
          <p:nvPr/>
        </p:nvSpPr>
        <p:spPr bwMode="auto">
          <a:xfrm>
            <a:off x="2802544" y="2476500"/>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 name="Rectangle 2"/>
          <p:cNvSpPr/>
          <p:nvPr/>
        </p:nvSpPr>
        <p:spPr>
          <a:xfrm>
            <a:off x="4151229" y="671153"/>
            <a:ext cx="416615" cy="769441"/>
          </a:xfrm>
          <a:prstGeom prst="rect">
            <a:avLst/>
          </a:prstGeom>
          <a:noFill/>
        </p:spPr>
        <p:txBody>
          <a:bodyPr wrap="square" lIns="91440" tIns="45720" rIns="91440" bIns="45720">
            <a:spAutoFit/>
          </a:bodyPr>
          <a:lstStyle/>
          <a:p>
            <a:pPr algn="ctr"/>
            <a:r>
              <a:rPr lang="en-US" sz="4400" b="0" cap="none" spc="0" dirty="0">
                <a:ln w="18415" cmpd="sng">
                  <a:solidFill>
                    <a:schemeClr val="tx1"/>
                  </a:solidFill>
                  <a:prstDash val="solid"/>
                </a:ln>
                <a:solidFill>
                  <a:srgbClr val="FF0000"/>
                </a:solidFill>
                <a:effectLst>
                  <a:outerShdw blurRad="63500" dir="3600000" algn="tl" rotWithShape="0">
                    <a:srgbClr val="000000">
                      <a:alpha val="70000"/>
                    </a:srgbClr>
                  </a:outerShdw>
                </a:effectLst>
              </a:rPr>
              <a:t>x</a:t>
            </a:r>
          </a:p>
        </p:txBody>
      </p:sp>
      <p:sp>
        <p:nvSpPr>
          <p:cNvPr id="15" name="Rectangle 14"/>
          <p:cNvSpPr/>
          <p:nvPr/>
        </p:nvSpPr>
        <p:spPr>
          <a:xfrm>
            <a:off x="4160754" y="2350032"/>
            <a:ext cx="416615" cy="769441"/>
          </a:xfrm>
          <a:prstGeom prst="rect">
            <a:avLst/>
          </a:prstGeom>
          <a:noFill/>
        </p:spPr>
        <p:txBody>
          <a:bodyPr wrap="square" lIns="91440" tIns="45720" rIns="91440" bIns="45720">
            <a:spAutoFit/>
          </a:bodyPr>
          <a:lstStyle/>
          <a:p>
            <a:pPr algn="ctr"/>
            <a:r>
              <a:rPr lang="en-US" sz="4400" b="0" cap="none" spc="0" dirty="0">
                <a:ln w="18415" cmpd="sng">
                  <a:solidFill>
                    <a:schemeClr val="tx1"/>
                  </a:solidFill>
                  <a:prstDash val="solid"/>
                </a:ln>
                <a:solidFill>
                  <a:srgbClr val="FF0000"/>
                </a:solidFill>
                <a:effectLst>
                  <a:outerShdw blurRad="63500" dir="3600000" algn="tl" rotWithShape="0">
                    <a:srgbClr val="000000">
                      <a:alpha val="70000"/>
                    </a:srgbClr>
                  </a:outerShdw>
                </a:effectLst>
              </a:rPr>
              <a:t>x</a:t>
            </a:r>
          </a:p>
        </p:txBody>
      </p:sp>
      <p:sp>
        <p:nvSpPr>
          <p:cNvPr id="16" name="Rectangle 15"/>
          <p:cNvSpPr/>
          <p:nvPr/>
        </p:nvSpPr>
        <p:spPr bwMode="auto">
          <a:xfrm>
            <a:off x="-3409" y="5257800"/>
            <a:ext cx="1295400" cy="26670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7" name="Rectangle 16"/>
          <p:cNvSpPr/>
          <p:nvPr/>
        </p:nvSpPr>
        <p:spPr bwMode="auto">
          <a:xfrm>
            <a:off x="5088544" y="561975"/>
            <a:ext cx="833718" cy="13335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8" name="Rectangle 17"/>
          <p:cNvSpPr/>
          <p:nvPr/>
        </p:nvSpPr>
        <p:spPr bwMode="auto">
          <a:xfrm>
            <a:off x="6383944" y="2644588"/>
            <a:ext cx="1524000"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9" name="Rectangle 18"/>
          <p:cNvSpPr/>
          <p:nvPr/>
        </p:nvSpPr>
        <p:spPr bwMode="auto">
          <a:xfrm>
            <a:off x="6388426" y="33909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0" name="Rectangle 19"/>
          <p:cNvSpPr/>
          <p:nvPr/>
        </p:nvSpPr>
        <p:spPr bwMode="auto">
          <a:xfrm>
            <a:off x="6388426" y="41148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1" name="Rectangle 20"/>
          <p:cNvSpPr/>
          <p:nvPr/>
        </p:nvSpPr>
        <p:spPr bwMode="auto">
          <a:xfrm>
            <a:off x="6388426" y="4915457"/>
            <a:ext cx="1519518"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4" name="Freeform 23"/>
          <p:cNvSpPr/>
          <p:nvPr/>
        </p:nvSpPr>
        <p:spPr bwMode="auto">
          <a:xfrm>
            <a:off x="720123" y="1029837"/>
            <a:ext cx="2101755" cy="1552885"/>
          </a:xfrm>
          <a:custGeom>
            <a:avLst/>
            <a:gdLst>
              <a:gd name="connsiteX0" fmla="*/ 0 w 2101755"/>
              <a:gd name="connsiteY0" fmla="*/ 0 h 1542995"/>
              <a:gd name="connsiteX1" fmla="*/ 313899 w 2101755"/>
              <a:gd name="connsiteY1" fmla="*/ 177421 h 1542995"/>
              <a:gd name="connsiteX2" fmla="*/ 491320 w 2101755"/>
              <a:gd name="connsiteY2" fmla="*/ 559559 h 1542995"/>
              <a:gd name="connsiteX3" fmla="*/ 818866 w 2101755"/>
              <a:gd name="connsiteY3" fmla="*/ 1378424 h 1542995"/>
              <a:gd name="connsiteX4" fmla="*/ 1050878 w 2101755"/>
              <a:gd name="connsiteY4" fmla="*/ 1528550 h 1542995"/>
              <a:gd name="connsiteX5" fmla="*/ 2101755 w 2101755"/>
              <a:gd name="connsiteY5" fmla="*/ 1528550 h 1542995"/>
              <a:gd name="connsiteX0" fmla="*/ 0 w 2101755"/>
              <a:gd name="connsiteY0" fmla="*/ 0 h 1551301"/>
              <a:gd name="connsiteX1" fmla="*/ 313899 w 2101755"/>
              <a:gd name="connsiteY1" fmla="*/ 177421 h 1551301"/>
              <a:gd name="connsiteX2" fmla="*/ 491320 w 2101755"/>
              <a:gd name="connsiteY2" fmla="*/ 559559 h 1551301"/>
              <a:gd name="connsiteX3" fmla="*/ 818866 w 2101755"/>
              <a:gd name="connsiteY3" fmla="*/ 1378424 h 1551301"/>
              <a:gd name="connsiteX4" fmla="*/ 1158034 w 2101755"/>
              <a:gd name="connsiteY4" fmla="*/ 1540456 h 1551301"/>
              <a:gd name="connsiteX5" fmla="*/ 2101755 w 2101755"/>
              <a:gd name="connsiteY5" fmla="*/ 1528550 h 1551301"/>
              <a:gd name="connsiteX0" fmla="*/ 0 w 2101755"/>
              <a:gd name="connsiteY0" fmla="*/ 0 h 1552885"/>
              <a:gd name="connsiteX1" fmla="*/ 313899 w 2101755"/>
              <a:gd name="connsiteY1" fmla="*/ 177421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 name="connsiteX0" fmla="*/ 0 w 2101755"/>
              <a:gd name="connsiteY0" fmla="*/ 0 h 1552885"/>
              <a:gd name="connsiteX1" fmla="*/ 309136 w 2101755"/>
              <a:gd name="connsiteY1" fmla="*/ 194090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1755" h="1552885">
                <a:moveTo>
                  <a:pt x="0" y="0"/>
                </a:moveTo>
                <a:cubicBezTo>
                  <a:pt x="116006" y="42080"/>
                  <a:pt x="227249" y="100830"/>
                  <a:pt x="309136" y="194090"/>
                </a:cubicBezTo>
                <a:cubicBezTo>
                  <a:pt x="391023" y="287350"/>
                  <a:pt x="407159" y="365742"/>
                  <a:pt x="491320" y="559559"/>
                </a:cubicBezTo>
                <a:cubicBezTo>
                  <a:pt x="575481" y="753376"/>
                  <a:pt x="702984" y="1193509"/>
                  <a:pt x="814103" y="1356992"/>
                </a:cubicBezTo>
                <a:cubicBezTo>
                  <a:pt x="925222" y="1520475"/>
                  <a:pt x="943425" y="1511863"/>
                  <a:pt x="1158034" y="1540456"/>
                </a:cubicBezTo>
                <a:cubicBezTo>
                  <a:pt x="1372643" y="1569049"/>
                  <a:pt x="1683224" y="1541060"/>
                  <a:pt x="2101755" y="1528550"/>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5" name="Freeform 24"/>
          <p:cNvSpPr/>
          <p:nvPr/>
        </p:nvSpPr>
        <p:spPr bwMode="auto">
          <a:xfrm>
            <a:off x="733771" y="838769"/>
            <a:ext cx="2088107" cy="514152"/>
          </a:xfrm>
          <a:custGeom>
            <a:avLst/>
            <a:gdLst>
              <a:gd name="connsiteX0" fmla="*/ 0 w 2088107"/>
              <a:gd name="connsiteY0" fmla="*/ 0 h 512300"/>
              <a:gd name="connsiteX1" fmla="*/ 491319 w 2088107"/>
              <a:gd name="connsiteY1" fmla="*/ 327546 h 512300"/>
              <a:gd name="connsiteX2" fmla="*/ 1023582 w 2088107"/>
              <a:gd name="connsiteY2" fmla="*/ 491319 h 512300"/>
              <a:gd name="connsiteX3" fmla="*/ 2088107 w 2088107"/>
              <a:gd name="connsiteY3" fmla="*/ 504967 h 512300"/>
              <a:gd name="connsiteX0" fmla="*/ 0 w 2088107"/>
              <a:gd name="connsiteY0" fmla="*/ 0 h 514152"/>
              <a:gd name="connsiteX1" fmla="*/ 507988 w 2088107"/>
              <a:gd name="connsiteY1" fmla="*/ 296589 h 514152"/>
              <a:gd name="connsiteX2" fmla="*/ 1023582 w 2088107"/>
              <a:gd name="connsiteY2" fmla="*/ 491319 h 514152"/>
              <a:gd name="connsiteX3" fmla="*/ 2088107 w 2088107"/>
              <a:gd name="connsiteY3" fmla="*/ 504967 h 514152"/>
              <a:gd name="connsiteX0" fmla="*/ 0 w 2088107"/>
              <a:gd name="connsiteY0" fmla="*/ 0 h 514152"/>
              <a:gd name="connsiteX1" fmla="*/ 163773 w 2088107"/>
              <a:gd name="connsiteY1" fmla="*/ 108969 h 514152"/>
              <a:gd name="connsiteX2" fmla="*/ 507988 w 2088107"/>
              <a:gd name="connsiteY2" fmla="*/ 296589 h 514152"/>
              <a:gd name="connsiteX3" fmla="*/ 1023582 w 2088107"/>
              <a:gd name="connsiteY3" fmla="*/ 491319 h 514152"/>
              <a:gd name="connsiteX4" fmla="*/ 2088107 w 2088107"/>
              <a:gd name="connsiteY4" fmla="*/ 504967 h 514152"/>
              <a:gd name="connsiteX0" fmla="*/ 0 w 2088107"/>
              <a:gd name="connsiteY0" fmla="*/ 0 h 514152"/>
              <a:gd name="connsiteX1" fmla="*/ 185204 w 2088107"/>
              <a:gd name="connsiteY1" fmla="*/ 78012 h 514152"/>
              <a:gd name="connsiteX2" fmla="*/ 507988 w 2088107"/>
              <a:gd name="connsiteY2" fmla="*/ 296589 h 514152"/>
              <a:gd name="connsiteX3" fmla="*/ 1023582 w 2088107"/>
              <a:gd name="connsiteY3" fmla="*/ 491319 h 514152"/>
              <a:gd name="connsiteX4" fmla="*/ 2088107 w 2088107"/>
              <a:gd name="connsiteY4" fmla="*/ 504967 h 514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107" h="514152">
                <a:moveTo>
                  <a:pt x="0" y="0"/>
                </a:moveTo>
                <a:cubicBezTo>
                  <a:pt x="27296" y="18162"/>
                  <a:pt x="100539" y="28581"/>
                  <a:pt x="185204" y="78012"/>
                </a:cubicBezTo>
                <a:cubicBezTo>
                  <a:pt x="269869" y="127444"/>
                  <a:pt x="368259" y="227705"/>
                  <a:pt x="507988" y="296589"/>
                </a:cubicBezTo>
                <a:cubicBezTo>
                  <a:pt x="647717" y="365473"/>
                  <a:pt x="760229" y="456589"/>
                  <a:pt x="1023582" y="491319"/>
                </a:cubicBezTo>
                <a:cubicBezTo>
                  <a:pt x="1286935" y="526049"/>
                  <a:pt x="1688910" y="512928"/>
                  <a:pt x="2088107" y="504967"/>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6" name="Rectangle 25"/>
          <p:cNvSpPr/>
          <p:nvPr/>
        </p:nvSpPr>
        <p:spPr bwMode="auto">
          <a:xfrm>
            <a:off x="2507269" y="647700"/>
            <a:ext cx="487362"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7" name="Rectangle 26"/>
          <p:cNvSpPr/>
          <p:nvPr/>
        </p:nvSpPr>
        <p:spPr bwMode="auto">
          <a:xfrm>
            <a:off x="2659669" y="800099"/>
            <a:ext cx="243681" cy="609601"/>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8" name="Rectangle 27"/>
          <p:cNvSpPr/>
          <p:nvPr/>
        </p:nvSpPr>
        <p:spPr bwMode="auto">
          <a:xfrm>
            <a:off x="2679512" y="17907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9" name="Rectangle 28"/>
          <p:cNvSpPr/>
          <p:nvPr/>
        </p:nvSpPr>
        <p:spPr bwMode="auto">
          <a:xfrm>
            <a:off x="2679512" y="2095500"/>
            <a:ext cx="152400" cy="1524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0" name="Rectangle 29"/>
          <p:cNvSpPr/>
          <p:nvPr/>
        </p:nvSpPr>
        <p:spPr bwMode="auto">
          <a:xfrm>
            <a:off x="2672369" y="25527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1" name="Rectangle 30"/>
          <p:cNvSpPr/>
          <p:nvPr/>
        </p:nvSpPr>
        <p:spPr bwMode="auto">
          <a:xfrm>
            <a:off x="2679512" y="29336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2" name="Rectangle 31"/>
          <p:cNvSpPr/>
          <p:nvPr/>
        </p:nvSpPr>
        <p:spPr bwMode="auto">
          <a:xfrm>
            <a:off x="2674750" y="30860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3" name="Rectangle 32"/>
          <p:cNvSpPr/>
          <p:nvPr/>
        </p:nvSpPr>
        <p:spPr bwMode="auto">
          <a:xfrm>
            <a:off x="2665225" y="33909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4" name="Rectangle 33"/>
          <p:cNvSpPr/>
          <p:nvPr/>
        </p:nvSpPr>
        <p:spPr bwMode="auto">
          <a:xfrm>
            <a:off x="2679512" y="38481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5" name="Rectangle 34"/>
          <p:cNvSpPr/>
          <p:nvPr/>
        </p:nvSpPr>
        <p:spPr bwMode="auto">
          <a:xfrm>
            <a:off x="2684275" y="4086225"/>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6" name="Rectangle 35"/>
          <p:cNvSpPr/>
          <p:nvPr/>
        </p:nvSpPr>
        <p:spPr bwMode="auto">
          <a:xfrm>
            <a:off x="2674750" y="44577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7" name="Rectangle 36"/>
          <p:cNvSpPr/>
          <p:nvPr/>
        </p:nvSpPr>
        <p:spPr bwMode="auto">
          <a:xfrm>
            <a:off x="2693800" y="4834708"/>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8" name="Text Box 4"/>
          <p:cNvSpPr txBox="1">
            <a:spLocks noChangeArrowheads="1"/>
          </p:cNvSpPr>
          <p:nvPr/>
        </p:nvSpPr>
        <p:spPr bwMode="auto">
          <a:xfrm>
            <a:off x="-16858" y="5333375"/>
            <a:ext cx="9144001" cy="1446550"/>
          </a:xfrm>
          <a:prstGeom prst="rect">
            <a:avLst/>
          </a:prstGeom>
          <a:solidFill>
            <a:srgbClr val="FFFF00"/>
          </a:solidFill>
          <a:ln>
            <a:noFill/>
          </a:ln>
          <a:effectLst/>
        </p:spPr>
        <p:txBody>
          <a:bodyPr wrap="squar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lgn="l">
              <a:spcBef>
                <a:spcPct val="50000"/>
              </a:spcBef>
            </a:pPr>
            <a:r>
              <a:rPr lang="en-US" sz="4400" b="0" dirty="0">
                <a:latin typeface="Arial Narrow" panose="020B0606020202030204" pitchFamily="34" charset="0"/>
              </a:rPr>
              <a:t>3.  How many eras are there in the </a:t>
            </a:r>
            <a:br>
              <a:rPr lang="en-US" sz="4400" b="0" dirty="0">
                <a:latin typeface="Arial Narrow" panose="020B0606020202030204" pitchFamily="34" charset="0"/>
              </a:rPr>
            </a:br>
            <a:r>
              <a:rPr lang="en-US" sz="4400" b="0" dirty="0">
                <a:latin typeface="Arial Narrow" panose="020B0606020202030204" pitchFamily="34" charset="0"/>
              </a:rPr>
              <a:t>     Phanerozoic Eon?</a:t>
            </a:r>
          </a:p>
        </p:txBody>
      </p:sp>
      <p:sp>
        <p:nvSpPr>
          <p:cNvPr id="39" name="Text Box 4"/>
          <p:cNvSpPr txBox="1">
            <a:spLocks noChangeArrowheads="1"/>
          </p:cNvSpPr>
          <p:nvPr/>
        </p:nvSpPr>
        <p:spPr bwMode="auto">
          <a:xfrm>
            <a:off x="2270415" y="1551121"/>
            <a:ext cx="1448432" cy="923330"/>
          </a:xfrm>
          <a:prstGeom prst="rect">
            <a:avLst/>
          </a:prstGeom>
          <a:solidFill>
            <a:srgbClr val="FFFF00"/>
          </a:solidFill>
          <a:ln w="76200">
            <a:solidFill>
              <a:srgbClr val="FF0000"/>
            </a:solidFill>
          </a:ln>
          <a:effectLst/>
        </p:spPr>
        <p:txBody>
          <a:bodyPr wrap="squar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5400" b="0" dirty="0">
                <a:latin typeface="Arial Narrow" panose="020B0606020202030204" pitchFamily="34" charset="0"/>
              </a:rPr>
              <a:t>3</a:t>
            </a:r>
          </a:p>
        </p:txBody>
      </p:sp>
    </p:spTree>
    <p:extLst>
      <p:ext uri="{BB962C8B-B14F-4D97-AF65-F5344CB8AC3E}">
        <p14:creationId xmlns:p14="http://schemas.microsoft.com/office/powerpoint/2010/main" val="385649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grpSp>
        <p:nvGrpSpPr>
          <p:cNvPr id="79874" name="Group 2"/>
          <p:cNvGrpSpPr>
            <a:grpSpLocks/>
          </p:cNvGrpSpPr>
          <p:nvPr/>
        </p:nvGrpSpPr>
        <p:grpSpPr bwMode="auto">
          <a:xfrm>
            <a:off x="-16856" y="38100"/>
            <a:ext cx="9144000" cy="6248400"/>
            <a:chOff x="0" y="0"/>
            <a:chExt cx="5760" cy="3936"/>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1"/>
          <p:cNvSpPr/>
          <p:nvPr/>
        </p:nvSpPr>
        <p:spPr bwMode="auto">
          <a:xfrm>
            <a:off x="644290" y="4381500"/>
            <a:ext cx="786653"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6" name="Rectangle 5"/>
          <p:cNvSpPr/>
          <p:nvPr/>
        </p:nvSpPr>
        <p:spPr bwMode="auto">
          <a:xfrm>
            <a:off x="135544" y="1250094"/>
            <a:ext cx="224118" cy="3398106"/>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7" name="Freeform 6"/>
          <p:cNvSpPr/>
          <p:nvPr/>
        </p:nvSpPr>
        <p:spPr bwMode="auto">
          <a:xfrm>
            <a:off x="341799" y="1245545"/>
            <a:ext cx="7436223" cy="3665363"/>
          </a:xfrm>
          <a:custGeom>
            <a:avLst/>
            <a:gdLst>
              <a:gd name="connsiteX0" fmla="*/ 0 w 7436223"/>
              <a:gd name="connsiteY0" fmla="*/ 6013 h 3860887"/>
              <a:gd name="connsiteX1" fmla="*/ 389964 w 7436223"/>
              <a:gd name="connsiteY1" fmla="*/ 19460 h 3860887"/>
              <a:gd name="connsiteX2" fmla="*/ 605117 w 7436223"/>
              <a:gd name="connsiteY2" fmla="*/ 167377 h 3860887"/>
              <a:gd name="connsiteX3" fmla="*/ 699247 w 7436223"/>
              <a:gd name="connsiteY3" fmla="*/ 476660 h 3860887"/>
              <a:gd name="connsiteX4" fmla="*/ 1237129 w 7436223"/>
              <a:gd name="connsiteY4" fmla="*/ 3623271 h 3860887"/>
              <a:gd name="connsiteX5" fmla="*/ 1748117 w 7436223"/>
              <a:gd name="connsiteY5" fmla="*/ 3636719 h 3860887"/>
              <a:gd name="connsiteX6" fmla="*/ 7436223 w 7436223"/>
              <a:gd name="connsiteY6" fmla="*/ 3636719 h 3860887"/>
              <a:gd name="connsiteX0" fmla="*/ 0 w 7436223"/>
              <a:gd name="connsiteY0" fmla="*/ 6013 h 3680546"/>
              <a:gd name="connsiteX1" fmla="*/ 389964 w 7436223"/>
              <a:gd name="connsiteY1" fmla="*/ 19460 h 3680546"/>
              <a:gd name="connsiteX2" fmla="*/ 605117 w 7436223"/>
              <a:gd name="connsiteY2" fmla="*/ 167377 h 3680546"/>
              <a:gd name="connsiteX3" fmla="*/ 699247 w 7436223"/>
              <a:gd name="connsiteY3" fmla="*/ 476660 h 3680546"/>
              <a:gd name="connsiteX4" fmla="*/ 1129553 w 7436223"/>
              <a:gd name="connsiteY4" fmla="*/ 3045048 h 3680546"/>
              <a:gd name="connsiteX5" fmla="*/ 1748117 w 7436223"/>
              <a:gd name="connsiteY5" fmla="*/ 3636719 h 3680546"/>
              <a:gd name="connsiteX6" fmla="*/ 7436223 w 7436223"/>
              <a:gd name="connsiteY6" fmla="*/ 3636719 h 3680546"/>
              <a:gd name="connsiteX0" fmla="*/ 0 w 7436223"/>
              <a:gd name="connsiteY0" fmla="*/ 6013 h 3731346"/>
              <a:gd name="connsiteX1" fmla="*/ 389964 w 7436223"/>
              <a:gd name="connsiteY1" fmla="*/ 19460 h 3731346"/>
              <a:gd name="connsiteX2" fmla="*/ 605117 w 7436223"/>
              <a:gd name="connsiteY2" fmla="*/ 167377 h 3731346"/>
              <a:gd name="connsiteX3" fmla="*/ 699247 w 7436223"/>
              <a:gd name="connsiteY3" fmla="*/ 476660 h 3731346"/>
              <a:gd name="connsiteX4" fmla="*/ 1048871 w 7436223"/>
              <a:gd name="connsiteY4" fmla="*/ 2359248 h 3731346"/>
              <a:gd name="connsiteX5" fmla="*/ 1748117 w 7436223"/>
              <a:gd name="connsiteY5" fmla="*/ 3636719 h 3731346"/>
              <a:gd name="connsiteX6" fmla="*/ 7436223 w 7436223"/>
              <a:gd name="connsiteY6" fmla="*/ 3636719 h 3731346"/>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2595282 w 7436223"/>
              <a:gd name="connsiteY5" fmla="*/ 3663613 h 3751738"/>
              <a:gd name="connsiteX6" fmla="*/ 7436223 w 7436223"/>
              <a:gd name="connsiteY6" fmla="*/ 3636719 h 3751738"/>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1573305 w 7436223"/>
              <a:gd name="connsiteY5" fmla="*/ 3179519 h 3751738"/>
              <a:gd name="connsiteX6" fmla="*/ 2595282 w 7436223"/>
              <a:gd name="connsiteY6" fmla="*/ 3663613 h 3751738"/>
              <a:gd name="connsiteX7" fmla="*/ 7436223 w 7436223"/>
              <a:gd name="connsiteY7" fmla="*/ 3636719 h 3751738"/>
              <a:gd name="connsiteX0" fmla="*/ 0 w 7436223"/>
              <a:gd name="connsiteY0" fmla="*/ 6013 h 3750931"/>
              <a:gd name="connsiteX1" fmla="*/ 389964 w 7436223"/>
              <a:gd name="connsiteY1" fmla="*/ 19460 h 3750931"/>
              <a:gd name="connsiteX2" fmla="*/ 605117 w 7436223"/>
              <a:gd name="connsiteY2" fmla="*/ 167377 h 3750931"/>
              <a:gd name="connsiteX3" fmla="*/ 699247 w 7436223"/>
              <a:gd name="connsiteY3" fmla="*/ 476660 h 3750931"/>
              <a:gd name="connsiteX4" fmla="*/ 1048871 w 7436223"/>
              <a:gd name="connsiteY4" fmla="*/ 2359248 h 3750931"/>
              <a:gd name="connsiteX5" fmla="*/ 1317810 w 7436223"/>
              <a:gd name="connsiteY5" fmla="*/ 3650166 h 3750931"/>
              <a:gd name="connsiteX6" fmla="*/ 2595282 w 7436223"/>
              <a:gd name="connsiteY6" fmla="*/ 3663613 h 3750931"/>
              <a:gd name="connsiteX7" fmla="*/ 7436223 w 7436223"/>
              <a:gd name="connsiteY7" fmla="*/ 3636719 h 3750931"/>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1531 h 3664173"/>
              <a:gd name="connsiteX1" fmla="*/ 389964 w 7436223"/>
              <a:gd name="connsiteY1" fmla="*/ 14978 h 3664173"/>
              <a:gd name="connsiteX2" fmla="*/ 437029 w 7436223"/>
              <a:gd name="connsiteY2" fmla="*/ 17920 h 3664173"/>
              <a:gd name="connsiteX3" fmla="*/ 605117 w 7436223"/>
              <a:gd name="connsiteY3" fmla="*/ 162895 h 3664173"/>
              <a:gd name="connsiteX4" fmla="*/ 699247 w 7436223"/>
              <a:gd name="connsiteY4" fmla="*/ 472178 h 3664173"/>
              <a:gd name="connsiteX5" fmla="*/ 1048871 w 7436223"/>
              <a:gd name="connsiteY5" fmla="*/ 2354766 h 3664173"/>
              <a:gd name="connsiteX6" fmla="*/ 1317810 w 7436223"/>
              <a:gd name="connsiteY6" fmla="*/ 3645684 h 3664173"/>
              <a:gd name="connsiteX7" fmla="*/ 2595282 w 7436223"/>
              <a:gd name="connsiteY7" fmla="*/ 3659131 h 3664173"/>
              <a:gd name="connsiteX8" fmla="*/ 7436223 w 7436223"/>
              <a:gd name="connsiteY8" fmla="*/ 3632237 h 3664173"/>
              <a:gd name="connsiteX0" fmla="*/ 0 w 7436223"/>
              <a:gd name="connsiteY0" fmla="*/ 2240 h 3664882"/>
              <a:gd name="connsiteX1" fmla="*/ 368533 w 7436223"/>
              <a:gd name="connsiteY1" fmla="*/ 8543 h 3664882"/>
              <a:gd name="connsiteX2" fmla="*/ 437029 w 7436223"/>
              <a:gd name="connsiteY2" fmla="*/ 18629 h 3664882"/>
              <a:gd name="connsiteX3" fmla="*/ 605117 w 7436223"/>
              <a:gd name="connsiteY3" fmla="*/ 163604 h 3664882"/>
              <a:gd name="connsiteX4" fmla="*/ 699247 w 7436223"/>
              <a:gd name="connsiteY4" fmla="*/ 472887 h 3664882"/>
              <a:gd name="connsiteX5" fmla="*/ 1048871 w 7436223"/>
              <a:gd name="connsiteY5" fmla="*/ 2355475 h 3664882"/>
              <a:gd name="connsiteX6" fmla="*/ 1317810 w 7436223"/>
              <a:gd name="connsiteY6" fmla="*/ 3646393 h 3664882"/>
              <a:gd name="connsiteX7" fmla="*/ 2595282 w 7436223"/>
              <a:gd name="connsiteY7" fmla="*/ 3659840 h 3664882"/>
              <a:gd name="connsiteX8" fmla="*/ 7436223 w 7436223"/>
              <a:gd name="connsiteY8" fmla="*/ 3632946 h 3664882"/>
              <a:gd name="connsiteX0" fmla="*/ 0 w 7436223"/>
              <a:gd name="connsiteY0" fmla="*/ 2463 h 3665105"/>
              <a:gd name="connsiteX1" fmla="*/ 368533 w 7436223"/>
              <a:gd name="connsiteY1" fmla="*/ 8766 h 3665105"/>
              <a:gd name="connsiteX2" fmla="*/ 487035 w 7436223"/>
              <a:gd name="connsiteY2" fmla="*/ 28377 h 3665105"/>
              <a:gd name="connsiteX3" fmla="*/ 605117 w 7436223"/>
              <a:gd name="connsiteY3" fmla="*/ 163827 h 3665105"/>
              <a:gd name="connsiteX4" fmla="*/ 699247 w 7436223"/>
              <a:gd name="connsiteY4" fmla="*/ 473110 h 3665105"/>
              <a:gd name="connsiteX5" fmla="*/ 1048871 w 7436223"/>
              <a:gd name="connsiteY5" fmla="*/ 2355698 h 3665105"/>
              <a:gd name="connsiteX6" fmla="*/ 1317810 w 7436223"/>
              <a:gd name="connsiteY6" fmla="*/ 3646616 h 3665105"/>
              <a:gd name="connsiteX7" fmla="*/ 2595282 w 7436223"/>
              <a:gd name="connsiteY7" fmla="*/ 3660063 h 3665105"/>
              <a:gd name="connsiteX8" fmla="*/ 7436223 w 7436223"/>
              <a:gd name="connsiteY8" fmla="*/ 3633169 h 3665105"/>
              <a:gd name="connsiteX0" fmla="*/ 0 w 7436223"/>
              <a:gd name="connsiteY0" fmla="*/ 9505 h 3672147"/>
              <a:gd name="connsiteX1" fmla="*/ 380439 w 7436223"/>
              <a:gd name="connsiteY1" fmla="*/ 1520 h 3672147"/>
              <a:gd name="connsiteX2" fmla="*/ 487035 w 7436223"/>
              <a:gd name="connsiteY2" fmla="*/ 35419 h 3672147"/>
              <a:gd name="connsiteX3" fmla="*/ 605117 w 7436223"/>
              <a:gd name="connsiteY3" fmla="*/ 170869 h 3672147"/>
              <a:gd name="connsiteX4" fmla="*/ 699247 w 7436223"/>
              <a:gd name="connsiteY4" fmla="*/ 480152 h 3672147"/>
              <a:gd name="connsiteX5" fmla="*/ 1048871 w 7436223"/>
              <a:gd name="connsiteY5" fmla="*/ 2362740 h 3672147"/>
              <a:gd name="connsiteX6" fmla="*/ 1317810 w 7436223"/>
              <a:gd name="connsiteY6" fmla="*/ 3653658 h 3672147"/>
              <a:gd name="connsiteX7" fmla="*/ 2595282 w 7436223"/>
              <a:gd name="connsiteY7" fmla="*/ 3667105 h 3672147"/>
              <a:gd name="connsiteX8" fmla="*/ 7436223 w 7436223"/>
              <a:gd name="connsiteY8" fmla="*/ 3640211 h 3672147"/>
              <a:gd name="connsiteX0" fmla="*/ 0 w 7436223"/>
              <a:gd name="connsiteY0" fmla="*/ 4567 h 3667209"/>
              <a:gd name="connsiteX1" fmla="*/ 382820 w 7436223"/>
              <a:gd name="connsiteY1" fmla="*/ 3726 h 3667209"/>
              <a:gd name="connsiteX2" fmla="*/ 487035 w 7436223"/>
              <a:gd name="connsiteY2" fmla="*/ 30481 h 3667209"/>
              <a:gd name="connsiteX3" fmla="*/ 605117 w 7436223"/>
              <a:gd name="connsiteY3" fmla="*/ 165931 h 3667209"/>
              <a:gd name="connsiteX4" fmla="*/ 699247 w 7436223"/>
              <a:gd name="connsiteY4" fmla="*/ 475214 h 3667209"/>
              <a:gd name="connsiteX5" fmla="*/ 1048871 w 7436223"/>
              <a:gd name="connsiteY5" fmla="*/ 2357802 h 3667209"/>
              <a:gd name="connsiteX6" fmla="*/ 1317810 w 7436223"/>
              <a:gd name="connsiteY6" fmla="*/ 3648720 h 3667209"/>
              <a:gd name="connsiteX7" fmla="*/ 2595282 w 7436223"/>
              <a:gd name="connsiteY7" fmla="*/ 3662167 h 3667209"/>
              <a:gd name="connsiteX8" fmla="*/ 7436223 w 7436223"/>
              <a:gd name="connsiteY8" fmla="*/ 3635273 h 3667209"/>
              <a:gd name="connsiteX0" fmla="*/ 0 w 7436223"/>
              <a:gd name="connsiteY0" fmla="*/ 5162 h 3667804"/>
              <a:gd name="connsiteX1" fmla="*/ 382820 w 7436223"/>
              <a:gd name="connsiteY1" fmla="*/ 4321 h 3667804"/>
              <a:gd name="connsiteX2" fmla="*/ 487035 w 7436223"/>
              <a:gd name="connsiteY2" fmla="*/ 40601 h 3667804"/>
              <a:gd name="connsiteX3" fmla="*/ 605117 w 7436223"/>
              <a:gd name="connsiteY3" fmla="*/ 166526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10126 h 3672768"/>
              <a:gd name="connsiteX1" fmla="*/ 382820 w 7436223"/>
              <a:gd name="connsiteY1" fmla="*/ 9285 h 3672768"/>
              <a:gd name="connsiteX2" fmla="*/ 487035 w 7436223"/>
              <a:gd name="connsiteY2" fmla="*/ 45565 h 3672768"/>
              <a:gd name="connsiteX3" fmla="*/ 699247 w 7436223"/>
              <a:gd name="connsiteY3" fmla="*/ 480773 h 3672768"/>
              <a:gd name="connsiteX4" fmla="*/ 1048871 w 7436223"/>
              <a:gd name="connsiteY4" fmla="*/ 2363361 h 3672768"/>
              <a:gd name="connsiteX5" fmla="*/ 1317810 w 7436223"/>
              <a:gd name="connsiteY5" fmla="*/ 3654279 h 3672768"/>
              <a:gd name="connsiteX6" fmla="*/ 2595282 w 7436223"/>
              <a:gd name="connsiteY6" fmla="*/ 3667726 h 3672768"/>
              <a:gd name="connsiteX7" fmla="*/ 7436223 w 7436223"/>
              <a:gd name="connsiteY7" fmla="*/ 3640832 h 3672768"/>
              <a:gd name="connsiteX0" fmla="*/ 0 w 7436223"/>
              <a:gd name="connsiteY0" fmla="*/ 11572 h 3674214"/>
              <a:gd name="connsiteX1" fmla="*/ 382820 w 7436223"/>
              <a:gd name="connsiteY1" fmla="*/ 10731 h 3674214"/>
              <a:gd name="connsiteX2" fmla="*/ 584666 w 7436223"/>
              <a:gd name="connsiteY2" fmla="*/ 137498 h 3674214"/>
              <a:gd name="connsiteX3" fmla="*/ 699247 w 7436223"/>
              <a:gd name="connsiteY3" fmla="*/ 482219 h 3674214"/>
              <a:gd name="connsiteX4" fmla="*/ 1048871 w 7436223"/>
              <a:gd name="connsiteY4" fmla="*/ 2364807 h 3674214"/>
              <a:gd name="connsiteX5" fmla="*/ 1317810 w 7436223"/>
              <a:gd name="connsiteY5" fmla="*/ 3655725 h 3674214"/>
              <a:gd name="connsiteX6" fmla="*/ 2595282 w 7436223"/>
              <a:gd name="connsiteY6" fmla="*/ 3669172 h 3674214"/>
              <a:gd name="connsiteX7" fmla="*/ 7436223 w 7436223"/>
              <a:gd name="connsiteY7" fmla="*/ 3642278 h 3674214"/>
              <a:gd name="connsiteX0" fmla="*/ 0 w 7436223"/>
              <a:gd name="connsiteY0" fmla="*/ 11051 h 3673693"/>
              <a:gd name="connsiteX1" fmla="*/ 382820 w 7436223"/>
              <a:gd name="connsiteY1" fmla="*/ 10210 h 3673693"/>
              <a:gd name="connsiteX2" fmla="*/ 567997 w 7436223"/>
              <a:gd name="connsiteY2" fmla="*/ 129834 h 3673693"/>
              <a:gd name="connsiteX3" fmla="*/ 699247 w 7436223"/>
              <a:gd name="connsiteY3" fmla="*/ 481698 h 3673693"/>
              <a:gd name="connsiteX4" fmla="*/ 1048871 w 7436223"/>
              <a:gd name="connsiteY4" fmla="*/ 2364286 h 3673693"/>
              <a:gd name="connsiteX5" fmla="*/ 1317810 w 7436223"/>
              <a:gd name="connsiteY5" fmla="*/ 3655204 h 3673693"/>
              <a:gd name="connsiteX6" fmla="*/ 2595282 w 7436223"/>
              <a:gd name="connsiteY6" fmla="*/ 3668651 h 3673693"/>
              <a:gd name="connsiteX7" fmla="*/ 7436223 w 7436223"/>
              <a:gd name="connsiteY7" fmla="*/ 3641757 h 3673693"/>
              <a:gd name="connsiteX0" fmla="*/ 0 w 7436223"/>
              <a:gd name="connsiteY0" fmla="*/ 10011 h 3672653"/>
              <a:gd name="connsiteX1" fmla="*/ 382820 w 7436223"/>
              <a:gd name="connsiteY1" fmla="*/ 9170 h 3672653"/>
              <a:gd name="connsiteX2" fmla="*/ 553710 w 7436223"/>
              <a:gd name="connsiteY2" fmla="*/ 114506 h 3672653"/>
              <a:gd name="connsiteX3" fmla="*/ 699247 w 7436223"/>
              <a:gd name="connsiteY3" fmla="*/ 480658 h 3672653"/>
              <a:gd name="connsiteX4" fmla="*/ 1048871 w 7436223"/>
              <a:gd name="connsiteY4" fmla="*/ 2363246 h 3672653"/>
              <a:gd name="connsiteX5" fmla="*/ 1317810 w 7436223"/>
              <a:gd name="connsiteY5" fmla="*/ 3654164 h 3672653"/>
              <a:gd name="connsiteX6" fmla="*/ 2595282 w 7436223"/>
              <a:gd name="connsiteY6" fmla="*/ 3667611 h 3672653"/>
              <a:gd name="connsiteX7" fmla="*/ 7436223 w 7436223"/>
              <a:gd name="connsiteY7" fmla="*/ 3640717 h 3672653"/>
              <a:gd name="connsiteX0" fmla="*/ 0 w 7436223"/>
              <a:gd name="connsiteY0" fmla="*/ 5953 h 3668595"/>
              <a:gd name="connsiteX1" fmla="*/ 382820 w 7436223"/>
              <a:gd name="connsiteY1" fmla="*/ 5112 h 3668595"/>
              <a:gd name="connsiteX2" fmla="*/ 553710 w 7436223"/>
              <a:gd name="connsiteY2" fmla="*/ 110448 h 3668595"/>
              <a:gd name="connsiteX3" fmla="*/ 699247 w 7436223"/>
              <a:gd name="connsiteY3" fmla="*/ 476600 h 3668595"/>
              <a:gd name="connsiteX4" fmla="*/ 1048871 w 7436223"/>
              <a:gd name="connsiteY4" fmla="*/ 2359188 h 3668595"/>
              <a:gd name="connsiteX5" fmla="*/ 1317810 w 7436223"/>
              <a:gd name="connsiteY5" fmla="*/ 3650106 h 3668595"/>
              <a:gd name="connsiteX6" fmla="*/ 2595282 w 7436223"/>
              <a:gd name="connsiteY6" fmla="*/ 3663553 h 3668595"/>
              <a:gd name="connsiteX7" fmla="*/ 7436223 w 7436223"/>
              <a:gd name="connsiteY7" fmla="*/ 3636659 h 3668595"/>
              <a:gd name="connsiteX0" fmla="*/ 0 w 7436223"/>
              <a:gd name="connsiteY0" fmla="*/ 9837 h 3672479"/>
              <a:gd name="connsiteX1" fmla="*/ 382820 w 7436223"/>
              <a:gd name="connsiteY1" fmla="*/ 8996 h 3672479"/>
              <a:gd name="connsiteX2" fmla="*/ 563235 w 7436223"/>
              <a:gd name="connsiteY2" fmla="*/ 111951 h 3672479"/>
              <a:gd name="connsiteX3" fmla="*/ 699247 w 7436223"/>
              <a:gd name="connsiteY3" fmla="*/ 480484 h 3672479"/>
              <a:gd name="connsiteX4" fmla="*/ 1048871 w 7436223"/>
              <a:gd name="connsiteY4" fmla="*/ 2363072 h 3672479"/>
              <a:gd name="connsiteX5" fmla="*/ 1317810 w 7436223"/>
              <a:gd name="connsiteY5" fmla="*/ 3653990 h 3672479"/>
              <a:gd name="connsiteX6" fmla="*/ 2595282 w 7436223"/>
              <a:gd name="connsiteY6" fmla="*/ 3667437 h 3672479"/>
              <a:gd name="connsiteX7" fmla="*/ 7436223 w 7436223"/>
              <a:gd name="connsiteY7"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65617 w 7436223"/>
              <a:gd name="connsiteY3" fmla="*/ 116715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27517 w 7436223"/>
              <a:gd name="connsiteY3" fmla="*/ 85758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4712 h 3667354"/>
              <a:gd name="connsiteX1" fmla="*/ 382820 w 7436223"/>
              <a:gd name="connsiteY1" fmla="*/ 3871 h 3667354"/>
              <a:gd name="connsiteX2" fmla="*/ 463223 w 7436223"/>
              <a:gd name="connsiteY2" fmla="*/ 33007 h 3667354"/>
              <a:gd name="connsiteX3" fmla="*/ 527517 w 7436223"/>
              <a:gd name="connsiteY3" fmla="*/ 80633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672773 w 7436223"/>
              <a:gd name="connsiteY6" fmla="*/ 346906 h 3666927"/>
              <a:gd name="connsiteX7" fmla="*/ 1048871 w 7436223"/>
              <a:gd name="connsiteY7" fmla="*/ 2357520 h 3666927"/>
              <a:gd name="connsiteX8" fmla="*/ 1317810 w 7436223"/>
              <a:gd name="connsiteY8" fmla="*/ 3648438 h 3666927"/>
              <a:gd name="connsiteX9" fmla="*/ 2595282 w 7436223"/>
              <a:gd name="connsiteY9" fmla="*/ 3661885 h 3666927"/>
              <a:gd name="connsiteX10" fmla="*/ 7436223 w 7436223"/>
              <a:gd name="connsiteY10"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672773 w 7436223"/>
              <a:gd name="connsiteY5" fmla="*/ 346906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18130 h 3680772"/>
              <a:gd name="connsiteX1" fmla="*/ 382820 w 7436223"/>
              <a:gd name="connsiteY1" fmla="*/ 17289 h 3680772"/>
              <a:gd name="connsiteX2" fmla="*/ 432267 w 7436223"/>
              <a:gd name="connsiteY2" fmla="*/ 27376 h 3680772"/>
              <a:gd name="connsiteX3" fmla="*/ 680197 w 7436223"/>
              <a:gd name="connsiteY3" fmla="*/ 353045 h 3680772"/>
              <a:gd name="connsiteX4" fmla="*/ 1048871 w 7436223"/>
              <a:gd name="connsiteY4" fmla="*/ 2371365 h 3680772"/>
              <a:gd name="connsiteX5" fmla="*/ 1317810 w 7436223"/>
              <a:gd name="connsiteY5" fmla="*/ 3662283 h 3680772"/>
              <a:gd name="connsiteX6" fmla="*/ 2595282 w 7436223"/>
              <a:gd name="connsiteY6" fmla="*/ 3675730 h 3680772"/>
              <a:gd name="connsiteX7" fmla="*/ 7436223 w 7436223"/>
              <a:gd name="connsiteY7" fmla="*/ 3648836 h 3680772"/>
              <a:gd name="connsiteX0" fmla="*/ 0 w 7436223"/>
              <a:gd name="connsiteY0" fmla="*/ 26972 h 3689614"/>
              <a:gd name="connsiteX1" fmla="*/ 382820 w 7436223"/>
              <a:gd name="connsiteY1" fmla="*/ 26131 h 3689614"/>
              <a:gd name="connsiteX2" fmla="*/ 680197 w 7436223"/>
              <a:gd name="connsiteY2" fmla="*/ 361887 h 3689614"/>
              <a:gd name="connsiteX3" fmla="*/ 1048871 w 7436223"/>
              <a:gd name="connsiteY3" fmla="*/ 2380207 h 3689614"/>
              <a:gd name="connsiteX4" fmla="*/ 1317810 w 7436223"/>
              <a:gd name="connsiteY4" fmla="*/ 3671125 h 3689614"/>
              <a:gd name="connsiteX5" fmla="*/ 2595282 w 7436223"/>
              <a:gd name="connsiteY5" fmla="*/ 3684572 h 3689614"/>
              <a:gd name="connsiteX6" fmla="*/ 7436223 w 7436223"/>
              <a:gd name="connsiteY6" fmla="*/ 3657678 h 3689614"/>
              <a:gd name="connsiteX0" fmla="*/ 0 w 7436223"/>
              <a:gd name="connsiteY0" fmla="*/ 49335 h 3711977"/>
              <a:gd name="connsiteX1" fmla="*/ 511408 w 7436223"/>
              <a:gd name="connsiteY1" fmla="*/ 19919 h 3711977"/>
              <a:gd name="connsiteX2" fmla="*/ 680197 w 7436223"/>
              <a:gd name="connsiteY2" fmla="*/ 384250 h 3711977"/>
              <a:gd name="connsiteX3" fmla="*/ 1048871 w 7436223"/>
              <a:gd name="connsiteY3" fmla="*/ 2402570 h 3711977"/>
              <a:gd name="connsiteX4" fmla="*/ 1317810 w 7436223"/>
              <a:gd name="connsiteY4" fmla="*/ 3693488 h 3711977"/>
              <a:gd name="connsiteX5" fmla="*/ 2595282 w 7436223"/>
              <a:gd name="connsiteY5" fmla="*/ 3706935 h 3711977"/>
              <a:gd name="connsiteX6" fmla="*/ 7436223 w 7436223"/>
              <a:gd name="connsiteY6" fmla="*/ 3680041 h 3711977"/>
              <a:gd name="connsiteX0" fmla="*/ 0 w 7436223"/>
              <a:gd name="connsiteY0" fmla="*/ 55476 h 3718118"/>
              <a:gd name="connsiteX1" fmla="*/ 511408 w 7436223"/>
              <a:gd name="connsiteY1" fmla="*/ 26060 h 3718118"/>
              <a:gd name="connsiteX2" fmla="*/ 680197 w 7436223"/>
              <a:gd name="connsiteY2" fmla="*/ 390391 h 3718118"/>
              <a:gd name="connsiteX3" fmla="*/ 1048871 w 7436223"/>
              <a:gd name="connsiteY3" fmla="*/ 2408711 h 3718118"/>
              <a:gd name="connsiteX4" fmla="*/ 1317810 w 7436223"/>
              <a:gd name="connsiteY4" fmla="*/ 3699629 h 3718118"/>
              <a:gd name="connsiteX5" fmla="*/ 2595282 w 7436223"/>
              <a:gd name="connsiteY5" fmla="*/ 3713076 h 3718118"/>
              <a:gd name="connsiteX6" fmla="*/ 7436223 w 7436223"/>
              <a:gd name="connsiteY6" fmla="*/ 3686182 h 3718118"/>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3606 h 3666248"/>
              <a:gd name="connsiteX1" fmla="*/ 680197 w 7436223"/>
              <a:gd name="connsiteY1" fmla="*/ 338521 h 3666248"/>
              <a:gd name="connsiteX2" fmla="*/ 1048871 w 7436223"/>
              <a:gd name="connsiteY2" fmla="*/ 2356841 h 3666248"/>
              <a:gd name="connsiteX3" fmla="*/ 1317810 w 7436223"/>
              <a:gd name="connsiteY3" fmla="*/ 3647759 h 3666248"/>
              <a:gd name="connsiteX4" fmla="*/ 2595282 w 7436223"/>
              <a:gd name="connsiteY4" fmla="*/ 3661206 h 3666248"/>
              <a:gd name="connsiteX5" fmla="*/ 7436223 w 7436223"/>
              <a:gd name="connsiteY5" fmla="*/ 3634312 h 3666248"/>
              <a:gd name="connsiteX0" fmla="*/ 0 w 7436223"/>
              <a:gd name="connsiteY0" fmla="*/ 0 h 3662642"/>
              <a:gd name="connsiteX1" fmla="*/ 432267 w 7436223"/>
              <a:gd name="connsiteY1" fmla="*/ 54490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9341 h 3671983"/>
              <a:gd name="connsiteX1" fmla="*/ 429886 w 7436223"/>
              <a:gd name="connsiteY1" fmla="*/ 28112 h 3671983"/>
              <a:gd name="connsiteX2" fmla="*/ 680197 w 7436223"/>
              <a:gd name="connsiteY2" fmla="*/ 344256 h 3671983"/>
              <a:gd name="connsiteX3" fmla="*/ 1048871 w 7436223"/>
              <a:gd name="connsiteY3" fmla="*/ 2362576 h 3671983"/>
              <a:gd name="connsiteX4" fmla="*/ 1317810 w 7436223"/>
              <a:gd name="connsiteY4" fmla="*/ 3653494 h 3671983"/>
              <a:gd name="connsiteX5" fmla="*/ 2595282 w 7436223"/>
              <a:gd name="connsiteY5" fmla="*/ 3666941 h 3671983"/>
              <a:gd name="connsiteX6" fmla="*/ 7436223 w 7436223"/>
              <a:gd name="connsiteY6" fmla="*/ 3640047 h 3671983"/>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7855 h 3670497"/>
              <a:gd name="connsiteX1" fmla="*/ 344161 w 7436223"/>
              <a:gd name="connsiteY1" fmla="*/ 12339 h 3670497"/>
              <a:gd name="connsiteX2" fmla="*/ 680197 w 7436223"/>
              <a:gd name="connsiteY2" fmla="*/ 342770 h 3670497"/>
              <a:gd name="connsiteX3" fmla="*/ 1048871 w 7436223"/>
              <a:gd name="connsiteY3" fmla="*/ 2361090 h 3670497"/>
              <a:gd name="connsiteX4" fmla="*/ 1317810 w 7436223"/>
              <a:gd name="connsiteY4" fmla="*/ 3652008 h 3670497"/>
              <a:gd name="connsiteX5" fmla="*/ 2595282 w 7436223"/>
              <a:gd name="connsiteY5" fmla="*/ 3665455 h 3670497"/>
              <a:gd name="connsiteX6" fmla="*/ 7436223 w 7436223"/>
              <a:gd name="connsiteY6" fmla="*/ 3638561 h 3670497"/>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6555 h 3669197"/>
              <a:gd name="connsiteX1" fmla="*/ 344161 w 7436223"/>
              <a:gd name="connsiteY1" fmla="*/ 11039 h 3669197"/>
              <a:gd name="connsiteX2" fmla="*/ 680197 w 7436223"/>
              <a:gd name="connsiteY2" fmla="*/ 341470 h 3669197"/>
              <a:gd name="connsiteX3" fmla="*/ 1048871 w 7436223"/>
              <a:gd name="connsiteY3" fmla="*/ 2359790 h 3669197"/>
              <a:gd name="connsiteX4" fmla="*/ 1317810 w 7436223"/>
              <a:gd name="connsiteY4" fmla="*/ 3650708 h 3669197"/>
              <a:gd name="connsiteX5" fmla="*/ 2595282 w 7436223"/>
              <a:gd name="connsiteY5" fmla="*/ 3664155 h 3669197"/>
              <a:gd name="connsiteX6" fmla="*/ 7436223 w 7436223"/>
              <a:gd name="connsiteY6" fmla="*/ 3637261 h 3669197"/>
              <a:gd name="connsiteX0" fmla="*/ 0 w 7436223"/>
              <a:gd name="connsiteY0" fmla="*/ 12725 h 3675367"/>
              <a:gd name="connsiteX1" fmla="*/ 344161 w 7436223"/>
              <a:gd name="connsiteY1" fmla="*/ 10066 h 3675367"/>
              <a:gd name="connsiteX2" fmla="*/ 680197 w 7436223"/>
              <a:gd name="connsiteY2" fmla="*/ 347640 h 3675367"/>
              <a:gd name="connsiteX3" fmla="*/ 1048871 w 7436223"/>
              <a:gd name="connsiteY3" fmla="*/ 2365960 h 3675367"/>
              <a:gd name="connsiteX4" fmla="*/ 1317810 w 7436223"/>
              <a:gd name="connsiteY4" fmla="*/ 3656878 h 3675367"/>
              <a:gd name="connsiteX5" fmla="*/ 2595282 w 7436223"/>
              <a:gd name="connsiteY5" fmla="*/ 3670325 h 3675367"/>
              <a:gd name="connsiteX6" fmla="*/ 7436223 w 7436223"/>
              <a:gd name="connsiteY6" fmla="*/ 3643431 h 3675367"/>
              <a:gd name="connsiteX0" fmla="*/ 0 w 7436223"/>
              <a:gd name="connsiteY0" fmla="*/ 6505 h 3669147"/>
              <a:gd name="connsiteX1" fmla="*/ 344161 w 7436223"/>
              <a:gd name="connsiteY1" fmla="*/ 3846 h 3669147"/>
              <a:gd name="connsiteX2" fmla="*/ 680197 w 7436223"/>
              <a:gd name="connsiteY2" fmla="*/ 341420 h 3669147"/>
              <a:gd name="connsiteX3" fmla="*/ 1048871 w 7436223"/>
              <a:gd name="connsiteY3" fmla="*/ 2359740 h 3669147"/>
              <a:gd name="connsiteX4" fmla="*/ 1317810 w 7436223"/>
              <a:gd name="connsiteY4" fmla="*/ 3650658 h 3669147"/>
              <a:gd name="connsiteX5" fmla="*/ 2595282 w 7436223"/>
              <a:gd name="connsiteY5" fmla="*/ 3664105 h 3669147"/>
              <a:gd name="connsiteX6" fmla="*/ 7436223 w 7436223"/>
              <a:gd name="connsiteY6" fmla="*/ 3637211 h 3669147"/>
              <a:gd name="connsiteX0" fmla="*/ 0 w 7436223"/>
              <a:gd name="connsiteY0" fmla="*/ 2721 h 3665363"/>
              <a:gd name="connsiteX1" fmla="*/ 344161 w 7436223"/>
              <a:gd name="connsiteY1" fmla="*/ 62 h 3665363"/>
              <a:gd name="connsiteX2" fmla="*/ 680197 w 7436223"/>
              <a:gd name="connsiteY2" fmla="*/ 337636 h 3665363"/>
              <a:gd name="connsiteX3" fmla="*/ 1048871 w 7436223"/>
              <a:gd name="connsiteY3" fmla="*/ 2355956 h 3665363"/>
              <a:gd name="connsiteX4" fmla="*/ 1317810 w 7436223"/>
              <a:gd name="connsiteY4" fmla="*/ 3646874 h 3665363"/>
              <a:gd name="connsiteX5" fmla="*/ 2595282 w 7436223"/>
              <a:gd name="connsiteY5" fmla="*/ 3660321 h 3665363"/>
              <a:gd name="connsiteX6" fmla="*/ 7436223 w 7436223"/>
              <a:gd name="connsiteY6" fmla="*/ 3633427 h 366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36223" h="3665363">
                <a:moveTo>
                  <a:pt x="0" y="2721"/>
                </a:moveTo>
                <a:cubicBezTo>
                  <a:pt x="72045" y="11803"/>
                  <a:pt x="214128" y="-989"/>
                  <a:pt x="344161" y="62"/>
                </a:cubicBezTo>
                <a:cubicBezTo>
                  <a:pt x="347989" y="8256"/>
                  <a:pt x="562745" y="-55013"/>
                  <a:pt x="680197" y="337636"/>
                </a:cubicBezTo>
                <a:cubicBezTo>
                  <a:pt x="797649" y="730285"/>
                  <a:pt x="942602" y="1804416"/>
                  <a:pt x="1048871" y="2355956"/>
                </a:cubicBezTo>
                <a:cubicBezTo>
                  <a:pt x="1156377" y="2906211"/>
                  <a:pt x="1140758" y="3402585"/>
                  <a:pt x="1317810" y="3646874"/>
                </a:cubicBezTo>
                <a:cubicBezTo>
                  <a:pt x="1710015" y="3676009"/>
                  <a:pt x="1575547" y="3662562"/>
                  <a:pt x="2595282" y="3660321"/>
                </a:cubicBezTo>
                <a:lnTo>
                  <a:pt x="7436223" y="3633427"/>
                </a:lnTo>
              </a:path>
            </a:pathLst>
          </a:cu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0" name="Rectangle 9"/>
          <p:cNvSpPr/>
          <p:nvPr/>
        </p:nvSpPr>
        <p:spPr bwMode="auto">
          <a:xfrm>
            <a:off x="2802544" y="4914900"/>
            <a:ext cx="1295400" cy="2667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3" name="Rectangle 12"/>
          <p:cNvSpPr/>
          <p:nvPr/>
        </p:nvSpPr>
        <p:spPr bwMode="auto">
          <a:xfrm>
            <a:off x="2802544" y="1269144"/>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4" name="Rectangle 13"/>
          <p:cNvSpPr/>
          <p:nvPr/>
        </p:nvSpPr>
        <p:spPr bwMode="auto">
          <a:xfrm>
            <a:off x="2802544" y="2476500"/>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 name="Rectangle 2"/>
          <p:cNvSpPr/>
          <p:nvPr/>
        </p:nvSpPr>
        <p:spPr>
          <a:xfrm>
            <a:off x="4151229" y="671153"/>
            <a:ext cx="416615" cy="769441"/>
          </a:xfrm>
          <a:prstGeom prst="rect">
            <a:avLst/>
          </a:prstGeom>
          <a:noFill/>
        </p:spPr>
        <p:txBody>
          <a:bodyPr wrap="square" lIns="91440" tIns="45720" rIns="91440" bIns="45720">
            <a:spAutoFit/>
          </a:bodyPr>
          <a:lstStyle/>
          <a:p>
            <a:pPr algn="ctr"/>
            <a:r>
              <a:rPr lang="en-US" sz="4400" b="0" cap="none" spc="0" dirty="0">
                <a:ln w="18415" cmpd="sng">
                  <a:solidFill>
                    <a:schemeClr val="tx1"/>
                  </a:solidFill>
                  <a:prstDash val="solid"/>
                </a:ln>
                <a:solidFill>
                  <a:srgbClr val="FF0000"/>
                </a:solidFill>
                <a:effectLst>
                  <a:outerShdw blurRad="63500" dir="3600000" algn="tl" rotWithShape="0">
                    <a:srgbClr val="000000">
                      <a:alpha val="70000"/>
                    </a:srgbClr>
                  </a:outerShdw>
                </a:effectLst>
              </a:rPr>
              <a:t>x</a:t>
            </a:r>
          </a:p>
        </p:txBody>
      </p:sp>
      <p:sp>
        <p:nvSpPr>
          <p:cNvPr id="15" name="Rectangle 14"/>
          <p:cNvSpPr/>
          <p:nvPr/>
        </p:nvSpPr>
        <p:spPr>
          <a:xfrm>
            <a:off x="4160754" y="2350032"/>
            <a:ext cx="416615" cy="769441"/>
          </a:xfrm>
          <a:prstGeom prst="rect">
            <a:avLst/>
          </a:prstGeom>
          <a:noFill/>
        </p:spPr>
        <p:txBody>
          <a:bodyPr wrap="square" lIns="91440" tIns="45720" rIns="91440" bIns="45720">
            <a:spAutoFit/>
          </a:bodyPr>
          <a:lstStyle/>
          <a:p>
            <a:pPr algn="ctr"/>
            <a:r>
              <a:rPr lang="en-US" sz="4400" b="0" cap="none" spc="0" dirty="0">
                <a:ln w="18415" cmpd="sng">
                  <a:solidFill>
                    <a:schemeClr val="tx1"/>
                  </a:solidFill>
                  <a:prstDash val="solid"/>
                </a:ln>
                <a:solidFill>
                  <a:srgbClr val="FF0000"/>
                </a:solidFill>
                <a:effectLst>
                  <a:outerShdw blurRad="63500" dir="3600000" algn="tl" rotWithShape="0">
                    <a:srgbClr val="000000">
                      <a:alpha val="70000"/>
                    </a:srgbClr>
                  </a:outerShdw>
                </a:effectLst>
              </a:rPr>
              <a:t>x</a:t>
            </a:r>
          </a:p>
        </p:txBody>
      </p:sp>
      <p:sp>
        <p:nvSpPr>
          <p:cNvPr id="16" name="Rectangle 15"/>
          <p:cNvSpPr/>
          <p:nvPr/>
        </p:nvSpPr>
        <p:spPr bwMode="auto">
          <a:xfrm>
            <a:off x="-3409" y="5257800"/>
            <a:ext cx="1295400" cy="26670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7" name="Rectangle 16"/>
          <p:cNvSpPr/>
          <p:nvPr/>
        </p:nvSpPr>
        <p:spPr bwMode="auto">
          <a:xfrm>
            <a:off x="5088544" y="561975"/>
            <a:ext cx="833718" cy="13335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8" name="Rectangle 17"/>
          <p:cNvSpPr/>
          <p:nvPr/>
        </p:nvSpPr>
        <p:spPr bwMode="auto">
          <a:xfrm>
            <a:off x="6383944" y="2644588"/>
            <a:ext cx="1524000"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9" name="Rectangle 18"/>
          <p:cNvSpPr/>
          <p:nvPr/>
        </p:nvSpPr>
        <p:spPr bwMode="auto">
          <a:xfrm>
            <a:off x="6388426" y="33909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0" name="Rectangle 19"/>
          <p:cNvSpPr/>
          <p:nvPr/>
        </p:nvSpPr>
        <p:spPr bwMode="auto">
          <a:xfrm>
            <a:off x="6388426" y="41148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1" name="Rectangle 20"/>
          <p:cNvSpPr/>
          <p:nvPr/>
        </p:nvSpPr>
        <p:spPr bwMode="auto">
          <a:xfrm>
            <a:off x="6388426" y="4915457"/>
            <a:ext cx="1519518"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4" name="Freeform 23"/>
          <p:cNvSpPr/>
          <p:nvPr/>
        </p:nvSpPr>
        <p:spPr bwMode="auto">
          <a:xfrm>
            <a:off x="720123" y="1029837"/>
            <a:ext cx="2101755" cy="1552885"/>
          </a:xfrm>
          <a:custGeom>
            <a:avLst/>
            <a:gdLst>
              <a:gd name="connsiteX0" fmla="*/ 0 w 2101755"/>
              <a:gd name="connsiteY0" fmla="*/ 0 h 1542995"/>
              <a:gd name="connsiteX1" fmla="*/ 313899 w 2101755"/>
              <a:gd name="connsiteY1" fmla="*/ 177421 h 1542995"/>
              <a:gd name="connsiteX2" fmla="*/ 491320 w 2101755"/>
              <a:gd name="connsiteY2" fmla="*/ 559559 h 1542995"/>
              <a:gd name="connsiteX3" fmla="*/ 818866 w 2101755"/>
              <a:gd name="connsiteY3" fmla="*/ 1378424 h 1542995"/>
              <a:gd name="connsiteX4" fmla="*/ 1050878 w 2101755"/>
              <a:gd name="connsiteY4" fmla="*/ 1528550 h 1542995"/>
              <a:gd name="connsiteX5" fmla="*/ 2101755 w 2101755"/>
              <a:gd name="connsiteY5" fmla="*/ 1528550 h 1542995"/>
              <a:gd name="connsiteX0" fmla="*/ 0 w 2101755"/>
              <a:gd name="connsiteY0" fmla="*/ 0 h 1551301"/>
              <a:gd name="connsiteX1" fmla="*/ 313899 w 2101755"/>
              <a:gd name="connsiteY1" fmla="*/ 177421 h 1551301"/>
              <a:gd name="connsiteX2" fmla="*/ 491320 w 2101755"/>
              <a:gd name="connsiteY2" fmla="*/ 559559 h 1551301"/>
              <a:gd name="connsiteX3" fmla="*/ 818866 w 2101755"/>
              <a:gd name="connsiteY3" fmla="*/ 1378424 h 1551301"/>
              <a:gd name="connsiteX4" fmla="*/ 1158034 w 2101755"/>
              <a:gd name="connsiteY4" fmla="*/ 1540456 h 1551301"/>
              <a:gd name="connsiteX5" fmla="*/ 2101755 w 2101755"/>
              <a:gd name="connsiteY5" fmla="*/ 1528550 h 1551301"/>
              <a:gd name="connsiteX0" fmla="*/ 0 w 2101755"/>
              <a:gd name="connsiteY0" fmla="*/ 0 h 1552885"/>
              <a:gd name="connsiteX1" fmla="*/ 313899 w 2101755"/>
              <a:gd name="connsiteY1" fmla="*/ 177421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 name="connsiteX0" fmla="*/ 0 w 2101755"/>
              <a:gd name="connsiteY0" fmla="*/ 0 h 1552885"/>
              <a:gd name="connsiteX1" fmla="*/ 309136 w 2101755"/>
              <a:gd name="connsiteY1" fmla="*/ 194090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1755" h="1552885">
                <a:moveTo>
                  <a:pt x="0" y="0"/>
                </a:moveTo>
                <a:cubicBezTo>
                  <a:pt x="116006" y="42080"/>
                  <a:pt x="227249" y="100830"/>
                  <a:pt x="309136" y="194090"/>
                </a:cubicBezTo>
                <a:cubicBezTo>
                  <a:pt x="391023" y="287350"/>
                  <a:pt x="407159" y="365742"/>
                  <a:pt x="491320" y="559559"/>
                </a:cubicBezTo>
                <a:cubicBezTo>
                  <a:pt x="575481" y="753376"/>
                  <a:pt x="702984" y="1193509"/>
                  <a:pt x="814103" y="1356992"/>
                </a:cubicBezTo>
                <a:cubicBezTo>
                  <a:pt x="925222" y="1520475"/>
                  <a:pt x="943425" y="1511863"/>
                  <a:pt x="1158034" y="1540456"/>
                </a:cubicBezTo>
                <a:cubicBezTo>
                  <a:pt x="1372643" y="1569049"/>
                  <a:pt x="1683224" y="1541060"/>
                  <a:pt x="2101755" y="1528550"/>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5" name="Freeform 24"/>
          <p:cNvSpPr/>
          <p:nvPr/>
        </p:nvSpPr>
        <p:spPr bwMode="auto">
          <a:xfrm>
            <a:off x="733771" y="838769"/>
            <a:ext cx="2088107" cy="514152"/>
          </a:xfrm>
          <a:custGeom>
            <a:avLst/>
            <a:gdLst>
              <a:gd name="connsiteX0" fmla="*/ 0 w 2088107"/>
              <a:gd name="connsiteY0" fmla="*/ 0 h 512300"/>
              <a:gd name="connsiteX1" fmla="*/ 491319 w 2088107"/>
              <a:gd name="connsiteY1" fmla="*/ 327546 h 512300"/>
              <a:gd name="connsiteX2" fmla="*/ 1023582 w 2088107"/>
              <a:gd name="connsiteY2" fmla="*/ 491319 h 512300"/>
              <a:gd name="connsiteX3" fmla="*/ 2088107 w 2088107"/>
              <a:gd name="connsiteY3" fmla="*/ 504967 h 512300"/>
              <a:gd name="connsiteX0" fmla="*/ 0 w 2088107"/>
              <a:gd name="connsiteY0" fmla="*/ 0 h 514152"/>
              <a:gd name="connsiteX1" fmla="*/ 507988 w 2088107"/>
              <a:gd name="connsiteY1" fmla="*/ 296589 h 514152"/>
              <a:gd name="connsiteX2" fmla="*/ 1023582 w 2088107"/>
              <a:gd name="connsiteY2" fmla="*/ 491319 h 514152"/>
              <a:gd name="connsiteX3" fmla="*/ 2088107 w 2088107"/>
              <a:gd name="connsiteY3" fmla="*/ 504967 h 514152"/>
              <a:gd name="connsiteX0" fmla="*/ 0 w 2088107"/>
              <a:gd name="connsiteY0" fmla="*/ 0 h 514152"/>
              <a:gd name="connsiteX1" fmla="*/ 163773 w 2088107"/>
              <a:gd name="connsiteY1" fmla="*/ 108969 h 514152"/>
              <a:gd name="connsiteX2" fmla="*/ 507988 w 2088107"/>
              <a:gd name="connsiteY2" fmla="*/ 296589 h 514152"/>
              <a:gd name="connsiteX3" fmla="*/ 1023582 w 2088107"/>
              <a:gd name="connsiteY3" fmla="*/ 491319 h 514152"/>
              <a:gd name="connsiteX4" fmla="*/ 2088107 w 2088107"/>
              <a:gd name="connsiteY4" fmla="*/ 504967 h 514152"/>
              <a:gd name="connsiteX0" fmla="*/ 0 w 2088107"/>
              <a:gd name="connsiteY0" fmla="*/ 0 h 514152"/>
              <a:gd name="connsiteX1" fmla="*/ 185204 w 2088107"/>
              <a:gd name="connsiteY1" fmla="*/ 78012 h 514152"/>
              <a:gd name="connsiteX2" fmla="*/ 507988 w 2088107"/>
              <a:gd name="connsiteY2" fmla="*/ 296589 h 514152"/>
              <a:gd name="connsiteX3" fmla="*/ 1023582 w 2088107"/>
              <a:gd name="connsiteY3" fmla="*/ 491319 h 514152"/>
              <a:gd name="connsiteX4" fmla="*/ 2088107 w 2088107"/>
              <a:gd name="connsiteY4" fmla="*/ 504967 h 514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107" h="514152">
                <a:moveTo>
                  <a:pt x="0" y="0"/>
                </a:moveTo>
                <a:cubicBezTo>
                  <a:pt x="27296" y="18162"/>
                  <a:pt x="100539" y="28581"/>
                  <a:pt x="185204" y="78012"/>
                </a:cubicBezTo>
                <a:cubicBezTo>
                  <a:pt x="269869" y="127444"/>
                  <a:pt x="368259" y="227705"/>
                  <a:pt x="507988" y="296589"/>
                </a:cubicBezTo>
                <a:cubicBezTo>
                  <a:pt x="647717" y="365473"/>
                  <a:pt x="760229" y="456589"/>
                  <a:pt x="1023582" y="491319"/>
                </a:cubicBezTo>
                <a:cubicBezTo>
                  <a:pt x="1286935" y="526049"/>
                  <a:pt x="1688910" y="512928"/>
                  <a:pt x="2088107" y="504967"/>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6" name="Rectangle 25"/>
          <p:cNvSpPr/>
          <p:nvPr/>
        </p:nvSpPr>
        <p:spPr bwMode="auto">
          <a:xfrm>
            <a:off x="2507269" y="647700"/>
            <a:ext cx="487362"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7" name="Rectangle 26"/>
          <p:cNvSpPr/>
          <p:nvPr/>
        </p:nvSpPr>
        <p:spPr bwMode="auto">
          <a:xfrm>
            <a:off x="2659669" y="800099"/>
            <a:ext cx="243681" cy="609601"/>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8" name="Rectangle 27"/>
          <p:cNvSpPr/>
          <p:nvPr/>
        </p:nvSpPr>
        <p:spPr bwMode="auto">
          <a:xfrm>
            <a:off x="2679512" y="17907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9" name="Rectangle 28"/>
          <p:cNvSpPr/>
          <p:nvPr/>
        </p:nvSpPr>
        <p:spPr bwMode="auto">
          <a:xfrm>
            <a:off x="2679512" y="2095500"/>
            <a:ext cx="152400" cy="1524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0" name="Rectangle 29"/>
          <p:cNvSpPr/>
          <p:nvPr/>
        </p:nvSpPr>
        <p:spPr bwMode="auto">
          <a:xfrm>
            <a:off x="2672369" y="25527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1" name="Rectangle 30"/>
          <p:cNvSpPr/>
          <p:nvPr/>
        </p:nvSpPr>
        <p:spPr bwMode="auto">
          <a:xfrm>
            <a:off x="2679512" y="29336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2" name="Rectangle 31"/>
          <p:cNvSpPr/>
          <p:nvPr/>
        </p:nvSpPr>
        <p:spPr bwMode="auto">
          <a:xfrm>
            <a:off x="2674750" y="30860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3" name="Rectangle 32"/>
          <p:cNvSpPr/>
          <p:nvPr/>
        </p:nvSpPr>
        <p:spPr bwMode="auto">
          <a:xfrm>
            <a:off x="2665225" y="33909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4" name="Rectangle 33"/>
          <p:cNvSpPr/>
          <p:nvPr/>
        </p:nvSpPr>
        <p:spPr bwMode="auto">
          <a:xfrm>
            <a:off x="2679512" y="38481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5" name="Rectangle 34"/>
          <p:cNvSpPr/>
          <p:nvPr/>
        </p:nvSpPr>
        <p:spPr bwMode="auto">
          <a:xfrm>
            <a:off x="2684275" y="4086225"/>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6" name="Rectangle 35"/>
          <p:cNvSpPr/>
          <p:nvPr/>
        </p:nvSpPr>
        <p:spPr bwMode="auto">
          <a:xfrm>
            <a:off x="2674750" y="44577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7" name="Rectangle 36"/>
          <p:cNvSpPr/>
          <p:nvPr/>
        </p:nvSpPr>
        <p:spPr bwMode="auto">
          <a:xfrm>
            <a:off x="2693800" y="4834708"/>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8" name="Text Box 4"/>
          <p:cNvSpPr txBox="1">
            <a:spLocks noChangeArrowheads="1"/>
          </p:cNvSpPr>
          <p:nvPr/>
        </p:nvSpPr>
        <p:spPr bwMode="auto">
          <a:xfrm>
            <a:off x="-16858" y="5333375"/>
            <a:ext cx="9144001" cy="1446550"/>
          </a:xfrm>
          <a:prstGeom prst="rect">
            <a:avLst/>
          </a:prstGeom>
          <a:solidFill>
            <a:srgbClr val="FFFF00"/>
          </a:solidFill>
          <a:ln>
            <a:noFill/>
          </a:ln>
          <a:effectLst/>
        </p:spPr>
        <p:txBody>
          <a:bodyPr wrap="squar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lgn="l">
              <a:spcBef>
                <a:spcPct val="50000"/>
              </a:spcBef>
            </a:pPr>
            <a:r>
              <a:rPr lang="en-US" sz="4400" b="0" dirty="0">
                <a:latin typeface="Arial Narrow" panose="020B0606020202030204" pitchFamily="34" charset="0"/>
              </a:rPr>
              <a:t>4.  How many millions of years ago did the </a:t>
            </a:r>
            <a:br>
              <a:rPr lang="en-US" sz="4400" b="0" dirty="0">
                <a:latin typeface="Arial Narrow" panose="020B0606020202030204" pitchFamily="34" charset="0"/>
              </a:rPr>
            </a:br>
            <a:r>
              <a:rPr lang="en-US" sz="4400" b="0" dirty="0">
                <a:latin typeface="Arial Narrow" panose="020B0606020202030204" pitchFamily="34" charset="0"/>
              </a:rPr>
              <a:t>     Devonian Period Begin?</a:t>
            </a:r>
          </a:p>
        </p:txBody>
      </p:sp>
      <p:sp>
        <p:nvSpPr>
          <p:cNvPr id="39" name="Text Box 4"/>
          <p:cNvSpPr txBox="1">
            <a:spLocks noChangeArrowheads="1"/>
          </p:cNvSpPr>
          <p:nvPr/>
        </p:nvSpPr>
        <p:spPr bwMode="auto">
          <a:xfrm>
            <a:off x="3276600" y="3201590"/>
            <a:ext cx="3312823" cy="923330"/>
          </a:xfrm>
          <a:prstGeom prst="rect">
            <a:avLst/>
          </a:prstGeom>
          <a:solidFill>
            <a:srgbClr val="FFFF00"/>
          </a:solidFill>
          <a:ln w="76200">
            <a:solidFill>
              <a:srgbClr val="FF0000"/>
            </a:solidFill>
          </a:ln>
          <a:effectLst/>
        </p:spPr>
        <p:txBody>
          <a:bodyPr wrap="squar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5400" b="0" dirty="0">
                <a:latin typeface="Arial Narrow" panose="020B0606020202030204" pitchFamily="34" charset="0"/>
              </a:rPr>
              <a:t>416 </a:t>
            </a:r>
            <a:r>
              <a:rPr lang="en-US" sz="5400" b="0" dirty="0" err="1">
                <a:latin typeface="Arial Narrow" panose="020B0606020202030204" pitchFamily="34" charset="0"/>
              </a:rPr>
              <a:t>m.y.a</a:t>
            </a:r>
            <a:r>
              <a:rPr lang="en-US" sz="5400" b="0" dirty="0">
                <a:latin typeface="Arial Narrow" panose="020B0606020202030204" pitchFamily="34" charset="0"/>
              </a:rPr>
              <a:t>.</a:t>
            </a:r>
          </a:p>
        </p:txBody>
      </p:sp>
    </p:spTree>
    <p:extLst>
      <p:ext uri="{BB962C8B-B14F-4D97-AF65-F5344CB8AC3E}">
        <p14:creationId xmlns:p14="http://schemas.microsoft.com/office/powerpoint/2010/main" val="159595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grpSp>
        <p:nvGrpSpPr>
          <p:cNvPr id="79874" name="Group 2"/>
          <p:cNvGrpSpPr>
            <a:grpSpLocks/>
          </p:cNvGrpSpPr>
          <p:nvPr/>
        </p:nvGrpSpPr>
        <p:grpSpPr bwMode="auto">
          <a:xfrm>
            <a:off x="-16856" y="38100"/>
            <a:ext cx="9144000" cy="6248400"/>
            <a:chOff x="0" y="0"/>
            <a:chExt cx="5760" cy="3936"/>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1"/>
          <p:cNvSpPr/>
          <p:nvPr/>
        </p:nvSpPr>
        <p:spPr bwMode="auto">
          <a:xfrm>
            <a:off x="644290" y="4381500"/>
            <a:ext cx="786653"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6" name="Rectangle 5"/>
          <p:cNvSpPr/>
          <p:nvPr/>
        </p:nvSpPr>
        <p:spPr bwMode="auto">
          <a:xfrm>
            <a:off x="135544" y="1250094"/>
            <a:ext cx="224118" cy="3398106"/>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7" name="Freeform 6"/>
          <p:cNvSpPr/>
          <p:nvPr/>
        </p:nvSpPr>
        <p:spPr bwMode="auto">
          <a:xfrm>
            <a:off x="341799" y="1245545"/>
            <a:ext cx="7436223" cy="3665363"/>
          </a:xfrm>
          <a:custGeom>
            <a:avLst/>
            <a:gdLst>
              <a:gd name="connsiteX0" fmla="*/ 0 w 7436223"/>
              <a:gd name="connsiteY0" fmla="*/ 6013 h 3860887"/>
              <a:gd name="connsiteX1" fmla="*/ 389964 w 7436223"/>
              <a:gd name="connsiteY1" fmla="*/ 19460 h 3860887"/>
              <a:gd name="connsiteX2" fmla="*/ 605117 w 7436223"/>
              <a:gd name="connsiteY2" fmla="*/ 167377 h 3860887"/>
              <a:gd name="connsiteX3" fmla="*/ 699247 w 7436223"/>
              <a:gd name="connsiteY3" fmla="*/ 476660 h 3860887"/>
              <a:gd name="connsiteX4" fmla="*/ 1237129 w 7436223"/>
              <a:gd name="connsiteY4" fmla="*/ 3623271 h 3860887"/>
              <a:gd name="connsiteX5" fmla="*/ 1748117 w 7436223"/>
              <a:gd name="connsiteY5" fmla="*/ 3636719 h 3860887"/>
              <a:gd name="connsiteX6" fmla="*/ 7436223 w 7436223"/>
              <a:gd name="connsiteY6" fmla="*/ 3636719 h 3860887"/>
              <a:gd name="connsiteX0" fmla="*/ 0 w 7436223"/>
              <a:gd name="connsiteY0" fmla="*/ 6013 h 3680546"/>
              <a:gd name="connsiteX1" fmla="*/ 389964 w 7436223"/>
              <a:gd name="connsiteY1" fmla="*/ 19460 h 3680546"/>
              <a:gd name="connsiteX2" fmla="*/ 605117 w 7436223"/>
              <a:gd name="connsiteY2" fmla="*/ 167377 h 3680546"/>
              <a:gd name="connsiteX3" fmla="*/ 699247 w 7436223"/>
              <a:gd name="connsiteY3" fmla="*/ 476660 h 3680546"/>
              <a:gd name="connsiteX4" fmla="*/ 1129553 w 7436223"/>
              <a:gd name="connsiteY4" fmla="*/ 3045048 h 3680546"/>
              <a:gd name="connsiteX5" fmla="*/ 1748117 w 7436223"/>
              <a:gd name="connsiteY5" fmla="*/ 3636719 h 3680546"/>
              <a:gd name="connsiteX6" fmla="*/ 7436223 w 7436223"/>
              <a:gd name="connsiteY6" fmla="*/ 3636719 h 3680546"/>
              <a:gd name="connsiteX0" fmla="*/ 0 w 7436223"/>
              <a:gd name="connsiteY0" fmla="*/ 6013 h 3731346"/>
              <a:gd name="connsiteX1" fmla="*/ 389964 w 7436223"/>
              <a:gd name="connsiteY1" fmla="*/ 19460 h 3731346"/>
              <a:gd name="connsiteX2" fmla="*/ 605117 w 7436223"/>
              <a:gd name="connsiteY2" fmla="*/ 167377 h 3731346"/>
              <a:gd name="connsiteX3" fmla="*/ 699247 w 7436223"/>
              <a:gd name="connsiteY3" fmla="*/ 476660 h 3731346"/>
              <a:gd name="connsiteX4" fmla="*/ 1048871 w 7436223"/>
              <a:gd name="connsiteY4" fmla="*/ 2359248 h 3731346"/>
              <a:gd name="connsiteX5" fmla="*/ 1748117 w 7436223"/>
              <a:gd name="connsiteY5" fmla="*/ 3636719 h 3731346"/>
              <a:gd name="connsiteX6" fmla="*/ 7436223 w 7436223"/>
              <a:gd name="connsiteY6" fmla="*/ 3636719 h 3731346"/>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2595282 w 7436223"/>
              <a:gd name="connsiteY5" fmla="*/ 3663613 h 3751738"/>
              <a:gd name="connsiteX6" fmla="*/ 7436223 w 7436223"/>
              <a:gd name="connsiteY6" fmla="*/ 3636719 h 3751738"/>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1573305 w 7436223"/>
              <a:gd name="connsiteY5" fmla="*/ 3179519 h 3751738"/>
              <a:gd name="connsiteX6" fmla="*/ 2595282 w 7436223"/>
              <a:gd name="connsiteY6" fmla="*/ 3663613 h 3751738"/>
              <a:gd name="connsiteX7" fmla="*/ 7436223 w 7436223"/>
              <a:gd name="connsiteY7" fmla="*/ 3636719 h 3751738"/>
              <a:gd name="connsiteX0" fmla="*/ 0 w 7436223"/>
              <a:gd name="connsiteY0" fmla="*/ 6013 h 3750931"/>
              <a:gd name="connsiteX1" fmla="*/ 389964 w 7436223"/>
              <a:gd name="connsiteY1" fmla="*/ 19460 h 3750931"/>
              <a:gd name="connsiteX2" fmla="*/ 605117 w 7436223"/>
              <a:gd name="connsiteY2" fmla="*/ 167377 h 3750931"/>
              <a:gd name="connsiteX3" fmla="*/ 699247 w 7436223"/>
              <a:gd name="connsiteY3" fmla="*/ 476660 h 3750931"/>
              <a:gd name="connsiteX4" fmla="*/ 1048871 w 7436223"/>
              <a:gd name="connsiteY4" fmla="*/ 2359248 h 3750931"/>
              <a:gd name="connsiteX5" fmla="*/ 1317810 w 7436223"/>
              <a:gd name="connsiteY5" fmla="*/ 3650166 h 3750931"/>
              <a:gd name="connsiteX6" fmla="*/ 2595282 w 7436223"/>
              <a:gd name="connsiteY6" fmla="*/ 3663613 h 3750931"/>
              <a:gd name="connsiteX7" fmla="*/ 7436223 w 7436223"/>
              <a:gd name="connsiteY7" fmla="*/ 3636719 h 3750931"/>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1531 h 3664173"/>
              <a:gd name="connsiteX1" fmla="*/ 389964 w 7436223"/>
              <a:gd name="connsiteY1" fmla="*/ 14978 h 3664173"/>
              <a:gd name="connsiteX2" fmla="*/ 437029 w 7436223"/>
              <a:gd name="connsiteY2" fmla="*/ 17920 h 3664173"/>
              <a:gd name="connsiteX3" fmla="*/ 605117 w 7436223"/>
              <a:gd name="connsiteY3" fmla="*/ 162895 h 3664173"/>
              <a:gd name="connsiteX4" fmla="*/ 699247 w 7436223"/>
              <a:gd name="connsiteY4" fmla="*/ 472178 h 3664173"/>
              <a:gd name="connsiteX5" fmla="*/ 1048871 w 7436223"/>
              <a:gd name="connsiteY5" fmla="*/ 2354766 h 3664173"/>
              <a:gd name="connsiteX6" fmla="*/ 1317810 w 7436223"/>
              <a:gd name="connsiteY6" fmla="*/ 3645684 h 3664173"/>
              <a:gd name="connsiteX7" fmla="*/ 2595282 w 7436223"/>
              <a:gd name="connsiteY7" fmla="*/ 3659131 h 3664173"/>
              <a:gd name="connsiteX8" fmla="*/ 7436223 w 7436223"/>
              <a:gd name="connsiteY8" fmla="*/ 3632237 h 3664173"/>
              <a:gd name="connsiteX0" fmla="*/ 0 w 7436223"/>
              <a:gd name="connsiteY0" fmla="*/ 2240 h 3664882"/>
              <a:gd name="connsiteX1" fmla="*/ 368533 w 7436223"/>
              <a:gd name="connsiteY1" fmla="*/ 8543 h 3664882"/>
              <a:gd name="connsiteX2" fmla="*/ 437029 w 7436223"/>
              <a:gd name="connsiteY2" fmla="*/ 18629 h 3664882"/>
              <a:gd name="connsiteX3" fmla="*/ 605117 w 7436223"/>
              <a:gd name="connsiteY3" fmla="*/ 163604 h 3664882"/>
              <a:gd name="connsiteX4" fmla="*/ 699247 w 7436223"/>
              <a:gd name="connsiteY4" fmla="*/ 472887 h 3664882"/>
              <a:gd name="connsiteX5" fmla="*/ 1048871 w 7436223"/>
              <a:gd name="connsiteY5" fmla="*/ 2355475 h 3664882"/>
              <a:gd name="connsiteX6" fmla="*/ 1317810 w 7436223"/>
              <a:gd name="connsiteY6" fmla="*/ 3646393 h 3664882"/>
              <a:gd name="connsiteX7" fmla="*/ 2595282 w 7436223"/>
              <a:gd name="connsiteY7" fmla="*/ 3659840 h 3664882"/>
              <a:gd name="connsiteX8" fmla="*/ 7436223 w 7436223"/>
              <a:gd name="connsiteY8" fmla="*/ 3632946 h 3664882"/>
              <a:gd name="connsiteX0" fmla="*/ 0 w 7436223"/>
              <a:gd name="connsiteY0" fmla="*/ 2463 h 3665105"/>
              <a:gd name="connsiteX1" fmla="*/ 368533 w 7436223"/>
              <a:gd name="connsiteY1" fmla="*/ 8766 h 3665105"/>
              <a:gd name="connsiteX2" fmla="*/ 487035 w 7436223"/>
              <a:gd name="connsiteY2" fmla="*/ 28377 h 3665105"/>
              <a:gd name="connsiteX3" fmla="*/ 605117 w 7436223"/>
              <a:gd name="connsiteY3" fmla="*/ 163827 h 3665105"/>
              <a:gd name="connsiteX4" fmla="*/ 699247 w 7436223"/>
              <a:gd name="connsiteY4" fmla="*/ 473110 h 3665105"/>
              <a:gd name="connsiteX5" fmla="*/ 1048871 w 7436223"/>
              <a:gd name="connsiteY5" fmla="*/ 2355698 h 3665105"/>
              <a:gd name="connsiteX6" fmla="*/ 1317810 w 7436223"/>
              <a:gd name="connsiteY6" fmla="*/ 3646616 h 3665105"/>
              <a:gd name="connsiteX7" fmla="*/ 2595282 w 7436223"/>
              <a:gd name="connsiteY7" fmla="*/ 3660063 h 3665105"/>
              <a:gd name="connsiteX8" fmla="*/ 7436223 w 7436223"/>
              <a:gd name="connsiteY8" fmla="*/ 3633169 h 3665105"/>
              <a:gd name="connsiteX0" fmla="*/ 0 w 7436223"/>
              <a:gd name="connsiteY0" fmla="*/ 9505 h 3672147"/>
              <a:gd name="connsiteX1" fmla="*/ 380439 w 7436223"/>
              <a:gd name="connsiteY1" fmla="*/ 1520 h 3672147"/>
              <a:gd name="connsiteX2" fmla="*/ 487035 w 7436223"/>
              <a:gd name="connsiteY2" fmla="*/ 35419 h 3672147"/>
              <a:gd name="connsiteX3" fmla="*/ 605117 w 7436223"/>
              <a:gd name="connsiteY3" fmla="*/ 170869 h 3672147"/>
              <a:gd name="connsiteX4" fmla="*/ 699247 w 7436223"/>
              <a:gd name="connsiteY4" fmla="*/ 480152 h 3672147"/>
              <a:gd name="connsiteX5" fmla="*/ 1048871 w 7436223"/>
              <a:gd name="connsiteY5" fmla="*/ 2362740 h 3672147"/>
              <a:gd name="connsiteX6" fmla="*/ 1317810 w 7436223"/>
              <a:gd name="connsiteY6" fmla="*/ 3653658 h 3672147"/>
              <a:gd name="connsiteX7" fmla="*/ 2595282 w 7436223"/>
              <a:gd name="connsiteY7" fmla="*/ 3667105 h 3672147"/>
              <a:gd name="connsiteX8" fmla="*/ 7436223 w 7436223"/>
              <a:gd name="connsiteY8" fmla="*/ 3640211 h 3672147"/>
              <a:gd name="connsiteX0" fmla="*/ 0 w 7436223"/>
              <a:gd name="connsiteY0" fmla="*/ 4567 h 3667209"/>
              <a:gd name="connsiteX1" fmla="*/ 382820 w 7436223"/>
              <a:gd name="connsiteY1" fmla="*/ 3726 h 3667209"/>
              <a:gd name="connsiteX2" fmla="*/ 487035 w 7436223"/>
              <a:gd name="connsiteY2" fmla="*/ 30481 h 3667209"/>
              <a:gd name="connsiteX3" fmla="*/ 605117 w 7436223"/>
              <a:gd name="connsiteY3" fmla="*/ 165931 h 3667209"/>
              <a:gd name="connsiteX4" fmla="*/ 699247 w 7436223"/>
              <a:gd name="connsiteY4" fmla="*/ 475214 h 3667209"/>
              <a:gd name="connsiteX5" fmla="*/ 1048871 w 7436223"/>
              <a:gd name="connsiteY5" fmla="*/ 2357802 h 3667209"/>
              <a:gd name="connsiteX6" fmla="*/ 1317810 w 7436223"/>
              <a:gd name="connsiteY6" fmla="*/ 3648720 h 3667209"/>
              <a:gd name="connsiteX7" fmla="*/ 2595282 w 7436223"/>
              <a:gd name="connsiteY7" fmla="*/ 3662167 h 3667209"/>
              <a:gd name="connsiteX8" fmla="*/ 7436223 w 7436223"/>
              <a:gd name="connsiteY8" fmla="*/ 3635273 h 3667209"/>
              <a:gd name="connsiteX0" fmla="*/ 0 w 7436223"/>
              <a:gd name="connsiteY0" fmla="*/ 5162 h 3667804"/>
              <a:gd name="connsiteX1" fmla="*/ 382820 w 7436223"/>
              <a:gd name="connsiteY1" fmla="*/ 4321 h 3667804"/>
              <a:gd name="connsiteX2" fmla="*/ 487035 w 7436223"/>
              <a:gd name="connsiteY2" fmla="*/ 40601 h 3667804"/>
              <a:gd name="connsiteX3" fmla="*/ 605117 w 7436223"/>
              <a:gd name="connsiteY3" fmla="*/ 166526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10126 h 3672768"/>
              <a:gd name="connsiteX1" fmla="*/ 382820 w 7436223"/>
              <a:gd name="connsiteY1" fmla="*/ 9285 h 3672768"/>
              <a:gd name="connsiteX2" fmla="*/ 487035 w 7436223"/>
              <a:gd name="connsiteY2" fmla="*/ 45565 h 3672768"/>
              <a:gd name="connsiteX3" fmla="*/ 699247 w 7436223"/>
              <a:gd name="connsiteY3" fmla="*/ 480773 h 3672768"/>
              <a:gd name="connsiteX4" fmla="*/ 1048871 w 7436223"/>
              <a:gd name="connsiteY4" fmla="*/ 2363361 h 3672768"/>
              <a:gd name="connsiteX5" fmla="*/ 1317810 w 7436223"/>
              <a:gd name="connsiteY5" fmla="*/ 3654279 h 3672768"/>
              <a:gd name="connsiteX6" fmla="*/ 2595282 w 7436223"/>
              <a:gd name="connsiteY6" fmla="*/ 3667726 h 3672768"/>
              <a:gd name="connsiteX7" fmla="*/ 7436223 w 7436223"/>
              <a:gd name="connsiteY7" fmla="*/ 3640832 h 3672768"/>
              <a:gd name="connsiteX0" fmla="*/ 0 w 7436223"/>
              <a:gd name="connsiteY0" fmla="*/ 11572 h 3674214"/>
              <a:gd name="connsiteX1" fmla="*/ 382820 w 7436223"/>
              <a:gd name="connsiteY1" fmla="*/ 10731 h 3674214"/>
              <a:gd name="connsiteX2" fmla="*/ 584666 w 7436223"/>
              <a:gd name="connsiteY2" fmla="*/ 137498 h 3674214"/>
              <a:gd name="connsiteX3" fmla="*/ 699247 w 7436223"/>
              <a:gd name="connsiteY3" fmla="*/ 482219 h 3674214"/>
              <a:gd name="connsiteX4" fmla="*/ 1048871 w 7436223"/>
              <a:gd name="connsiteY4" fmla="*/ 2364807 h 3674214"/>
              <a:gd name="connsiteX5" fmla="*/ 1317810 w 7436223"/>
              <a:gd name="connsiteY5" fmla="*/ 3655725 h 3674214"/>
              <a:gd name="connsiteX6" fmla="*/ 2595282 w 7436223"/>
              <a:gd name="connsiteY6" fmla="*/ 3669172 h 3674214"/>
              <a:gd name="connsiteX7" fmla="*/ 7436223 w 7436223"/>
              <a:gd name="connsiteY7" fmla="*/ 3642278 h 3674214"/>
              <a:gd name="connsiteX0" fmla="*/ 0 w 7436223"/>
              <a:gd name="connsiteY0" fmla="*/ 11051 h 3673693"/>
              <a:gd name="connsiteX1" fmla="*/ 382820 w 7436223"/>
              <a:gd name="connsiteY1" fmla="*/ 10210 h 3673693"/>
              <a:gd name="connsiteX2" fmla="*/ 567997 w 7436223"/>
              <a:gd name="connsiteY2" fmla="*/ 129834 h 3673693"/>
              <a:gd name="connsiteX3" fmla="*/ 699247 w 7436223"/>
              <a:gd name="connsiteY3" fmla="*/ 481698 h 3673693"/>
              <a:gd name="connsiteX4" fmla="*/ 1048871 w 7436223"/>
              <a:gd name="connsiteY4" fmla="*/ 2364286 h 3673693"/>
              <a:gd name="connsiteX5" fmla="*/ 1317810 w 7436223"/>
              <a:gd name="connsiteY5" fmla="*/ 3655204 h 3673693"/>
              <a:gd name="connsiteX6" fmla="*/ 2595282 w 7436223"/>
              <a:gd name="connsiteY6" fmla="*/ 3668651 h 3673693"/>
              <a:gd name="connsiteX7" fmla="*/ 7436223 w 7436223"/>
              <a:gd name="connsiteY7" fmla="*/ 3641757 h 3673693"/>
              <a:gd name="connsiteX0" fmla="*/ 0 w 7436223"/>
              <a:gd name="connsiteY0" fmla="*/ 10011 h 3672653"/>
              <a:gd name="connsiteX1" fmla="*/ 382820 w 7436223"/>
              <a:gd name="connsiteY1" fmla="*/ 9170 h 3672653"/>
              <a:gd name="connsiteX2" fmla="*/ 553710 w 7436223"/>
              <a:gd name="connsiteY2" fmla="*/ 114506 h 3672653"/>
              <a:gd name="connsiteX3" fmla="*/ 699247 w 7436223"/>
              <a:gd name="connsiteY3" fmla="*/ 480658 h 3672653"/>
              <a:gd name="connsiteX4" fmla="*/ 1048871 w 7436223"/>
              <a:gd name="connsiteY4" fmla="*/ 2363246 h 3672653"/>
              <a:gd name="connsiteX5" fmla="*/ 1317810 w 7436223"/>
              <a:gd name="connsiteY5" fmla="*/ 3654164 h 3672653"/>
              <a:gd name="connsiteX6" fmla="*/ 2595282 w 7436223"/>
              <a:gd name="connsiteY6" fmla="*/ 3667611 h 3672653"/>
              <a:gd name="connsiteX7" fmla="*/ 7436223 w 7436223"/>
              <a:gd name="connsiteY7" fmla="*/ 3640717 h 3672653"/>
              <a:gd name="connsiteX0" fmla="*/ 0 w 7436223"/>
              <a:gd name="connsiteY0" fmla="*/ 5953 h 3668595"/>
              <a:gd name="connsiteX1" fmla="*/ 382820 w 7436223"/>
              <a:gd name="connsiteY1" fmla="*/ 5112 h 3668595"/>
              <a:gd name="connsiteX2" fmla="*/ 553710 w 7436223"/>
              <a:gd name="connsiteY2" fmla="*/ 110448 h 3668595"/>
              <a:gd name="connsiteX3" fmla="*/ 699247 w 7436223"/>
              <a:gd name="connsiteY3" fmla="*/ 476600 h 3668595"/>
              <a:gd name="connsiteX4" fmla="*/ 1048871 w 7436223"/>
              <a:gd name="connsiteY4" fmla="*/ 2359188 h 3668595"/>
              <a:gd name="connsiteX5" fmla="*/ 1317810 w 7436223"/>
              <a:gd name="connsiteY5" fmla="*/ 3650106 h 3668595"/>
              <a:gd name="connsiteX6" fmla="*/ 2595282 w 7436223"/>
              <a:gd name="connsiteY6" fmla="*/ 3663553 h 3668595"/>
              <a:gd name="connsiteX7" fmla="*/ 7436223 w 7436223"/>
              <a:gd name="connsiteY7" fmla="*/ 3636659 h 3668595"/>
              <a:gd name="connsiteX0" fmla="*/ 0 w 7436223"/>
              <a:gd name="connsiteY0" fmla="*/ 9837 h 3672479"/>
              <a:gd name="connsiteX1" fmla="*/ 382820 w 7436223"/>
              <a:gd name="connsiteY1" fmla="*/ 8996 h 3672479"/>
              <a:gd name="connsiteX2" fmla="*/ 563235 w 7436223"/>
              <a:gd name="connsiteY2" fmla="*/ 111951 h 3672479"/>
              <a:gd name="connsiteX3" fmla="*/ 699247 w 7436223"/>
              <a:gd name="connsiteY3" fmla="*/ 480484 h 3672479"/>
              <a:gd name="connsiteX4" fmla="*/ 1048871 w 7436223"/>
              <a:gd name="connsiteY4" fmla="*/ 2363072 h 3672479"/>
              <a:gd name="connsiteX5" fmla="*/ 1317810 w 7436223"/>
              <a:gd name="connsiteY5" fmla="*/ 3653990 h 3672479"/>
              <a:gd name="connsiteX6" fmla="*/ 2595282 w 7436223"/>
              <a:gd name="connsiteY6" fmla="*/ 3667437 h 3672479"/>
              <a:gd name="connsiteX7" fmla="*/ 7436223 w 7436223"/>
              <a:gd name="connsiteY7"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65617 w 7436223"/>
              <a:gd name="connsiteY3" fmla="*/ 116715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27517 w 7436223"/>
              <a:gd name="connsiteY3" fmla="*/ 85758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4712 h 3667354"/>
              <a:gd name="connsiteX1" fmla="*/ 382820 w 7436223"/>
              <a:gd name="connsiteY1" fmla="*/ 3871 h 3667354"/>
              <a:gd name="connsiteX2" fmla="*/ 463223 w 7436223"/>
              <a:gd name="connsiteY2" fmla="*/ 33007 h 3667354"/>
              <a:gd name="connsiteX3" fmla="*/ 527517 w 7436223"/>
              <a:gd name="connsiteY3" fmla="*/ 80633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672773 w 7436223"/>
              <a:gd name="connsiteY6" fmla="*/ 346906 h 3666927"/>
              <a:gd name="connsiteX7" fmla="*/ 1048871 w 7436223"/>
              <a:gd name="connsiteY7" fmla="*/ 2357520 h 3666927"/>
              <a:gd name="connsiteX8" fmla="*/ 1317810 w 7436223"/>
              <a:gd name="connsiteY8" fmla="*/ 3648438 h 3666927"/>
              <a:gd name="connsiteX9" fmla="*/ 2595282 w 7436223"/>
              <a:gd name="connsiteY9" fmla="*/ 3661885 h 3666927"/>
              <a:gd name="connsiteX10" fmla="*/ 7436223 w 7436223"/>
              <a:gd name="connsiteY10"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672773 w 7436223"/>
              <a:gd name="connsiteY5" fmla="*/ 346906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18130 h 3680772"/>
              <a:gd name="connsiteX1" fmla="*/ 382820 w 7436223"/>
              <a:gd name="connsiteY1" fmla="*/ 17289 h 3680772"/>
              <a:gd name="connsiteX2" fmla="*/ 432267 w 7436223"/>
              <a:gd name="connsiteY2" fmla="*/ 27376 h 3680772"/>
              <a:gd name="connsiteX3" fmla="*/ 680197 w 7436223"/>
              <a:gd name="connsiteY3" fmla="*/ 353045 h 3680772"/>
              <a:gd name="connsiteX4" fmla="*/ 1048871 w 7436223"/>
              <a:gd name="connsiteY4" fmla="*/ 2371365 h 3680772"/>
              <a:gd name="connsiteX5" fmla="*/ 1317810 w 7436223"/>
              <a:gd name="connsiteY5" fmla="*/ 3662283 h 3680772"/>
              <a:gd name="connsiteX6" fmla="*/ 2595282 w 7436223"/>
              <a:gd name="connsiteY6" fmla="*/ 3675730 h 3680772"/>
              <a:gd name="connsiteX7" fmla="*/ 7436223 w 7436223"/>
              <a:gd name="connsiteY7" fmla="*/ 3648836 h 3680772"/>
              <a:gd name="connsiteX0" fmla="*/ 0 w 7436223"/>
              <a:gd name="connsiteY0" fmla="*/ 26972 h 3689614"/>
              <a:gd name="connsiteX1" fmla="*/ 382820 w 7436223"/>
              <a:gd name="connsiteY1" fmla="*/ 26131 h 3689614"/>
              <a:gd name="connsiteX2" fmla="*/ 680197 w 7436223"/>
              <a:gd name="connsiteY2" fmla="*/ 361887 h 3689614"/>
              <a:gd name="connsiteX3" fmla="*/ 1048871 w 7436223"/>
              <a:gd name="connsiteY3" fmla="*/ 2380207 h 3689614"/>
              <a:gd name="connsiteX4" fmla="*/ 1317810 w 7436223"/>
              <a:gd name="connsiteY4" fmla="*/ 3671125 h 3689614"/>
              <a:gd name="connsiteX5" fmla="*/ 2595282 w 7436223"/>
              <a:gd name="connsiteY5" fmla="*/ 3684572 h 3689614"/>
              <a:gd name="connsiteX6" fmla="*/ 7436223 w 7436223"/>
              <a:gd name="connsiteY6" fmla="*/ 3657678 h 3689614"/>
              <a:gd name="connsiteX0" fmla="*/ 0 w 7436223"/>
              <a:gd name="connsiteY0" fmla="*/ 49335 h 3711977"/>
              <a:gd name="connsiteX1" fmla="*/ 511408 w 7436223"/>
              <a:gd name="connsiteY1" fmla="*/ 19919 h 3711977"/>
              <a:gd name="connsiteX2" fmla="*/ 680197 w 7436223"/>
              <a:gd name="connsiteY2" fmla="*/ 384250 h 3711977"/>
              <a:gd name="connsiteX3" fmla="*/ 1048871 w 7436223"/>
              <a:gd name="connsiteY3" fmla="*/ 2402570 h 3711977"/>
              <a:gd name="connsiteX4" fmla="*/ 1317810 w 7436223"/>
              <a:gd name="connsiteY4" fmla="*/ 3693488 h 3711977"/>
              <a:gd name="connsiteX5" fmla="*/ 2595282 w 7436223"/>
              <a:gd name="connsiteY5" fmla="*/ 3706935 h 3711977"/>
              <a:gd name="connsiteX6" fmla="*/ 7436223 w 7436223"/>
              <a:gd name="connsiteY6" fmla="*/ 3680041 h 3711977"/>
              <a:gd name="connsiteX0" fmla="*/ 0 w 7436223"/>
              <a:gd name="connsiteY0" fmla="*/ 55476 h 3718118"/>
              <a:gd name="connsiteX1" fmla="*/ 511408 w 7436223"/>
              <a:gd name="connsiteY1" fmla="*/ 26060 h 3718118"/>
              <a:gd name="connsiteX2" fmla="*/ 680197 w 7436223"/>
              <a:gd name="connsiteY2" fmla="*/ 390391 h 3718118"/>
              <a:gd name="connsiteX3" fmla="*/ 1048871 w 7436223"/>
              <a:gd name="connsiteY3" fmla="*/ 2408711 h 3718118"/>
              <a:gd name="connsiteX4" fmla="*/ 1317810 w 7436223"/>
              <a:gd name="connsiteY4" fmla="*/ 3699629 h 3718118"/>
              <a:gd name="connsiteX5" fmla="*/ 2595282 w 7436223"/>
              <a:gd name="connsiteY5" fmla="*/ 3713076 h 3718118"/>
              <a:gd name="connsiteX6" fmla="*/ 7436223 w 7436223"/>
              <a:gd name="connsiteY6" fmla="*/ 3686182 h 3718118"/>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3606 h 3666248"/>
              <a:gd name="connsiteX1" fmla="*/ 680197 w 7436223"/>
              <a:gd name="connsiteY1" fmla="*/ 338521 h 3666248"/>
              <a:gd name="connsiteX2" fmla="*/ 1048871 w 7436223"/>
              <a:gd name="connsiteY2" fmla="*/ 2356841 h 3666248"/>
              <a:gd name="connsiteX3" fmla="*/ 1317810 w 7436223"/>
              <a:gd name="connsiteY3" fmla="*/ 3647759 h 3666248"/>
              <a:gd name="connsiteX4" fmla="*/ 2595282 w 7436223"/>
              <a:gd name="connsiteY4" fmla="*/ 3661206 h 3666248"/>
              <a:gd name="connsiteX5" fmla="*/ 7436223 w 7436223"/>
              <a:gd name="connsiteY5" fmla="*/ 3634312 h 3666248"/>
              <a:gd name="connsiteX0" fmla="*/ 0 w 7436223"/>
              <a:gd name="connsiteY0" fmla="*/ 0 h 3662642"/>
              <a:gd name="connsiteX1" fmla="*/ 432267 w 7436223"/>
              <a:gd name="connsiteY1" fmla="*/ 54490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9341 h 3671983"/>
              <a:gd name="connsiteX1" fmla="*/ 429886 w 7436223"/>
              <a:gd name="connsiteY1" fmla="*/ 28112 h 3671983"/>
              <a:gd name="connsiteX2" fmla="*/ 680197 w 7436223"/>
              <a:gd name="connsiteY2" fmla="*/ 344256 h 3671983"/>
              <a:gd name="connsiteX3" fmla="*/ 1048871 w 7436223"/>
              <a:gd name="connsiteY3" fmla="*/ 2362576 h 3671983"/>
              <a:gd name="connsiteX4" fmla="*/ 1317810 w 7436223"/>
              <a:gd name="connsiteY4" fmla="*/ 3653494 h 3671983"/>
              <a:gd name="connsiteX5" fmla="*/ 2595282 w 7436223"/>
              <a:gd name="connsiteY5" fmla="*/ 3666941 h 3671983"/>
              <a:gd name="connsiteX6" fmla="*/ 7436223 w 7436223"/>
              <a:gd name="connsiteY6" fmla="*/ 3640047 h 3671983"/>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7855 h 3670497"/>
              <a:gd name="connsiteX1" fmla="*/ 344161 w 7436223"/>
              <a:gd name="connsiteY1" fmla="*/ 12339 h 3670497"/>
              <a:gd name="connsiteX2" fmla="*/ 680197 w 7436223"/>
              <a:gd name="connsiteY2" fmla="*/ 342770 h 3670497"/>
              <a:gd name="connsiteX3" fmla="*/ 1048871 w 7436223"/>
              <a:gd name="connsiteY3" fmla="*/ 2361090 h 3670497"/>
              <a:gd name="connsiteX4" fmla="*/ 1317810 w 7436223"/>
              <a:gd name="connsiteY4" fmla="*/ 3652008 h 3670497"/>
              <a:gd name="connsiteX5" fmla="*/ 2595282 w 7436223"/>
              <a:gd name="connsiteY5" fmla="*/ 3665455 h 3670497"/>
              <a:gd name="connsiteX6" fmla="*/ 7436223 w 7436223"/>
              <a:gd name="connsiteY6" fmla="*/ 3638561 h 3670497"/>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6555 h 3669197"/>
              <a:gd name="connsiteX1" fmla="*/ 344161 w 7436223"/>
              <a:gd name="connsiteY1" fmla="*/ 11039 h 3669197"/>
              <a:gd name="connsiteX2" fmla="*/ 680197 w 7436223"/>
              <a:gd name="connsiteY2" fmla="*/ 341470 h 3669197"/>
              <a:gd name="connsiteX3" fmla="*/ 1048871 w 7436223"/>
              <a:gd name="connsiteY3" fmla="*/ 2359790 h 3669197"/>
              <a:gd name="connsiteX4" fmla="*/ 1317810 w 7436223"/>
              <a:gd name="connsiteY4" fmla="*/ 3650708 h 3669197"/>
              <a:gd name="connsiteX5" fmla="*/ 2595282 w 7436223"/>
              <a:gd name="connsiteY5" fmla="*/ 3664155 h 3669197"/>
              <a:gd name="connsiteX6" fmla="*/ 7436223 w 7436223"/>
              <a:gd name="connsiteY6" fmla="*/ 3637261 h 3669197"/>
              <a:gd name="connsiteX0" fmla="*/ 0 w 7436223"/>
              <a:gd name="connsiteY0" fmla="*/ 12725 h 3675367"/>
              <a:gd name="connsiteX1" fmla="*/ 344161 w 7436223"/>
              <a:gd name="connsiteY1" fmla="*/ 10066 h 3675367"/>
              <a:gd name="connsiteX2" fmla="*/ 680197 w 7436223"/>
              <a:gd name="connsiteY2" fmla="*/ 347640 h 3675367"/>
              <a:gd name="connsiteX3" fmla="*/ 1048871 w 7436223"/>
              <a:gd name="connsiteY3" fmla="*/ 2365960 h 3675367"/>
              <a:gd name="connsiteX4" fmla="*/ 1317810 w 7436223"/>
              <a:gd name="connsiteY4" fmla="*/ 3656878 h 3675367"/>
              <a:gd name="connsiteX5" fmla="*/ 2595282 w 7436223"/>
              <a:gd name="connsiteY5" fmla="*/ 3670325 h 3675367"/>
              <a:gd name="connsiteX6" fmla="*/ 7436223 w 7436223"/>
              <a:gd name="connsiteY6" fmla="*/ 3643431 h 3675367"/>
              <a:gd name="connsiteX0" fmla="*/ 0 w 7436223"/>
              <a:gd name="connsiteY0" fmla="*/ 6505 h 3669147"/>
              <a:gd name="connsiteX1" fmla="*/ 344161 w 7436223"/>
              <a:gd name="connsiteY1" fmla="*/ 3846 h 3669147"/>
              <a:gd name="connsiteX2" fmla="*/ 680197 w 7436223"/>
              <a:gd name="connsiteY2" fmla="*/ 341420 h 3669147"/>
              <a:gd name="connsiteX3" fmla="*/ 1048871 w 7436223"/>
              <a:gd name="connsiteY3" fmla="*/ 2359740 h 3669147"/>
              <a:gd name="connsiteX4" fmla="*/ 1317810 w 7436223"/>
              <a:gd name="connsiteY4" fmla="*/ 3650658 h 3669147"/>
              <a:gd name="connsiteX5" fmla="*/ 2595282 w 7436223"/>
              <a:gd name="connsiteY5" fmla="*/ 3664105 h 3669147"/>
              <a:gd name="connsiteX6" fmla="*/ 7436223 w 7436223"/>
              <a:gd name="connsiteY6" fmla="*/ 3637211 h 3669147"/>
              <a:gd name="connsiteX0" fmla="*/ 0 w 7436223"/>
              <a:gd name="connsiteY0" fmla="*/ 2721 h 3665363"/>
              <a:gd name="connsiteX1" fmla="*/ 344161 w 7436223"/>
              <a:gd name="connsiteY1" fmla="*/ 62 h 3665363"/>
              <a:gd name="connsiteX2" fmla="*/ 680197 w 7436223"/>
              <a:gd name="connsiteY2" fmla="*/ 337636 h 3665363"/>
              <a:gd name="connsiteX3" fmla="*/ 1048871 w 7436223"/>
              <a:gd name="connsiteY3" fmla="*/ 2355956 h 3665363"/>
              <a:gd name="connsiteX4" fmla="*/ 1317810 w 7436223"/>
              <a:gd name="connsiteY4" fmla="*/ 3646874 h 3665363"/>
              <a:gd name="connsiteX5" fmla="*/ 2595282 w 7436223"/>
              <a:gd name="connsiteY5" fmla="*/ 3660321 h 3665363"/>
              <a:gd name="connsiteX6" fmla="*/ 7436223 w 7436223"/>
              <a:gd name="connsiteY6" fmla="*/ 3633427 h 366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36223" h="3665363">
                <a:moveTo>
                  <a:pt x="0" y="2721"/>
                </a:moveTo>
                <a:cubicBezTo>
                  <a:pt x="72045" y="11803"/>
                  <a:pt x="214128" y="-989"/>
                  <a:pt x="344161" y="62"/>
                </a:cubicBezTo>
                <a:cubicBezTo>
                  <a:pt x="347989" y="8256"/>
                  <a:pt x="562745" y="-55013"/>
                  <a:pt x="680197" y="337636"/>
                </a:cubicBezTo>
                <a:cubicBezTo>
                  <a:pt x="797649" y="730285"/>
                  <a:pt x="942602" y="1804416"/>
                  <a:pt x="1048871" y="2355956"/>
                </a:cubicBezTo>
                <a:cubicBezTo>
                  <a:pt x="1156377" y="2906211"/>
                  <a:pt x="1140758" y="3402585"/>
                  <a:pt x="1317810" y="3646874"/>
                </a:cubicBezTo>
                <a:cubicBezTo>
                  <a:pt x="1710015" y="3676009"/>
                  <a:pt x="1575547" y="3662562"/>
                  <a:pt x="2595282" y="3660321"/>
                </a:cubicBezTo>
                <a:lnTo>
                  <a:pt x="7436223" y="3633427"/>
                </a:lnTo>
              </a:path>
            </a:pathLst>
          </a:cu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0" name="Rectangle 9"/>
          <p:cNvSpPr/>
          <p:nvPr/>
        </p:nvSpPr>
        <p:spPr bwMode="auto">
          <a:xfrm>
            <a:off x="2802544" y="4914900"/>
            <a:ext cx="1295400" cy="2667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3" name="Rectangle 12"/>
          <p:cNvSpPr/>
          <p:nvPr/>
        </p:nvSpPr>
        <p:spPr bwMode="auto">
          <a:xfrm>
            <a:off x="2802544" y="1269144"/>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4" name="Rectangle 13"/>
          <p:cNvSpPr/>
          <p:nvPr/>
        </p:nvSpPr>
        <p:spPr bwMode="auto">
          <a:xfrm>
            <a:off x="2802544" y="2476500"/>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 name="Rectangle 2"/>
          <p:cNvSpPr/>
          <p:nvPr/>
        </p:nvSpPr>
        <p:spPr>
          <a:xfrm>
            <a:off x="4151229" y="671153"/>
            <a:ext cx="416615" cy="769441"/>
          </a:xfrm>
          <a:prstGeom prst="rect">
            <a:avLst/>
          </a:prstGeom>
          <a:noFill/>
        </p:spPr>
        <p:txBody>
          <a:bodyPr wrap="square" lIns="91440" tIns="45720" rIns="91440" bIns="45720">
            <a:spAutoFit/>
          </a:bodyPr>
          <a:lstStyle/>
          <a:p>
            <a:pPr algn="ctr"/>
            <a:r>
              <a:rPr lang="en-US" sz="4400" b="0" cap="none" spc="0" dirty="0">
                <a:ln w="18415" cmpd="sng">
                  <a:solidFill>
                    <a:schemeClr val="tx1"/>
                  </a:solidFill>
                  <a:prstDash val="solid"/>
                </a:ln>
                <a:solidFill>
                  <a:srgbClr val="FF0000"/>
                </a:solidFill>
                <a:effectLst>
                  <a:outerShdw blurRad="63500" dir="3600000" algn="tl" rotWithShape="0">
                    <a:srgbClr val="000000">
                      <a:alpha val="70000"/>
                    </a:srgbClr>
                  </a:outerShdw>
                </a:effectLst>
              </a:rPr>
              <a:t>x</a:t>
            </a:r>
          </a:p>
        </p:txBody>
      </p:sp>
      <p:sp>
        <p:nvSpPr>
          <p:cNvPr id="15" name="Rectangle 14"/>
          <p:cNvSpPr/>
          <p:nvPr/>
        </p:nvSpPr>
        <p:spPr>
          <a:xfrm>
            <a:off x="4160754" y="2350032"/>
            <a:ext cx="416615" cy="769441"/>
          </a:xfrm>
          <a:prstGeom prst="rect">
            <a:avLst/>
          </a:prstGeom>
          <a:noFill/>
        </p:spPr>
        <p:txBody>
          <a:bodyPr wrap="square" lIns="91440" tIns="45720" rIns="91440" bIns="45720">
            <a:spAutoFit/>
          </a:bodyPr>
          <a:lstStyle/>
          <a:p>
            <a:pPr algn="ctr"/>
            <a:r>
              <a:rPr lang="en-US" sz="4400" b="0" cap="none" spc="0" dirty="0">
                <a:ln w="18415" cmpd="sng">
                  <a:solidFill>
                    <a:schemeClr val="tx1"/>
                  </a:solidFill>
                  <a:prstDash val="solid"/>
                </a:ln>
                <a:solidFill>
                  <a:srgbClr val="FF0000"/>
                </a:solidFill>
                <a:effectLst>
                  <a:outerShdw blurRad="63500" dir="3600000" algn="tl" rotWithShape="0">
                    <a:srgbClr val="000000">
                      <a:alpha val="70000"/>
                    </a:srgbClr>
                  </a:outerShdw>
                </a:effectLst>
              </a:rPr>
              <a:t>x</a:t>
            </a:r>
          </a:p>
        </p:txBody>
      </p:sp>
      <p:sp>
        <p:nvSpPr>
          <p:cNvPr id="16" name="Rectangle 15"/>
          <p:cNvSpPr/>
          <p:nvPr/>
        </p:nvSpPr>
        <p:spPr bwMode="auto">
          <a:xfrm>
            <a:off x="-3409" y="5257800"/>
            <a:ext cx="1295400" cy="26670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7" name="Rectangle 16"/>
          <p:cNvSpPr/>
          <p:nvPr/>
        </p:nvSpPr>
        <p:spPr bwMode="auto">
          <a:xfrm>
            <a:off x="5088544" y="561975"/>
            <a:ext cx="833718" cy="13335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8" name="Rectangle 17"/>
          <p:cNvSpPr/>
          <p:nvPr/>
        </p:nvSpPr>
        <p:spPr bwMode="auto">
          <a:xfrm>
            <a:off x="6383944" y="2644588"/>
            <a:ext cx="1524000"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9" name="Rectangle 18"/>
          <p:cNvSpPr/>
          <p:nvPr/>
        </p:nvSpPr>
        <p:spPr bwMode="auto">
          <a:xfrm>
            <a:off x="6388426" y="33909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0" name="Rectangle 19"/>
          <p:cNvSpPr/>
          <p:nvPr/>
        </p:nvSpPr>
        <p:spPr bwMode="auto">
          <a:xfrm>
            <a:off x="6388426" y="41148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1" name="Rectangle 20"/>
          <p:cNvSpPr/>
          <p:nvPr/>
        </p:nvSpPr>
        <p:spPr bwMode="auto">
          <a:xfrm>
            <a:off x="6388426" y="4915457"/>
            <a:ext cx="1519518"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4" name="Freeform 23"/>
          <p:cNvSpPr/>
          <p:nvPr/>
        </p:nvSpPr>
        <p:spPr bwMode="auto">
          <a:xfrm>
            <a:off x="720123" y="1029837"/>
            <a:ext cx="2101755" cy="1552885"/>
          </a:xfrm>
          <a:custGeom>
            <a:avLst/>
            <a:gdLst>
              <a:gd name="connsiteX0" fmla="*/ 0 w 2101755"/>
              <a:gd name="connsiteY0" fmla="*/ 0 h 1542995"/>
              <a:gd name="connsiteX1" fmla="*/ 313899 w 2101755"/>
              <a:gd name="connsiteY1" fmla="*/ 177421 h 1542995"/>
              <a:gd name="connsiteX2" fmla="*/ 491320 w 2101755"/>
              <a:gd name="connsiteY2" fmla="*/ 559559 h 1542995"/>
              <a:gd name="connsiteX3" fmla="*/ 818866 w 2101755"/>
              <a:gd name="connsiteY3" fmla="*/ 1378424 h 1542995"/>
              <a:gd name="connsiteX4" fmla="*/ 1050878 w 2101755"/>
              <a:gd name="connsiteY4" fmla="*/ 1528550 h 1542995"/>
              <a:gd name="connsiteX5" fmla="*/ 2101755 w 2101755"/>
              <a:gd name="connsiteY5" fmla="*/ 1528550 h 1542995"/>
              <a:gd name="connsiteX0" fmla="*/ 0 w 2101755"/>
              <a:gd name="connsiteY0" fmla="*/ 0 h 1551301"/>
              <a:gd name="connsiteX1" fmla="*/ 313899 w 2101755"/>
              <a:gd name="connsiteY1" fmla="*/ 177421 h 1551301"/>
              <a:gd name="connsiteX2" fmla="*/ 491320 w 2101755"/>
              <a:gd name="connsiteY2" fmla="*/ 559559 h 1551301"/>
              <a:gd name="connsiteX3" fmla="*/ 818866 w 2101755"/>
              <a:gd name="connsiteY3" fmla="*/ 1378424 h 1551301"/>
              <a:gd name="connsiteX4" fmla="*/ 1158034 w 2101755"/>
              <a:gd name="connsiteY4" fmla="*/ 1540456 h 1551301"/>
              <a:gd name="connsiteX5" fmla="*/ 2101755 w 2101755"/>
              <a:gd name="connsiteY5" fmla="*/ 1528550 h 1551301"/>
              <a:gd name="connsiteX0" fmla="*/ 0 w 2101755"/>
              <a:gd name="connsiteY0" fmla="*/ 0 h 1552885"/>
              <a:gd name="connsiteX1" fmla="*/ 313899 w 2101755"/>
              <a:gd name="connsiteY1" fmla="*/ 177421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 name="connsiteX0" fmla="*/ 0 w 2101755"/>
              <a:gd name="connsiteY0" fmla="*/ 0 h 1552885"/>
              <a:gd name="connsiteX1" fmla="*/ 309136 w 2101755"/>
              <a:gd name="connsiteY1" fmla="*/ 194090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1755" h="1552885">
                <a:moveTo>
                  <a:pt x="0" y="0"/>
                </a:moveTo>
                <a:cubicBezTo>
                  <a:pt x="116006" y="42080"/>
                  <a:pt x="227249" y="100830"/>
                  <a:pt x="309136" y="194090"/>
                </a:cubicBezTo>
                <a:cubicBezTo>
                  <a:pt x="391023" y="287350"/>
                  <a:pt x="407159" y="365742"/>
                  <a:pt x="491320" y="559559"/>
                </a:cubicBezTo>
                <a:cubicBezTo>
                  <a:pt x="575481" y="753376"/>
                  <a:pt x="702984" y="1193509"/>
                  <a:pt x="814103" y="1356992"/>
                </a:cubicBezTo>
                <a:cubicBezTo>
                  <a:pt x="925222" y="1520475"/>
                  <a:pt x="943425" y="1511863"/>
                  <a:pt x="1158034" y="1540456"/>
                </a:cubicBezTo>
                <a:cubicBezTo>
                  <a:pt x="1372643" y="1569049"/>
                  <a:pt x="1683224" y="1541060"/>
                  <a:pt x="2101755" y="1528550"/>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5" name="Freeform 24"/>
          <p:cNvSpPr/>
          <p:nvPr/>
        </p:nvSpPr>
        <p:spPr bwMode="auto">
          <a:xfrm>
            <a:off x="733771" y="838769"/>
            <a:ext cx="2088107" cy="514152"/>
          </a:xfrm>
          <a:custGeom>
            <a:avLst/>
            <a:gdLst>
              <a:gd name="connsiteX0" fmla="*/ 0 w 2088107"/>
              <a:gd name="connsiteY0" fmla="*/ 0 h 512300"/>
              <a:gd name="connsiteX1" fmla="*/ 491319 w 2088107"/>
              <a:gd name="connsiteY1" fmla="*/ 327546 h 512300"/>
              <a:gd name="connsiteX2" fmla="*/ 1023582 w 2088107"/>
              <a:gd name="connsiteY2" fmla="*/ 491319 h 512300"/>
              <a:gd name="connsiteX3" fmla="*/ 2088107 w 2088107"/>
              <a:gd name="connsiteY3" fmla="*/ 504967 h 512300"/>
              <a:gd name="connsiteX0" fmla="*/ 0 w 2088107"/>
              <a:gd name="connsiteY0" fmla="*/ 0 h 514152"/>
              <a:gd name="connsiteX1" fmla="*/ 507988 w 2088107"/>
              <a:gd name="connsiteY1" fmla="*/ 296589 h 514152"/>
              <a:gd name="connsiteX2" fmla="*/ 1023582 w 2088107"/>
              <a:gd name="connsiteY2" fmla="*/ 491319 h 514152"/>
              <a:gd name="connsiteX3" fmla="*/ 2088107 w 2088107"/>
              <a:gd name="connsiteY3" fmla="*/ 504967 h 514152"/>
              <a:gd name="connsiteX0" fmla="*/ 0 w 2088107"/>
              <a:gd name="connsiteY0" fmla="*/ 0 h 514152"/>
              <a:gd name="connsiteX1" fmla="*/ 163773 w 2088107"/>
              <a:gd name="connsiteY1" fmla="*/ 108969 h 514152"/>
              <a:gd name="connsiteX2" fmla="*/ 507988 w 2088107"/>
              <a:gd name="connsiteY2" fmla="*/ 296589 h 514152"/>
              <a:gd name="connsiteX3" fmla="*/ 1023582 w 2088107"/>
              <a:gd name="connsiteY3" fmla="*/ 491319 h 514152"/>
              <a:gd name="connsiteX4" fmla="*/ 2088107 w 2088107"/>
              <a:gd name="connsiteY4" fmla="*/ 504967 h 514152"/>
              <a:gd name="connsiteX0" fmla="*/ 0 w 2088107"/>
              <a:gd name="connsiteY0" fmla="*/ 0 h 514152"/>
              <a:gd name="connsiteX1" fmla="*/ 185204 w 2088107"/>
              <a:gd name="connsiteY1" fmla="*/ 78012 h 514152"/>
              <a:gd name="connsiteX2" fmla="*/ 507988 w 2088107"/>
              <a:gd name="connsiteY2" fmla="*/ 296589 h 514152"/>
              <a:gd name="connsiteX3" fmla="*/ 1023582 w 2088107"/>
              <a:gd name="connsiteY3" fmla="*/ 491319 h 514152"/>
              <a:gd name="connsiteX4" fmla="*/ 2088107 w 2088107"/>
              <a:gd name="connsiteY4" fmla="*/ 504967 h 514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107" h="514152">
                <a:moveTo>
                  <a:pt x="0" y="0"/>
                </a:moveTo>
                <a:cubicBezTo>
                  <a:pt x="27296" y="18162"/>
                  <a:pt x="100539" y="28581"/>
                  <a:pt x="185204" y="78012"/>
                </a:cubicBezTo>
                <a:cubicBezTo>
                  <a:pt x="269869" y="127444"/>
                  <a:pt x="368259" y="227705"/>
                  <a:pt x="507988" y="296589"/>
                </a:cubicBezTo>
                <a:cubicBezTo>
                  <a:pt x="647717" y="365473"/>
                  <a:pt x="760229" y="456589"/>
                  <a:pt x="1023582" y="491319"/>
                </a:cubicBezTo>
                <a:cubicBezTo>
                  <a:pt x="1286935" y="526049"/>
                  <a:pt x="1688910" y="512928"/>
                  <a:pt x="2088107" y="504967"/>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6" name="Rectangle 25"/>
          <p:cNvSpPr/>
          <p:nvPr/>
        </p:nvSpPr>
        <p:spPr bwMode="auto">
          <a:xfrm>
            <a:off x="2507269" y="647700"/>
            <a:ext cx="487362"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7" name="Rectangle 26"/>
          <p:cNvSpPr/>
          <p:nvPr/>
        </p:nvSpPr>
        <p:spPr bwMode="auto">
          <a:xfrm>
            <a:off x="2659669" y="800099"/>
            <a:ext cx="243681" cy="609601"/>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8" name="Rectangle 27"/>
          <p:cNvSpPr/>
          <p:nvPr/>
        </p:nvSpPr>
        <p:spPr bwMode="auto">
          <a:xfrm>
            <a:off x="2679512" y="17907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9" name="Rectangle 28"/>
          <p:cNvSpPr/>
          <p:nvPr/>
        </p:nvSpPr>
        <p:spPr bwMode="auto">
          <a:xfrm>
            <a:off x="2679512" y="2095500"/>
            <a:ext cx="152400" cy="1524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0" name="Rectangle 29"/>
          <p:cNvSpPr/>
          <p:nvPr/>
        </p:nvSpPr>
        <p:spPr bwMode="auto">
          <a:xfrm>
            <a:off x="2672369" y="25527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1" name="Rectangle 30"/>
          <p:cNvSpPr/>
          <p:nvPr/>
        </p:nvSpPr>
        <p:spPr bwMode="auto">
          <a:xfrm>
            <a:off x="2679512" y="29336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2" name="Rectangle 31"/>
          <p:cNvSpPr/>
          <p:nvPr/>
        </p:nvSpPr>
        <p:spPr bwMode="auto">
          <a:xfrm>
            <a:off x="2674750" y="30860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3" name="Rectangle 32"/>
          <p:cNvSpPr/>
          <p:nvPr/>
        </p:nvSpPr>
        <p:spPr bwMode="auto">
          <a:xfrm>
            <a:off x="2665225" y="33909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4" name="Rectangle 33"/>
          <p:cNvSpPr/>
          <p:nvPr/>
        </p:nvSpPr>
        <p:spPr bwMode="auto">
          <a:xfrm>
            <a:off x="2679512" y="38481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5" name="Rectangle 34"/>
          <p:cNvSpPr/>
          <p:nvPr/>
        </p:nvSpPr>
        <p:spPr bwMode="auto">
          <a:xfrm>
            <a:off x="2684275" y="4086225"/>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6" name="Rectangle 35"/>
          <p:cNvSpPr/>
          <p:nvPr/>
        </p:nvSpPr>
        <p:spPr bwMode="auto">
          <a:xfrm>
            <a:off x="2674750" y="44577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7" name="Rectangle 36"/>
          <p:cNvSpPr/>
          <p:nvPr/>
        </p:nvSpPr>
        <p:spPr bwMode="auto">
          <a:xfrm>
            <a:off x="2693800" y="4834708"/>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8" name="Text Box 4"/>
          <p:cNvSpPr txBox="1">
            <a:spLocks noChangeArrowheads="1"/>
          </p:cNvSpPr>
          <p:nvPr/>
        </p:nvSpPr>
        <p:spPr bwMode="auto">
          <a:xfrm>
            <a:off x="-16858" y="5333375"/>
            <a:ext cx="9144001" cy="1446550"/>
          </a:xfrm>
          <a:prstGeom prst="rect">
            <a:avLst/>
          </a:prstGeom>
          <a:solidFill>
            <a:srgbClr val="FFFF00"/>
          </a:solidFill>
          <a:ln>
            <a:noFill/>
          </a:ln>
          <a:effectLst/>
        </p:spPr>
        <p:txBody>
          <a:bodyPr wrap="squar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lgn="l">
              <a:spcBef>
                <a:spcPct val="50000"/>
              </a:spcBef>
            </a:pPr>
            <a:r>
              <a:rPr lang="en-US" sz="4400" b="0" dirty="0">
                <a:latin typeface="Arial Narrow" panose="020B0606020202030204" pitchFamily="34" charset="0"/>
              </a:rPr>
              <a:t>5.  How long (in millions of years) was the</a:t>
            </a:r>
            <a:br>
              <a:rPr lang="en-US" sz="4400" b="0" dirty="0">
                <a:latin typeface="Arial Narrow" panose="020B0606020202030204" pitchFamily="34" charset="0"/>
              </a:rPr>
            </a:br>
            <a:r>
              <a:rPr lang="en-US" sz="4400" b="0" dirty="0">
                <a:latin typeface="Arial Narrow" panose="020B0606020202030204" pitchFamily="34" charset="0"/>
              </a:rPr>
              <a:t>      Triassic Period?)</a:t>
            </a:r>
          </a:p>
        </p:txBody>
      </p:sp>
      <p:sp>
        <p:nvSpPr>
          <p:cNvPr id="39" name="Text Box 4"/>
          <p:cNvSpPr txBox="1">
            <a:spLocks noChangeArrowheads="1"/>
          </p:cNvSpPr>
          <p:nvPr/>
        </p:nvSpPr>
        <p:spPr bwMode="auto">
          <a:xfrm>
            <a:off x="3257550" y="1599337"/>
            <a:ext cx="3312823" cy="1754326"/>
          </a:xfrm>
          <a:prstGeom prst="rect">
            <a:avLst/>
          </a:prstGeom>
          <a:solidFill>
            <a:srgbClr val="FFFF00"/>
          </a:solidFill>
          <a:ln w="76200">
            <a:solidFill>
              <a:srgbClr val="FF0000"/>
            </a:solidFill>
          </a:ln>
          <a:effectLst/>
        </p:spPr>
        <p:txBody>
          <a:bodyPr wrap="squar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5400" b="0" dirty="0">
                <a:latin typeface="Arial Narrow" panose="020B0606020202030204" pitchFamily="34" charset="0"/>
              </a:rPr>
              <a:t>51 million years</a:t>
            </a:r>
          </a:p>
        </p:txBody>
      </p:sp>
    </p:spTree>
    <p:extLst>
      <p:ext uri="{BB962C8B-B14F-4D97-AF65-F5344CB8AC3E}">
        <p14:creationId xmlns:p14="http://schemas.microsoft.com/office/powerpoint/2010/main" val="285299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grpSp>
        <p:nvGrpSpPr>
          <p:cNvPr id="79874" name="Group 2"/>
          <p:cNvGrpSpPr>
            <a:grpSpLocks/>
          </p:cNvGrpSpPr>
          <p:nvPr/>
        </p:nvGrpSpPr>
        <p:grpSpPr bwMode="auto">
          <a:xfrm>
            <a:off x="-16856" y="38100"/>
            <a:ext cx="9144000" cy="6248400"/>
            <a:chOff x="0" y="0"/>
            <a:chExt cx="5760" cy="3936"/>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1"/>
          <p:cNvSpPr/>
          <p:nvPr/>
        </p:nvSpPr>
        <p:spPr bwMode="auto">
          <a:xfrm>
            <a:off x="644290" y="4381500"/>
            <a:ext cx="786653"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6" name="Rectangle 5"/>
          <p:cNvSpPr/>
          <p:nvPr/>
        </p:nvSpPr>
        <p:spPr bwMode="auto">
          <a:xfrm>
            <a:off x="135544" y="1250094"/>
            <a:ext cx="224118" cy="3398106"/>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7" name="Freeform 6"/>
          <p:cNvSpPr/>
          <p:nvPr/>
        </p:nvSpPr>
        <p:spPr bwMode="auto">
          <a:xfrm>
            <a:off x="341799" y="1245545"/>
            <a:ext cx="7436223" cy="3665363"/>
          </a:xfrm>
          <a:custGeom>
            <a:avLst/>
            <a:gdLst>
              <a:gd name="connsiteX0" fmla="*/ 0 w 7436223"/>
              <a:gd name="connsiteY0" fmla="*/ 6013 h 3860887"/>
              <a:gd name="connsiteX1" fmla="*/ 389964 w 7436223"/>
              <a:gd name="connsiteY1" fmla="*/ 19460 h 3860887"/>
              <a:gd name="connsiteX2" fmla="*/ 605117 w 7436223"/>
              <a:gd name="connsiteY2" fmla="*/ 167377 h 3860887"/>
              <a:gd name="connsiteX3" fmla="*/ 699247 w 7436223"/>
              <a:gd name="connsiteY3" fmla="*/ 476660 h 3860887"/>
              <a:gd name="connsiteX4" fmla="*/ 1237129 w 7436223"/>
              <a:gd name="connsiteY4" fmla="*/ 3623271 h 3860887"/>
              <a:gd name="connsiteX5" fmla="*/ 1748117 w 7436223"/>
              <a:gd name="connsiteY5" fmla="*/ 3636719 h 3860887"/>
              <a:gd name="connsiteX6" fmla="*/ 7436223 w 7436223"/>
              <a:gd name="connsiteY6" fmla="*/ 3636719 h 3860887"/>
              <a:gd name="connsiteX0" fmla="*/ 0 w 7436223"/>
              <a:gd name="connsiteY0" fmla="*/ 6013 h 3680546"/>
              <a:gd name="connsiteX1" fmla="*/ 389964 w 7436223"/>
              <a:gd name="connsiteY1" fmla="*/ 19460 h 3680546"/>
              <a:gd name="connsiteX2" fmla="*/ 605117 w 7436223"/>
              <a:gd name="connsiteY2" fmla="*/ 167377 h 3680546"/>
              <a:gd name="connsiteX3" fmla="*/ 699247 w 7436223"/>
              <a:gd name="connsiteY3" fmla="*/ 476660 h 3680546"/>
              <a:gd name="connsiteX4" fmla="*/ 1129553 w 7436223"/>
              <a:gd name="connsiteY4" fmla="*/ 3045048 h 3680546"/>
              <a:gd name="connsiteX5" fmla="*/ 1748117 w 7436223"/>
              <a:gd name="connsiteY5" fmla="*/ 3636719 h 3680546"/>
              <a:gd name="connsiteX6" fmla="*/ 7436223 w 7436223"/>
              <a:gd name="connsiteY6" fmla="*/ 3636719 h 3680546"/>
              <a:gd name="connsiteX0" fmla="*/ 0 w 7436223"/>
              <a:gd name="connsiteY0" fmla="*/ 6013 h 3731346"/>
              <a:gd name="connsiteX1" fmla="*/ 389964 w 7436223"/>
              <a:gd name="connsiteY1" fmla="*/ 19460 h 3731346"/>
              <a:gd name="connsiteX2" fmla="*/ 605117 w 7436223"/>
              <a:gd name="connsiteY2" fmla="*/ 167377 h 3731346"/>
              <a:gd name="connsiteX3" fmla="*/ 699247 w 7436223"/>
              <a:gd name="connsiteY3" fmla="*/ 476660 h 3731346"/>
              <a:gd name="connsiteX4" fmla="*/ 1048871 w 7436223"/>
              <a:gd name="connsiteY4" fmla="*/ 2359248 h 3731346"/>
              <a:gd name="connsiteX5" fmla="*/ 1748117 w 7436223"/>
              <a:gd name="connsiteY5" fmla="*/ 3636719 h 3731346"/>
              <a:gd name="connsiteX6" fmla="*/ 7436223 w 7436223"/>
              <a:gd name="connsiteY6" fmla="*/ 3636719 h 3731346"/>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2595282 w 7436223"/>
              <a:gd name="connsiteY5" fmla="*/ 3663613 h 3751738"/>
              <a:gd name="connsiteX6" fmla="*/ 7436223 w 7436223"/>
              <a:gd name="connsiteY6" fmla="*/ 3636719 h 3751738"/>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1573305 w 7436223"/>
              <a:gd name="connsiteY5" fmla="*/ 3179519 h 3751738"/>
              <a:gd name="connsiteX6" fmla="*/ 2595282 w 7436223"/>
              <a:gd name="connsiteY6" fmla="*/ 3663613 h 3751738"/>
              <a:gd name="connsiteX7" fmla="*/ 7436223 w 7436223"/>
              <a:gd name="connsiteY7" fmla="*/ 3636719 h 3751738"/>
              <a:gd name="connsiteX0" fmla="*/ 0 w 7436223"/>
              <a:gd name="connsiteY0" fmla="*/ 6013 h 3750931"/>
              <a:gd name="connsiteX1" fmla="*/ 389964 w 7436223"/>
              <a:gd name="connsiteY1" fmla="*/ 19460 h 3750931"/>
              <a:gd name="connsiteX2" fmla="*/ 605117 w 7436223"/>
              <a:gd name="connsiteY2" fmla="*/ 167377 h 3750931"/>
              <a:gd name="connsiteX3" fmla="*/ 699247 w 7436223"/>
              <a:gd name="connsiteY3" fmla="*/ 476660 h 3750931"/>
              <a:gd name="connsiteX4" fmla="*/ 1048871 w 7436223"/>
              <a:gd name="connsiteY4" fmla="*/ 2359248 h 3750931"/>
              <a:gd name="connsiteX5" fmla="*/ 1317810 w 7436223"/>
              <a:gd name="connsiteY5" fmla="*/ 3650166 h 3750931"/>
              <a:gd name="connsiteX6" fmla="*/ 2595282 w 7436223"/>
              <a:gd name="connsiteY6" fmla="*/ 3663613 h 3750931"/>
              <a:gd name="connsiteX7" fmla="*/ 7436223 w 7436223"/>
              <a:gd name="connsiteY7" fmla="*/ 3636719 h 3750931"/>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1531 h 3664173"/>
              <a:gd name="connsiteX1" fmla="*/ 389964 w 7436223"/>
              <a:gd name="connsiteY1" fmla="*/ 14978 h 3664173"/>
              <a:gd name="connsiteX2" fmla="*/ 437029 w 7436223"/>
              <a:gd name="connsiteY2" fmla="*/ 17920 h 3664173"/>
              <a:gd name="connsiteX3" fmla="*/ 605117 w 7436223"/>
              <a:gd name="connsiteY3" fmla="*/ 162895 h 3664173"/>
              <a:gd name="connsiteX4" fmla="*/ 699247 w 7436223"/>
              <a:gd name="connsiteY4" fmla="*/ 472178 h 3664173"/>
              <a:gd name="connsiteX5" fmla="*/ 1048871 w 7436223"/>
              <a:gd name="connsiteY5" fmla="*/ 2354766 h 3664173"/>
              <a:gd name="connsiteX6" fmla="*/ 1317810 w 7436223"/>
              <a:gd name="connsiteY6" fmla="*/ 3645684 h 3664173"/>
              <a:gd name="connsiteX7" fmla="*/ 2595282 w 7436223"/>
              <a:gd name="connsiteY7" fmla="*/ 3659131 h 3664173"/>
              <a:gd name="connsiteX8" fmla="*/ 7436223 w 7436223"/>
              <a:gd name="connsiteY8" fmla="*/ 3632237 h 3664173"/>
              <a:gd name="connsiteX0" fmla="*/ 0 w 7436223"/>
              <a:gd name="connsiteY0" fmla="*/ 2240 h 3664882"/>
              <a:gd name="connsiteX1" fmla="*/ 368533 w 7436223"/>
              <a:gd name="connsiteY1" fmla="*/ 8543 h 3664882"/>
              <a:gd name="connsiteX2" fmla="*/ 437029 w 7436223"/>
              <a:gd name="connsiteY2" fmla="*/ 18629 h 3664882"/>
              <a:gd name="connsiteX3" fmla="*/ 605117 w 7436223"/>
              <a:gd name="connsiteY3" fmla="*/ 163604 h 3664882"/>
              <a:gd name="connsiteX4" fmla="*/ 699247 w 7436223"/>
              <a:gd name="connsiteY4" fmla="*/ 472887 h 3664882"/>
              <a:gd name="connsiteX5" fmla="*/ 1048871 w 7436223"/>
              <a:gd name="connsiteY5" fmla="*/ 2355475 h 3664882"/>
              <a:gd name="connsiteX6" fmla="*/ 1317810 w 7436223"/>
              <a:gd name="connsiteY6" fmla="*/ 3646393 h 3664882"/>
              <a:gd name="connsiteX7" fmla="*/ 2595282 w 7436223"/>
              <a:gd name="connsiteY7" fmla="*/ 3659840 h 3664882"/>
              <a:gd name="connsiteX8" fmla="*/ 7436223 w 7436223"/>
              <a:gd name="connsiteY8" fmla="*/ 3632946 h 3664882"/>
              <a:gd name="connsiteX0" fmla="*/ 0 w 7436223"/>
              <a:gd name="connsiteY0" fmla="*/ 2463 h 3665105"/>
              <a:gd name="connsiteX1" fmla="*/ 368533 w 7436223"/>
              <a:gd name="connsiteY1" fmla="*/ 8766 h 3665105"/>
              <a:gd name="connsiteX2" fmla="*/ 487035 w 7436223"/>
              <a:gd name="connsiteY2" fmla="*/ 28377 h 3665105"/>
              <a:gd name="connsiteX3" fmla="*/ 605117 w 7436223"/>
              <a:gd name="connsiteY3" fmla="*/ 163827 h 3665105"/>
              <a:gd name="connsiteX4" fmla="*/ 699247 w 7436223"/>
              <a:gd name="connsiteY4" fmla="*/ 473110 h 3665105"/>
              <a:gd name="connsiteX5" fmla="*/ 1048871 w 7436223"/>
              <a:gd name="connsiteY5" fmla="*/ 2355698 h 3665105"/>
              <a:gd name="connsiteX6" fmla="*/ 1317810 w 7436223"/>
              <a:gd name="connsiteY6" fmla="*/ 3646616 h 3665105"/>
              <a:gd name="connsiteX7" fmla="*/ 2595282 w 7436223"/>
              <a:gd name="connsiteY7" fmla="*/ 3660063 h 3665105"/>
              <a:gd name="connsiteX8" fmla="*/ 7436223 w 7436223"/>
              <a:gd name="connsiteY8" fmla="*/ 3633169 h 3665105"/>
              <a:gd name="connsiteX0" fmla="*/ 0 w 7436223"/>
              <a:gd name="connsiteY0" fmla="*/ 9505 h 3672147"/>
              <a:gd name="connsiteX1" fmla="*/ 380439 w 7436223"/>
              <a:gd name="connsiteY1" fmla="*/ 1520 h 3672147"/>
              <a:gd name="connsiteX2" fmla="*/ 487035 w 7436223"/>
              <a:gd name="connsiteY2" fmla="*/ 35419 h 3672147"/>
              <a:gd name="connsiteX3" fmla="*/ 605117 w 7436223"/>
              <a:gd name="connsiteY3" fmla="*/ 170869 h 3672147"/>
              <a:gd name="connsiteX4" fmla="*/ 699247 w 7436223"/>
              <a:gd name="connsiteY4" fmla="*/ 480152 h 3672147"/>
              <a:gd name="connsiteX5" fmla="*/ 1048871 w 7436223"/>
              <a:gd name="connsiteY5" fmla="*/ 2362740 h 3672147"/>
              <a:gd name="connsiteX6" fmla="*/ 1317810 w 7436223"/>
              <a:gd name="connsiteY6" fmla="*/ 3653658 h 3672147"/>
              <a:gd name="connsiteX7" fmla="*/ 2595282 w 7436223"/>
              <a:gd name="connsiteY7" fmla="*/ 3667105 h 3672147"/>
              <a:gd name="connsiteX8" fmla="*/ 7436223 w 7436223"/>
              <a:gd name="connsiteY8" fmla="*/ 3640211 h 3672147"/>
              <a:gd name="connsiteX0" fmla="*/ 0 w 7436223"/>
              <a:gd name="connsiteY0" fmla="*/ 4567 h 3667209"/>
              <a:gd name="connsiteX1" fmla="*/ 382820 w 7436223"/>
              <a:gd name="connsiteY1" fmla="*/ 3726 h 3667209"/>
              <a:gd name="connsiteX2" fmla="*/ 487035 w 7436223"/>
              <a:gd name="connsiteY2" fmla="*/ 30481 h 3667209"/>
              <a:gd name="connsiteX3" fmla="*/ 605117 w 7436223"/>
              <a:gd name="connsiteY3" fmla="*/ 165931 h 3667209"/>
              <a:gd name="connsiteX4" fmla="*/ 699247 w 7436223"/>
              <a:gd name="connsiteY4" fmla="*/ 475214 h 3667209"/>
              <a:gd name="connsiteX5" fmla="*/ 1048871 w 7436223"/>
              <a:gd name="connsiteY5" fmla="*/ 2357802 h 3667209"/>
              <a:gd name="connsiteX6" fmla="*/ 1317810 w 7436223"/>
              <a:gd name="connsiteY6" fmla="*/ 3648720 h 3667209"/>
              <a:gd name="connsiteX7" fmla="*/ 2595282 w 7436223"/>
              <a:gd name="connsiteY7" fmla="*/ 3662167 h 3667209"/>
              <a:gd name="connsiteX8" fmla="*/ 7436223 w 7436223"/>
              <a:gd name="connsiteY8" fmla="*/ 3635273 h 3667209"/>
              <a:gd name="connsiteX0" fmla="*/ 0 w 7436223"/>
              <a:gd name="connsiteY0" fmla="*/ 5162 h 3667804"/>
              <a:gd name="connsiteX1" fmla="*/ 382820 w 7436223"/>
              <a:gd name="connsiteY1" fmla="*/ 4321 h 3667804"/>
              <a:gd name="connsiteX2" fmla="*/ 487035 w 7436223"/>
              <a:gd name="connsiteY2" fmla="*/ 40601 h 3667804"/>
              <a:gd name="connsiteX3" fmla="*/ 605117 w 7436223"/>
              <a:gd name="connsiteY3" fmla="*/ 166526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10126 h 3672768"/>
              <a:gd name="connsiteX1" fmla="*/ 382820 w 7436223"/>
              <a:gd name="connsiteY1" fmla="*/ 9285 h 3672768"/>
              <a:gd name="connsiteX2" fmla="*/ 487035 w 7436223"/>
              <a:gd name="connsiteY2" fmla="*/ 45565 h 3672768"/>
              <a:gd name="connsiteX3" fmla="*/ 699247 w 7436223"/>
              <a:gd name="connsiteY3" fmla="*/ 480773 h 3672768"/>
              <a:gd name="connsiteX4" fmla="*/ 1048871 w 7436223"/>
              <a:gd name="connsiteY4" fmla="*/ 2363361 h 3672768"/>
              <a:gd name="connsiteX5" fmla="*/ 1317810 w 7436223"/>
              <a:gd name="connsiteY5" fmla="*/ 3654279 h 3672768"/>
              <a:gd name="connsiteX6" fmla="*/ 2595282 w 7436223"/>
              <a:gd name="connsiteY6" fmla="*/ 3667726 h 3672768"/>
              <a:gd name="connsiteX7" fmla="*/ 7436223 w 7436223"/>
              <a:gd name="connsiteY7" fmla="*/ 3640832 h 3672768"/>
              <a:gd name="connsiteX0" fmla="*/ 0 w 7436223"/>
              <a:gd name="connsiteY0" fmla="*/ 11572 h 3674214"/>
              <a:gd name="connsiteX1" fmla="*/ 382820 w 7436223"/>
              <a:gd name="connsiteY1" fmla="*/ 10731 h 3674214"/>
              <a:gd name="connsiteX2" fmla="*/ 584666 w 7436223"/>
              <a:gd name="connsiteY2" fmla="*/ 137498 h 3674214"/>
              <a:gd name="connsiteX3" fmla="*/ 699247 w 7436223"/>
              <a:gd name="connsiteY3" fmla="*/ 482219 h 3674214"/>
              <a:gd name="connsiteX4" fmla="*/ 1048871 w 7436223"/>
              <a:gd name="connsiteY4" fmla="*/ 2364807 h 3674214"/>
              <a:gd name="connsiteX5" fmla="*/ 1317810 w 7436223"/>
              <a:gd name="connsiteY5" fmla="*/ 3655725 h 3674214"/>
              <a:gd name="connsiteX6" fmla="*/ 2595282 w 7436223"/>
              <a:gd name="connsiteY6" fmla="*/ 3669172 h 3674214"/>
              <a:gd name="connsiteX7" fmla="*/ 7436223 w 7436223"/>
              <a:gd name="connsiteY7" fmla="*/ 3642278 h 3674214"/>
              <a:gd name="connsiteX0" fmla="*/ 0 w 7436223"/>
              <a:gd name="connsiteY0" fmla="*/ 11051 h 3673693"/>
              <a:gd name="connsiteX1" fmla="*/ 382820 w 7436223"/>
              <a:gd name="connsiteY1" fmla="*/ 10210 h 3673693"/>
              <a:gd name="connsiteX2" fmla="*/ 567997 w 7436223"/>
              <a:gd name="connsiteY2" fmla="*/ 129834 h 3673693"/>
              <a:gd name="connsiteX3" fmla="*/ 699247 w 7436223"/>
              <a:gd name="connsiteY3" fmla="*/ 481698 h 3673693"/>
              <a:gd name="connsiteX4" fmla="*/ 1048871 w 7436223"/>
              <a:gd name="connsiteY4" fmla="*/ 2364286 h 3673693"/>
              <a:gd name="connsiteX5" fmla="*/ 1317810 w 7436223"/>
              <a:gd name="connsiteY5" fmla="*/ 3655204 h 3673693"/>
              <a:gd name="connsiteX6" fmla="*/ 2595282 w 7436223"/>
              <a:gd name="connsiteY6" fmla="*/ 3668651 h 3673693"/>
              <a:gd name="connsiteX7" fmla="*/ 7436223 w 7436223"/>
              <a:gd name="connsiteY7" fmla="*/ 3641757 h 3673693"/>
              <a:gd name="connsiteX0" fmla="*/ 0 w 7436223"/>
              <a:gd name="connsiteY0" fmla="*/ 10011 h 3672653"/>
              <a:gd name="connsiteX1" fmla="*/ 382820 w 7436223"/>
              <a:gd name="connsiteY1" fmla="*/ 9170 h 3672653"/>
              <a:gd name="connsiteX2" fmla="*/ 553710 w 7436223"/>
              <a:gd name="connsiteY2" fmla="*/ 114506 h 3672653"/>
              <a:gd name="connsiteX3" fmla="*/ 699247 w 7436223"/>
              <a:gd name="connsiteY3" fmla="*/ 480658 h 3672653"/>
              <a:gd name="connsiteX4" fmla="*/ 1048871 w 7436223"/>
              <a:gd name="connsiteY4" fmla="*/ 2363246 h 3672653"/>
              <a:gd name="connsiteX5" fmla="*/ 1317810 w 7436223"/>
              <a:gd name="connsiteY5" fmla="*/ 3654164 h 3672653"/>
              <a:gd name="connsiteX6" fmla="*/ 2595282 w 7436223"/>
              <a:gd name="connsiteY6" fmla="*/ 3667611 h 3672653"/>
              <a:gd name="connsiteX7" fmla="*/ 7436223 w 7436223"/>
              <a:gd name="connsiteY7" fmla="*/ 3640717 h 3672653"/>
              <a:gd name="connsiteX0" fmla="*/ 0 w 7436223"/>
              <a:gd name="connsiteY0" fmla="*/ 5953 h 3668595"/>
              <a:gd name="connsiteX1" fmla="*/ 382820 w 7436223"/>
              <a:gd name="connsiteY1" fmla="*/ 5112 h 3668595"/>
              <a:gd name="connsiteX2" fmla="*/ 553710 w 7436223"/>
              <a:gd name="connsiteY2" fmla="*/ 110448 h 3668595"/>
              <a:gd name="connsiteX3" fmla="*/ 699247 w 7436223"/>
              <a:gd name="connsiteY3" fmla="*/ 476600 h 3668595"/>
              <a:gd name="connsiteX4" fmla="*/ 1048871 w 7436223"/>
              <a:gd name="connsiteY4" fmla="*/ 2359188 h 3668595"/>
              <a:gd name="connsiteX5" fmla="*/ 1317810 w 7436223"/>
              <a:gd name="connsiteY5" fmla="*/ 3650106 h 3668595"/>
              <a:gd name="connsiteX6" fmla="*/ 2595282 w 7436223"/>
              <a:gd name="connsiteY6" fmla="*/ 3663553 h 3668595"/>
              <a:gd name="connsiteX7" fmla="*/ 7436223 w 7436223"/>
              <a:gd name="connsiteY7" fmla="*/ 3636659 h 3668595"/>
              <a:gd name="connsiteX0" fmla="*/ 0 w 7436223"/>
              <a:gd name="connsiteY0" fmla="*/ 9837 h 3672479"/>
              <a:gd name="connsiteX1" fmla="*/ 382820 w 7436223"/>
              <a:gd name="connsiteY1" fmla="*/ 8996 h 3672479"/>
              <a:gd name="connsiteX2" fmla="*/ 563235 w 7436223"/>
              <a:gd name="connsiteY2" fmla="*/ 111951 h 3672479"/>
              <a:gd name="connsiteX3" fmla="*/ 699247 w 7436223"/>
              <a:gd name="connsiteY3" fmla="*/ 480484 h 3672479"/>
              <a:gd name="connsiteX4" fmla="*/ 1048871 w 7436223"/>
              <a:gd name="connsiteY4" fmla="*/ 2363072 h 3672479"/>
              <a:gd name="connsiteX5" fmla="*/ 1317810 w 7436223"/>
              <a:gd name="connsiteY5" fmla="*/ 3653990 h 3672479"/>
              <a:gd name="connsiteX6" fmla="*/ 2595282 w 7436223"/>
              <a:gd name="connsiteY6" fmla="*/ 3667437 h 3672479"/>
              <a:gd name="connsiteX7" fmla="*/ 7436223 w 7436223"/>
              <a:gd name="connsiteY7"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65617 w 7436223"/>
              <a:gd name="connsiteY3" fmla="*/ 116715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27517 w 7436223"/>
              <a:gd name="connsiteY3" fmla="*/ 85758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4712 h 3667354"/>
              <a:gd name="connsiteX1" fmla="*/ 382820 w 7436223"/>
              <a:gd name="connsiteY1" fmla="*/ 3871 h 3667354"/>
              <a:gd name="connsiteX2" fmla="*/ 463223 w 7436223"/>
              <a:gd name="connsiteY2" fmla="*/ 33007 h 3667354"/>
              <a:gd name="connsiteX3" fmla="*/ 527517 w 7436223"/>
              <a:gd name="connsiteY3" fmla="*/ 80633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672773 w 7436223"/>
              <a:gd name="connsiteY6" fmla="*/ 346906 h 3666927"/>
              <a:gd name="connsiteX7" fmla="*/ 1048871 w 7436223"/>
              <a:gd name="connsiteY7" fmla="*/ 2357520 h 3666927"/>
              <a:gd name="connsiteX8" fmla="*/ 1317810 w 7436223"/>
              <a:gd name="connsiteY8" fmla="*/ 3648438 h 3666927"/>
              <a:gd name="connsiteX9" fmla="*/ 2595282 w 7436223"/>
              <a:gd name="connsiteY9" fmla="*/ 3661885 h 3666927"/>
              <a:gd name="connsiteX10" fmla="*/ 7436223 w 7436223"/>
              <a:gd name="connsiteY10"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672773 w 7436223"/>
              <a:gd name="connsiteY5" fmla="*/ 346906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18130 h 3680772"/>
              <a:gd name="connsiteX1" fmla="*/ 382820 w 7436223"/>
              <a:gd name="connsiteY1" fmla="*/ 17289 h 3680772"/>
              <a:gd name="connsiteX2" fmla="*/ 432267 w 7436223"/>
              <a:gd name="connsiteY2" fmla="*/ 27376 h 3680772"/>
              <a:gd name="connsiteX3" fmla="*/ 680197 w 7436223"/>
              <a:gd name="connsiteY3" fmla="*/ 353045 h 3680772"/>
              <a:gd name="connsiteX4" fmla="*/ 1048871 w 7436223"/>
              <a:gd name="connsiteY4" fmla="*/ 2371365 h 3680772"/>
              <a:gd name="connsiteX5" fmla="*/ 1317810 w 7436223"/>
              <a:gd name="connsiteY5" fmla="*/ 3662283 h 3680772"/>
              <a:gd name="connsiteX6" fmla="*/ 2595282 w 7436223"/>
              <a:gd name="connsiteY6" fmla="*/ 3675730 h 3680772"/>
              <a:gd name="connsiteX7" fmla="*/ 7436223 w 7436223"/>
              <a:gd name="connsiteY7" fmla="*/ 3648836 h 3680772"/>
              <a:gd name="connsiteX0" fmla="*/ 0 w 7436223"/>
              <a:gd name="connsiteY0" fmla="*/ 26972 h 3689614"/>
              <a:gd name="connsiteX1" fmla="*/ 382820 w 7436223"/>
              <a:gd name="connsiteY1" fmla="*/ 26131 h 3689614"/>
              <a:gd name="connsiteX2" fmla="*/ 680197 w 7436223"/>
              <a:gd name="connsiteY2" fmla="*/ 361887 h 3689614"/>
              <a:gd name="connsiteX3" fmla="*/ 1048871 w 7436223"/>
              <a:gd name="connsiteY3" fmla="*/ 2380207 h 3689614"/>
              <a:gd name="connsiteX4" fmla="*/ 1317810 w 7436223"/>
              <a:gd name="connsiteY4" fmla="*/ 3671125 h 3689614"/>
              <a:gd name="connsiteX5" fmla="*/ 2595282 w 7436223"/>
              <a:gd name="connsiteY5" fmla="*/ 3684572 h 3689614"/>
              <a:gd name="connsiteX6" fmla="*/ 7436223 w 7436223"/>
              <a:gd name="connsiteY6" fmla="*/ 3657678 h 3689614"/>
              <a:gd name="connsiteX0" fmla="*/ 0 w 7436223"/>
              <a:gd name="connsiteY0" fmla="*/ 49335 h 3711977"/>
              <a:gd name="connsiteX1" fmla="*/ 511408 w 7436223"/>
              <a:gd name="connsiteY1" fmla="*/ 19919 h 3711977"/>
              <a:gd name="connsiteX2" fmla="*/ 680197 w 7436223"/>
              <a:gd name="connsiteY2" fmla="*/ 384250 h 3711977"/>
              <a:gd name="connsiteX3" fmla="*/ 1048871 w 7436223"/>
              <a:gd name="connsiteY3" fmla="*/ 2402570 h 3711977"/>
              <a:gd name="connsiteX4" fmla="*/ 1317810 w 7436223"/>
              <a:gd name="connsiteY4" fmla="*/ 3693488 h 3711977"/>
              <a:gd name="connsiteX5" fmla="*/ 2595282 w 7436223"/>
              <a:gd name="connsiteY5" fmla="*/ 3706935 h 3711977"/>
              <a:gd name="connsiteX6" fmla="*/ 7436223 w 7436223"/>
              <a:gd name="connsiteY6" fmla="*/ 3680041 h 3711977"/>
              <a:gd name="connsiteX0" fmla="*/ 0 w 7436223"/>
              <a:gd name="connsiteY0" fmla="*/ 55476 h 3718118"/>
              <a:gd name="connsiteX1" fmla="*/ 511408 w 7436223"/>
              <a:gd name="connsiteY1" fmla="*/ 26060 h 3718118"/>
              <a:gd name="connsiteX2" fmla="*/ 680197 w 7436223"/>
              <a:gd name="connsiteY2" fmla="*/ 390391 h 3718118"/>
              <a:gd name="connsiteX3" fmla="*/ 1048871 w 7436223"/>
              <a:gd name="connsiteY3" fmla="*/ 2408711 h 3718118"/>
              <a:gd name="connsiteX4" fmla="*/ 1317810 w 7436223"/>
              <a:gd name="connsiteY4" fmla="*/ 3699629 h 3718118"/>
              <a:gd name="connsiteX5" fmla="*/ 2595282 w 7436223"/>
              <a:gd name="connsiteY5" fmla="*/ 3713076 h 3718118"/>
              <a:gd name="connsiteX6" fmla="*/ 7436223 w 7436223"/>
              <a:gd name="connsiteY6" fmla="*/ 3686182 h 3718118"/>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3606 h 3666248"/>
              <a:gd name="connsiteX1" fmla="*/ 680197 w 7436223"/>
              <a:gd name="connsiteY1" fmla="*/ 338521 h 3666248"/>
              <a:gd name="connsiteX2" fmla="*/ 1048871 w 7436223"/>
              <a:gd name="connsiteY2" fmla="*/ 2356841 h 3666248"/>
              <a:gd name="connsiteX3" fmla="*/ 1317810 w 7436223"/>
              <a:gd name="connsiteY3" fmla="*/ 3647759 h 3666248"/>
              <a:gd name="connsiteX4" fmla="*/ 2595282 w 7436223"/>
              <a:gd name="connsiteY4" fmla="*/ 3661206 h 3666248"/>
              <a:gd name="connsiteX5" fmla="*/ 7436223 w 7436223"/>
              <a:gd name="connsiteY5" fmla="*/ 3634312 h 3666248"/>
              <a:gd name="connsiteX0" fmla="*/ 0 w 7436223"/>
              <a:gd name="connsiteY0" fmla="*/ 0 h 3662642"/>
              <a:gd name="connsiteX1" fmla="*/ 432267 w 7436223"/>
              <a:gd name="connsiteY1" fmla="*/ 54490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9341 h 3671983"/>
              <a:gd name="connsiteX1" fmla="*/ 429886 w 7436223"/>
              <a:gd name="connsiteY1" fmla="*/ 28112 h 3671983"/>
              <a:gd name="connsiteX2" fmla="*/ 680197 w 7436223"/>
              <a:gd name="connsiteY2" fmla="*/ 344256 h 3671983"/>
              <a:gd name="connsiteX3" fmla="*/ 1048871 w 7436223"/>
              <a:gd name="connsiteY3" fmla="*/ 2362576 h 3671983"/>
              <a:gd name="connsiteX4" fmla="*/ 1317810 w 7436223"/>
              <a:gd name="connsiteY4" fmla="*/ 3653494 h 3671983"/>
              <a:gd name="connsiteX5" fmla="*/ 2595282 w 7436223"/>
              <a:gd name="connsiteY5" fmla="*/ 3666941 h 3671983"/>
              <a:gd name="connsiteX6" fmla="*/ 7436223 w 7436223"/>
              <a:gd name="connsiteY6" fmla="*/ 3640047 h 3671983"/>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7855 h 3670497"/>
              <a:gd name="connsiteX1" fmla="*/ 344161 w 7436223"/>
              <a:gd name="connsiteY1" fmla="*/ 12339 h 3670497"/>
              <a:gd name="connsiteX2" fmla="*/ 680197 w 7436223"/>
              <a:gd name="connsiteY2" fmla="*/ 342770 h 3670497"/>
              <a:gd name="connsiteX3" fmla="*/ 1048871 w 7436223"/>
              <a:gd name="connsiteY3" fmla="*/ 2361090 h 3670497"/>
              <a:gd name="connsiteX4" fmla="*/ 1317810 w 7436223"/>
              <a:gd name="connsiteY4" fmla="*/ 3652008 h 3670497"/>
              <a:gd name="connsiteX5" fmla="*/ 2595282 w 7436223"/>
              <a:gd name="connsiteY5" fmla="*/ 3665455 h 3670497"/>
              <a:gd name="connsiteX6" fmla="*/ 7436223 w 7436223"/>
              <a:gd name="connsiteY6" fmla="*/ 3638561 h 3670497"/>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6555 h 3669197"/>
              <a:gd name="connsiteX1" fmla="*/ 344161 w 7436223"/>
              <a:gd name="connsiteY1" fmla="*/ 11039 h 3669197"/>
              <a:gd name="connsiteX2" fmla="*/ 680197 w 7436223"/>
              <a:gd name="connsiteY2" fmla="*/ 341470 h 3669197"/>
              <a:gd name="connsiteX3" fmla="*/ 1048871 w 7436223"/>
              <a:gd name="connsiteY3" fmla="*/ 2359790 h 3669197"/>
              <a:gd name="connsiteX4" fmla="*/ 1317810 w 7436223"/>
              <a:gd name="connsiteY4" fmla="*/ 3650708 h 3669197"/>
              <a:gd name="connsiteX5" fmla="*/ 2595282 w 7436223"/>
              <a:gd name="connsiteY5" fmla="*/ 3664155 h 3669197"/>
              <a:gd name="connsiteX6" fmla="*/ 7436223 w 7436223"/>
              <a:gd name="connsiteY6" fmla="*/ 3637261 h 3669197"/>
              <a:gd name="connsiteX0" fmla="*/ 0 w 7436223"/>
              <a:gd name="connsiteY0" fmla="*/ 12725 h 3675367"/>
              <a:gd name="connsiteX1" fmla="*/ 344161 w 7436223"/>
              <a:gd name="connsiteY1" fmla="*/ 10066 h 3675367"/>
              <a:gd name="connsiteX2" fmla="*/ 680197 w 7436223"/>
              <a:gd name="connsiteY2" fmla="*/ 347640 h 3675367"/>
              <a:gd name="connsiteX3" fmla="*/ 1048871 w 7436223"/>
              <a:gd name="connsiteY3" fmla="*/ 2365960 h 3675367"/>
              <a:gd name="connsiteX4" fmla="*/ 1317810 w 7436223"/>
              <a:gd name="connsiteY4" fmla="*/ 3656878 h 3675367"/>
              <a:gd name="connsiteX5" fmla="*/ 2595282 w 7436223"/>
              <a:gd name="connsiteY5" fmla="*/ 3670325 h 3675367"/>
              <a:gd name="connsiteX6" fmla="*/ 7436223 w 7436223"/>
              <a:gd name="connsiteY6" fmla="*/ 3643431 h 3675367"/>
              <a:gd name="connsiteX0" fmla="*/ 0 w 7436223"/>
              <a:gd name="connsiteY0" fmla="*/ 6505 h 3669147"/>
              <a:gd name="connsiteX1" fmla="*/ 344161 w 7436223"/>
              <a:gd name="connsiteY1" fmla="*/ 3846 h 3669147"/>
              <a:gd name="connsiteX2" fmla="*/ 680197 w 7436223"/>
              <a:gd name="connsiteY2" fmla="*/ 341420 h 3669147"/>
              <a:gd name="connsiteX3" fmla="*/ 1048871 w 7436223"/>
              <a:gd name="connsiteY3" fmla="*/ 2359740 h 3669147"/>
              <a:gd name="connsiteX4" fmla="*/ 1317810 w 7436223"/>
              <a:gd name="connsiteY4" fmla="*/ 3650658 h 3669147"/>
              <a:gd name="connsiteX5" fmla="*/ 2595282 w 7436223"/>
              <a:gd name="connsiteY5" fmla="*/ 3664105 h 3669147"/>
              <a:gd name="connsiteX6" fmla="*/ 7436223 w 7436223"/>
              <a:gd name="connsiteY6" fmla="*/ 3637211 h 3669147"/>
              <a:gd name="connsiteX0" fmla="*/ 0 w 7436223"/>
              <a:gd name="connsiteY0" fmla="*/ 2721 h 3665363"/>
              <a:gd name="connsiteX1" fmla="*/ 344161 w 7436223"/>
              <a:gd name="connsiteY1" fmla="*/ 62 h 3665363"/>
              <a:gd name="connsiteX2" fmla="*/ 680197 w 7436223"/>
              <a:gd name="connsiteY2" fmla="*/ 337636 h 3665363"/>
              <a:gd name="connsiteX3" fmla="*/ 1048871 w 7436223"/>
              <a:gd name="connsiteY3" fmla="*/ 2355956 h 3665363"/>
              <a:gd name="connsiteX4" fmla="*/ 1317810 w 7436223"/>
              <a:gd name="connsiteY4" fmla="*/ 3646874 h 3665363"/>
              <a:gd name="connsiteX5" fmla="*/ 2595282 w 7436223"/>
              <a:gd name="connsiteY5" fmla="*/ 3660321 h 3665363"/>
              <a:gd name="connsiteX6" fmla="*/ 7436223 w 7436223"/>
              <a:gd name="connsiteY6" fmla="*/ 3633427 h 366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36223" h="3665363">
                <a:moveTo>
                  <a:pt x="0" y="2721"/>
                </a:moveTo>
                <a:cubicBezTo>
                  <a:pt x="72045" y="11803"/>
                  <a:pt x="214128" y="-989"/>
                  <a:pt x="344161" y="62"/>
                </a:cubicBezTo>
                <a:cubicBezTo>
                  <a:pt x="347989" y="8256"/>
                  <a:pt x="562745" y="-55013"/>
                  <a:pt x="680197" y="337636"/>
                </a:cubicBezTo>
                <a:cubicBezTo>
                  <a:pt x="797649" y="730285"/>
                  <a:pt x="942602" y="1804416"/>
                  <a:pt x="1048871" y="2355956"/>
                </a:cubicBezTo>
                <a:cubicBezTo>
                  <a:pt x="1156377" y="2906211"/>
                  <a:pt x="1140758" y="3402585"/>
                  <a:pt x="1317810" y="3646874"/>
                </a:cubicBezTo>
                <a:cubicBezTo>
                  <a:pt x="1710015" y="3676009"/>
                  <a:pt x="1575547" y="3662562"/>
                  <a:pt x="2595282" y="3660321"/>
                </a:cubicBezTo>
                <a:lnTo>
                  <a:pt x="7436223" y="3633427"/>
                </a:lnTo>
              </a:path>
            </a:pathLst>
          </a:cu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0" name="Rectangle 9"/>
          <p:cNvSpPr/>
          <p:nvPr/>
        </p:nvSpPr>
        <p:spPr bwMode="auto">
          <a:xfrm>
            <a:off x="2802544" y="4914900"/>
            <a:ext cx="1295400" cy="2667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3" name="Rectangle 12"/>
          <p:cNvSpPr/>
          <p:nvPr/>
        </p:nvSpPr>
        <p:spPr bwMode="auto">
          <a:xfrm>
            <a:off x="2802544" y="1269144"/>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4" name="Rectangle 13"/>
          <p:cNvSpPr/>
          <p:nvPr/>
        </p:nvSpPr>
        <p:spPr bwMode="auto">
          <a:xfrm>
            <a:off x="2802544" y="2476500"/>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 name="Rectangle 2"/>
          <p:cNvSpPr/>
          <p:nvPr/>
        </p:nvSpPr>
        <p:spPr>
          <a:xfrm>
            <a:off x="4151229" y="671153"/>
            <a:ext cx="416615" cy="769441"/>
          </a:xfrm>
          <a:prstGeom prst="rect">
            <a:avLst/>
          </a:prstGeom>
          <a:noFill/>
        </p:spPr>
        <p:txBody>
          <a:bodyPr wrap="square" lIns="91440" tIns="45720" rIns="91440" bIns="45720">
            <a:spAutoFit/>
          </a:bodyPr>
          <a:lstStyle/>
          <a:p>
            <a:pPr algn="ctr"/>
            <a:r>
              <a:rPr lang="en-US" sz="4400" b="0" cap="none" spc="0" dirty="0">
                <a:ln w="18415" cmpd="sng">
                  <a:solidFill>
                    <a:schemeClr val="tx1"/>
                  </a:solidFill>
                  <a:prstDash val="solid"/>
                </a:ln>
                <a:solidFill>
                  <a:srgbClr val="FF0000"/>
                </a:solidFill>
                <a:effectLst>
                  <a:outerShdw blurRad="63500" dir="3600000" algn="tl" rotWithShape="0">
                    <a:srgbClr val="000000">
                      <a:alpha val="70000"/>
                    </a:srgbClr>
                  </a:outerShdw>
                </a:effectLst>
              </a:rPr>
              <a:t>x</a:t>
            </a:r>
          </a:p>
        </p:txBody>
      </p:sp>
      <p:sp>
        <p:nvSpPr>
          <p:cNvPr id="15" name="Rectangle 14"/>
          <p:cNvSpPr/>
          <p:nvPr/>
        </p:nvSpPr>
        <p:spPr>
          <a:xfrm>
            <a:off x="4160754" y="2350032"/>
            <a:ext cx="416615" cy="769441"/>
          </a:xfrm>
          <a:prstGeom prst="rect">
            <a:avLst/>
          </a:prstGeom>
          <a:noFill/>
        </p:spPr>
        <p:txBody>
          <a:bodyPr wrap="square" lIns="91440" tIns="45720" rIns="91440" bIns="45720">
            <a:spAutoFit/>
          </a:bodyPr>
          <a:lstStyle/>
          <a:p>
            <a:pPr algn="ctr"/>
            <a:r>
              <a:rPr lang="en-US" sz="4400" b="0" cap="none" spc="0" dirty="0">
                <a:ln w="18415" cmpd="sng">
                  <a:solidFill>
                    <a:schemeClr val="tx1"/>
                  </a:solidFill>
                  <a:prstDash val="solid"/>
                </a:ln>
                <a:solidFill>
                  <a:srgbClr val="FF0000"/>
                </a:solidFill>
                <a:effectLst>
                  <a:outerShdw blurRad="63500" dir="3600000" algn="tl" rotWithShape="0">
                    <a:srgbClr val="000000">
                      <a:alpha val="70000"/>
                    </a:srgbClr>
                  </a:outerShdw>
                </a:effectLst>
              </a:rPr>
              <a:t>x</a:t>
            </a:r>
          </a:p>
        </p:txBody>
      </p:sp>
      <p:sp>
        <p:nvSpPr>
          <p:cNvPr id="16" name="Rectangle 15"/>
          <p:cNvSpPr/>
          <p:nvPr/>
        </p:nvSpPr>
        <p:spPr bwMode="auto">
          <a:xfrm>
            <a:off x="-3409" y="5257800"/>
            <a:ext cx="1295400" cy="26670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7" name="Rectangle 16"/>
          <p:cNvSpPr/>
          <p:nvPr/>
        </p:nvSpPr>
        <p:spPr bwMode="auto">
          <a:xfrm>
            <a:off x="5088544" y="561975"/>
            <a:ext cx="833718" cy="13335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8" name="Rectangle 17"/>
          <p:cNvSpPr/>
          <p:nvPr/>
        </p:nvSpPr>
        <p:spPr bwMode="auto">
          <a:xfrm>
            <a:off x="6383944" y="2644588"/>
            <a:ext cx="1524000"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9" name="Rectangle 18"/>
          <p:cNvSpPr/>
          <p:nvPr/>
        </p:nvSpPr>
        <p:spPr bwMode="auto">
          <a:xfrm>
            <a:off x="6388426" y="33909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0" name="Rectangle 19"/>
          <p:cNvSpPr/>
          <p:nvPr/>
        </p:nvSpPr>
        <p:spPr bwMode="auto">
          <a:xfrm>
            <a:off x="6388426" y="41148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1" name="Rectangle 20"/>
          <p:cNvSpPr/>
          <p:nvPr/>
        </p:nvSpPr>
        <p:spPr bwMode="auto">
          <a:xfrm>
            <a:off x="6388426" y="4915457"/>
            <a:ext cx="1519518"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4" name="Freeform 23"/>
          <p:cNvSpPr/>
          <p:nvPr/>
        </p:nvSpPr>
        <p:spPr bwMode="auto">
          <a:xfrm>
            <a:off x="720123" y="1029837"/>
            <a:ext cx="2101755" cy="1552885"/>
          </a:xfrm>
          <a:custGeom>
            <a:avLst/>
            <a:gdLst>
              <a:gd name="connsiteX0" fmla="*/ 0 w 2101755"/>
              <a:gd name="connsiteY0" fmla="*/ 0 h 1542995"/>
              <a:gd name="connsiteX1" fmla="*/ 313899 w 2101755"/>
              <a:gd name="connsiteY1" fmla="*/ 177421 h 1542995"/>
              <a:gd name="connsiteX2" fmla="*/ 491320 w 2101755"/>
              <a:gd name="connsiteY2" fmla="*/ 559559 h 1542995"/>
              <a:gd name="connsiteX3" fmla="*/ 818866 w 2101755"/>
              <a:gd name="connsiteY3" fmla="*/ 1378424 h 1542995"/>
              <a:gd name="connsiteX4" fmla="*/ 1050878 w 2101755"/>
              <a:gd name="connsiteY4" fmla="*/ 1528550 h 1542995"/>
              <a:gd name="connsiteX5" fmla="*/ 2101755 w 2101755"/>
              <a:gd name="connsiteY5" fmla="*/ 1528550 h 1542995"/>
              <a:gd name="connsiteX0" fmla="*/ 0 w 2101755"/>
              <a:gd name="connsiteY0" fmla="*/ 0 h 1551301"/>
              <a:gd name="connsiteX1" fmla="*/ 313899 w 2101755"/>
              <a:gd name="connsiteY1" fmla="*/ 177421 h 1551301"/>
              <a:gd name="connsiteX2" fmla="*/ 491320 w 2101755"/>
              <a:gd name="connsiteY2" fmla="*/ 559559 h 1551301"/>
              <a:gd name="connsiteX3" fmla="*/ 818866 w 2101755"/>
              <a:gd name="connsiteY3" fmla="*/ 1378424 h 1551301"/>
              <a:gd name="connsiteX4" fmla="*/ 1158034 w 2101755"/>
              <a:gd name="connsiteY4" fmla="*/ 1540456 h 1551301"/>
              <a:gd name="connsiteX5" fmla="*/ 2101755 w 2101755"/>
              <a:gd name="connsiteY5" fmla="*/ 1528550 h 1551301"/>
              <a:gd name="connsiteX0" fmla="*/ 0 w 2101755"/>
              <a:gd name="connsiteY0" fmla="*/ 0 h 1552885"/>
              <a:gd name="connsiteX1" fmla="*/ 313899 w 2101755"/>
              <a:gd name="connsiteY1" fmla="*/ 177421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 name="connsiteX0" fmla="*/ 0 w 2101755"/>
              <a:gd name="connsiteY0" fmla="*/ 0 h 1552885"/>
              <a:gd name="connsiteX1" fmla="*/ 309136 w 2101755"/>
              <a:gd name="connsiteY1" fmla="*/ 194090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1755" h="1552885">
                <a:moveTo>
                  <a:pt x="0" y="0"/>
                </a:moveTo>
                <a:cubicBezTo>
                  <a:pt x="116006" y="42080"/>
                  <a:pt x="227249" y="100830"/>
                  <a:pt x="309136" y="194090"/>
                </a:cubicBezTo>
                <a:cubicBezTo>
                  <a:pt x="391023" y="287350"/>
                  <a:pt x="407159" y="365742"/>
                  <a:pt x="491320" y="559559"/>
                </a:cubicBezTo>
                <a:cubicBezTo>
                  <a:pt x="575481" y="753376"/>
                  <a:pt x="702984" y="1193509"/>
                  <a:pt x="814103" y="1356992"/>
                </a:cubicBezTo>
                <a:cubicBezTo>
                  <a:pt x="925222" y="1520475"/>
                  <a:pt x="943425" y="1511863"/>
                  <a:pt x="1158034" y="1540456"/>
                </a:cubicBezTo>
                <a:cubicBezTo>
                  <a:pt x="1372643" y="1569049"/>
                  <a:pt x="1683224" y="1541060"/>
                  <a:pt x="2101755" y="1528550"/>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5" name="Freeform 24"/>
          <p:cNvSpPr/>
          <p:nvPr/>
        </p:nvSpPr>
        <p:spPr bwMode="auto">
          <a:xfrm>
            <a:off x="733771" y="838769"/>
            <a:ext cx="2088107" cy="514152"/>
          </a:xfrm>
          <a:custGeom>
            <a:avLst/>
            <a:gdLst>
              <a:gd name="connsiteX0" fmla="*/ 0 w 2088107"/>
              <a:gd name="connsiteY0" fmla="*/ 0 h 512300"/>
              <a:gd name="connsiteX1" fmla="*/ 491319 w 2088107"/>
              <a:gd name="connsiteY1" fmla="*/ 327546 h 512300"/>
              <a:gd name="connsiteX2" fmla="*/ 1023582 w 2088107"/>
              <a:gd name="connsiteY2" fmla="*/ 491319 h 512300"/>
              <a:gd name="connsiteX3" fmla="*/ 2088107 w 2088107"/>
              <a:gd name="connsiteY3" fmla="*/ 504967 h 512300"/>
              <a:gd name="connsiteX0" fmla="*/ 0 w 2088107"/>
              <a:gd name="connsiteY0" fmla="*/ 0 h 514152"/>
              <a:gd name="connsiteX1" fmla="*/ 507988 w 2088107"/>
              <a:gd name="connsiteY1" fmla="*/ 296589 h 514152"/>
              <a:gd name="connsiteX2" fmla="*/ 1023582 w 2088107"/>
              <a:gd name="connsiteY2" fmla="*/ 491319 h 514152"/>
              <a:gd name="connsiteX3" fmla="*/ 2088107 w 2088107"/>
              <a:gd name="connsiteY3" fmla="*/ 504967 h 514152"/>
              <a:gd name="connsiteX0" fmla="*/ 0 w 2088107"/>
              <a:gd name="connsiteY0" fmla="*/ 0 h 514152"/>
              <a:gd name="connsiteX1" fmla="*/ 163773 w 2088107"/>
              <a:gd name="connsiteY1" fmla="*/ 108969 h 514152"/>
              <a:gd name="connsiteX2" fmla="*/ 507988 w 2088107"/>
              <a:gd name="connsiteY2" fmla="*/ 296589 h 514152"/>
              <a:gd name="connsiteX3" fmla="*/ 1023582 w 2088107"/>
              <a:gd name="connsiteY3" fmla="*/ 491319 h 514152"/>
              <a:gd name="connsiteX4" fmla="*/ 2088107 w 2088107"/>
              <a:gd name="connsiteY4" fmla="*/ 504967 h 514152"/>
              <a:gd name="connsiteX0" fmla="*/ 0 w 2088107"/>
              <a:gd name="connsiteY0" fmla="*/ 0 h 514152"/>
              <a:gd name="connsiteX1" fmla="*/ 185204 w 2088107"/>
              <a:gd name="connsiteY1" fmla="*/ 78012 h 514152"/>
              <a:gd name="connsiteX2" fmla="*/ 507988 w 2088107"/>
              <a:gd name="connsiteY2" fmla="*/ 296589 h 514152"/>
              <a:gd name="connsiteX3" fmla="*/ 1023582 w 2088107"/>
              <a:gd name="connsiteY3" fmla="*/ 491319 h 514152"/>
              <a:gd name="connsiteX4" fmla="*/ 2088107 w 2088107"/>
              <a:gd name="connsiteY4" fmla="*/ 504967 h 514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107" h="514152">
                <a:moveTo>
                  <a:pt x="0" y="0"/>
                </a:moveTo>
                <a:cubicBezTo>
                  <a:pt x="27296" y="18162"/>
                  <a:pt x="100539" y="28581"/>
                  <a:pt x="185204" y="78012"/>
                </a:cubicBezTo>
                <a:cubicBezTo>
                  <a:pt x="269869" y="127444"/>
                  <a:pt x="368259" y="227705"/>
                  <a:pt x="507988" y="296589"/>
                </a:cubicBezTo>
                <a:cubicBezTo>
                  <a:pt x="647717" y="365473"/>
                  <a:pt x="760229" y="456589"/>
                  <a:pt x="1023582" y="491319"/>
                </a:cubicBezTo>
                <a:cubicBezTo>
                  <a:pt x="1286935" y="526049"/>
                  <a:pt x="1688910" y="512928"/>
                  <a:pt x="2088107" y="504967"/>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6" name="Rectangle 25"/>
          <p:cNvSpPr/>
          <p:nvPr/>
        </p:nvSpPr>
        <p:spPr bwMode="auto">
          <a:xfrm>
            <a:off x="2507269" y="647700"/>
            <a:ext cx="487362"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7" name="Rectangle 26"/>
          <p:cNvSpPr/>
          <p:nvPr/>
        </p:nvSpPr>
        <p:spPr bwMode="auto">
          <a:xfrm>
            <a:off x="2659669" y="800099"/>
            <a:ext cx="243681" cy="609601"/>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8" name="Rectangle 27"/>
          <p:cNvSpPr/>
          <p:nvPr/>
        </p:nvSpPr>
        <p:spPr bwMode="auto">
          <a:xfrm>
            <a:off x="2679512" y="17907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9" name="Rectangle 28"/>
          <p:cNvSpPr/>
          <p:nvPr/>
        </p:nvSpPr>
        <p:spPr bwMode="auto">
          <a:xfrm>
            <a:off x="2679512" y="2095500"/>
            <a:ext cx="152400" cy="1524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0" name="Rectangle 29"/>
          <p:cNvSpPr/>
          <p:nvPr/>
        </p:nvSpPr>
        <p:spPr bwMode="auto">
          <a:xfrm>
            <a:off x="2672369" y="25527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1" name="Rectangle 30"/>
          <p:cNvSpPr/>
          <p:nvPr/>
        </p:nvSpPr>
        <p:spPr bwMode="auto">
          <a:xfrm>
            <a:off x="2679512" y="29336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2" name="Rectangle 31"/>
          <p:cNvSpPr/>
          <p:nvPr/>
        </p:nvSpPr>
        <p:spPr bwMode="auto">
          <a:xfrm>
            <a:off x="2674750" y="30860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3" name="Rectangle 32"/>
          <p:cNvSpPr/>
          <p:nvPr/>
        </p:nvSpPr>
        <p:spPr bwMode="auto">
          <a:xfrm>
            <a:off x="2665225" y="33909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4" name="Rectangle 33"/>
          <p:cNvSpPr/>
          <p:nvPr/>
        </p:nvSpPr>
        <p:spPr bwMode="auto">
          <a:xfrm>
            <a:off x="2679512" y="38481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5" name="Rectangle 34"/>
          <p:cNvSpPr/>
          <p:nvPr/>
        </p:nvSpPr>
        <p:spPr bwMode="auto">
          <a:xfrm>
            <a:off x="2684275" y="4086225"/>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6" name="Rectangle 35"/>
          <p:cNvSpPr/>
          <p:nvPr/>
        </p:nvSpPr>
        <p:spPr bwMode="auto">
          <a:xfrm>
            <a:off x="2674750" y="44577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7" name="Rectangle 36"/>
          <p:cNvSpPr/>
          <p:nvPr/>
        </p:nvSpPr>
        <p:spPr bwMode="auto">
          <a:xfrm>
            <a:off x="2693800" y="4834708"/>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8" name="Text Box 4"/>
          <p:cNvSpPr txBox="1">
            <a:spLocks noChangeArrowheads="1"/>
          </p:cNvSpPr>
          <p:nvPr/>
        </p:nvSpPr>
        <p:spPr bwMode="auto">
          <a:xfrm>
            <a:off x="-16858" y="5524500"/>
            <a:ext cx="9144001" cy="769441"/>
          </a:xfrm>
          <a:prstGeom prst="rect">
            <a:avLst/>
          </a:prstGeom>
          <a:solidFill>
            <a:srgbClr val="FFFF00"/>
          </a:solidFill>
          <a:ln>
            <a:noFill/>
          </a:ln>
          <a:effectLst/>
        </p:spPr>
        <p:txBody>
          <a:bodyPr wrap="squar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lgn="l">
              <a:spcBef>
                <a:spcPct val="50000"/>
              </a:spcBef>
            </a:pPr>
            <a:r>
              <a:rPr lang="en-US" sz="4400" b="0" dirty="0">
                <a:latin typeface="Arial Narrow" panose="020B0606020202030204" pitchFamily="34" charset="0"/>
              </a:rPr>
              <a:t>6.  In which geologic era did dinosaurs live?</a:t>
            </a:r>
          </a:p>
        </p:txBody>
      </p:sp>
      <p:sp>
        <p:nvSpPr>
          <p:cNvPr id="39" name="Text Box 4"/>
          <p:cNvSpPr txBox="1">
            <a:spLocks noChangeArrowheads="1"/>
          </p:cNvSpPr>
          <p:nvPr/>
        </p:nvSpPr>
        <p:spPr bwMode="auto">
          <a:xfrm>
            <a:off x="325009" y="2933699"/>
            <a:ext cx="3312823" cy="1754326"/>
          </a:xfrm>
          <a:prstGeom prst="rect">
            <a:avLst/>
          </a:prstGeom>
          <a:solidFill>
            <a:srgbClr val="FFFF00"/>
          </a:solidFill>
          <a:ln w="76200">
            <a:solidFill>
              <a:srgbClr val="FF0000"/>
            </a:solidFill>
          </a:ln>
          <a:effectLst/>
        </p:spPr>
        <p:txBody>
          <a:bodyPr wrap="squar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5400" b="0" dirty="0">
                <a:latin typeface="Arial Narrow" panose="020B0606020202030204" pitchFamily="34" charset="0"/>
              </a:rPr>
              <a:t>Mesozoic Era</a:t>
            </a:r>
          </a:p>
        </p:txBody>
      </p:sp>
    </p:spTree>
    <p:extLst>
      <p:ext uri="{BB962C8B-B14F-4D97-AF65-F5344CB8AC3E}">
        <p14:creationId xmlns:p14="http://schemas.microsoft.com/office/powerpoint/2010/main" val="2435480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grpSp>
        <p:nvGrpSpPr>
          <p:cNvPr id="79874" name="Group 2"/>
          <p:cNvGrpSpPr>
            <a:grpSpLocks/>
          </p:cNvGrpSpPr>
          <p:nvPr/>
        </p:nvGrpSpPr>
        <p:grpSpPr bwMode="auto">
          <a:xfrm>
            <a:off x="-16856" y="38100"/>
            <a:ext cx="9144000" cy="6248400"/>
            <a:chOff x="0" y="0"/>
            <a:chExt cx="5760" cy="3936"/>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1"/>
          <p:cNvSpPr/>
          <p:nvPr/>
        </p:nvSpPr>
        <p:spPr bwMode="auto">
          <a:xfrm>
            <a:off x="644290" y="4381500"/>
            <a:ext cx="786653"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6" name="Rectangle 5"/>
          <p:cNvSpPr/>
          <p:nvPr/>
        </p:nvSpPr>
        <p:spPr bwMode="auto">
          <a:xfrm>
            <a:off x="135544" y="1250094"/>
            <a:ext cx="224118" cy="3398106"/>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7" name="Freeform 6"/>
          <p:cNvSpPr/>
          <p:nvPr/>
        </p:nvSpPr>
        <p:spPr bwMode="auto">
          <a:xfrm>
            <a:off x="341799" y="1245545"/>
            <a:ext cx="7436223" cy="3665363"/>
          </a:xfrm>
          <a:custGeom>
            <a:avLst/>
            <a:gdLst>
              <a:gd name="connsiteX0" fmla="*/ 0 w 7436223"/>
              <a:gd name="connsiteY0" fmla="*/ 6013 h 3860887"/>
              <a:gd name="connsiteX1" fmla="*/ 389964 w 7436223"/>
              <a:gd name="connsiteY1" fmla="*/ 19460 h 3860887"/>
              <a:gd name="connsiteX2" fmla="*/ 605117 w 7436223"/>
              <a:gd name="connsiteY2" fmla="*/ 167377 h 3860887"/>
              <a:gd name="connsiteX3" fmla="*/ 699247 w 7436223"/>
              <a:gd name="connsiteY3" fmla="*/ 476660 h 3860887"/>
              <a:gd name="connsiteX4" fmla="*/ 1237129 w 7436223"/>
              <a:gd name="connsiteY4" fmla="*/ 3623271 h 3860887"/>
              <a:gd name="connsiteX5" fmla="*/ 1748117 w 7436223"/>
              <a:gd name="connsiteY5" fmla="*/ 3636719 h 3860887"/>
              <a:gd name="connsiteX6" fmla="*/ 7436223 w 7436223"/>
              <a:gd name="connsiteY6" fmla="*/ 3636719 h 3860887"/>
              <a:gd name="connsiteX0" fmla="*/ 0 w 7436223"/>
              <a:gd name="connsiteY0" fmla="*/ 6013 h 3680546"/>
              <a:gd name="connsiteX1" fmla="*/ 389964 w 7436223"/>
              <a:gd name="connsiteY1" fmla="*/ 19460 h 3680546"/>
              <a:gd name="connsiteX2" fmla="*/ 605117 w 7436223"/>
              <a:gd name="connsiteY2" fmla="*/ 167377 h 3680546"/>
              <a:gd name="connsiteX3" fmla="*/ 699247 w 7436223"/>
              <a:gd name="connsiteY3" fmla="*/ 476660 h 3680546"/>
              <a:gd name="connsiteX4" fmla="*/ 1129553 w 7436223"/>
              <a:gd name="connsiteY4" fmla="*/ 3045048 h 3680546"/>
              <a:gd name="connsiteX5" fmla="*/ 1748117 w 7436223"/>
              <a:gd name="connsiteY5" fmla="*/ 3636719 h 3680546"/>
              <a:gd name="connsiteX6" fmla="*/ 7436223 w 7436223"/>
              <a:gd name="connsiteY6" fmla="*/ 3636719 h 3680546"/>
              <a:gd name="connsiteX0" fmla="*/ 0 w 7436223"/>
              <a:gd name="connsiteY0" fmla="*/ 6013 h 3731346"/>
              <a:gd name="connsiteX1" fmla="*/ 389964 w 7436223"/>
              <a:gd name="connsiteY1" fmla="*/ 19460 h 3731346"/>
              <a:gd name="connsiteX2" fmla="*/ 605117 w 7436223"/>
              <a:gd name="connsiteY2" fmla="*/ 167377 h 3731346"/>
              <a:gd name="connsiteX3" fmla="*/ 699247 w 7436223"/>
              <a:gd name="connsiteY3" fmla="*/ 476660 h 3731346"/>
              <a:gd name="connsiteX4" fmla="*/ 1048871 w 7436223"/>
              <a:gd name="connsiteY4" fmla="*/ 2359248 h 3731346"/>
              <a:gd name="connsiteX5" fmla="*/ 1748117 w 7436223"/>
              <a:gd name="connsiteY5" fmla="*/ 3636719 h 3731346"/>
              <a:gd name="connsiteX6" fmla="*/ 7436223 w 7436223"/>
              <a:gd name="connsiteY6" fmla="*/ 3636719 h 3731346"/>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2595282 w 7436223"/>
              <a:gd name="connsiteY5" fmla="*/ 3663613 h 3751738"/>
              <a:gd name="connsiteX6" fmla="*/ 7436223 w 7436223"/>
              <a:gd name="connsiteY6" fmla="*/ 3636719 h 3751738"/>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1573305 w 7436223"/>
              <a:gd name="connsiteY5" fmla="*/ 3179519 h 3751738"/>
              <a:gd name="connsiteX6" fmla="*/ 2595282 w 7436223"/>
              <a:gd name="connsiteY6" fmla="*/ 3663613 h 3751738"/>
              <a:gd name="connsiteX7" fmla="*/ 7436223 w 7436223"/>
              <a:gd name="connsiteY7" fmla="*/ 3636719 h 3751738"/>
              <a:gd name="connsiteX0" fmla="*/ 0 w 7436223"/>
              <a:gd name="connsiteY0" fmla="*/ 6013 h 3750931"/>
              <a:gd name="connsiteX1" fmla="*/ 389964 w 7436223"/>
              <a:gd name="connsiteY1" fmla="*/ 19460 h 3750931"/>
              <a:gd name="connsiteX2" fmla="*/ 605117 w 7436223"/>
              <a:gd name="connsiteY2" fmla="*/ 167377 h 3750931"/>
              <a:gd name="connsiteX3" fmla="*/ 699247 w 7436223"/>
              <a:gd name="connsiteY3" fmla="*/ 476660 h 3750931"/>
              <a:gd name="connsiteX4" fmla="*/ 1048871 w 7436223"/>
              <a:gd name="connsiteY4" fmla="*/ 2359248 h 3750931"/>
              <a:gd name="connsiteX5" fmla="*/ 1317810 w 7436223"/>
              <a:gd name="connsiteY5" fmla="*/ 3650166 h 3750931"/>
              <a:gd name="connsiteX6" fmla="*/ 2595282 w 7436223"/>
              <a:gd name="connsiteY6" fmla="*/ 3663613 h 3750931"/>
              <a:gd name="connsiteX7" fmla="*/ 7436223 w 7436223"/>
              <a:gd name="connsiteY7" fmla="*/ 3636719 h 3750931"/>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1531 h 3664173"/>
              <a:gd name="connsiteX1" fmla="*/ 389964 w 7436223"/>
              <a:gd name="connsiteY1" fmla="*/ 14978 h 3664173"/>
              <a:gd name="connsiteX2" fmla="*/ 437029 w 7436223"/>
              <a:gd name="connsiteY2" fmla="*/ 17920 h 3664173"/>
              <a:gd name="connsiteX3" fmla="*/ 605117 w 7436223"/>
              <a:gd name="connsiteY3" fmla="*/ 162895 h 3664173"/>
              <a:gd name="connsiteX4" fmla="*/ 699247 w 7436223"/>
              <a:gd name="connsiteY4" fmla="*/ 472178 h 3664173"/>
              <a:gd name="connsiteX5" fmla="*/ 1048871 w 7436223"/>
              <a:gd name="connsiteY5" fmla="*/ 2354766 h 3664173"/>
              <a:gd name="connsiteX6" fmla="*/ 1317810 w 7436223"/>
              <a:gd name="connsiteY6" fmla="*/ 3645684 h 3664173"/>
              <a:gd name="connsiteX7" fmla="*/ 2595282 w 7436223"/>
              <a:gd name="connsiteY7" fmla="*/ 3659131 h 3664173"/>
              <a:gd name="connsiteX8" fmla="*/ 7436223 w 7436223"/>
              <a:gd name="connsiteY8" fmla="*/ 3632237 h 3664173"/>
              <a:gd name="connsiteX0" fmla="*/ 0 w 7436223"/>
              <a:gd name="connsiteY0" fmla="*/ 2240 h 3664882"/>
              <a:gd name="connsiteX1" fmla="*/ 368533 w 7436223"/>
              <a:gd name="connsiteY1" fmla="*/ 8543 h 3664882"/>
              <a:gd name="connsiteX2" fmla="*/ 437029 w 7436223"/>
              <a:gd name="connsiteY2" fmla="*/ 18629 h 3664882"/>
              <a:gd name="connsiteX3" fmla="*/ 605117 w 7436223"/>
              <a:gd name="connsiteY3" fmla="*/ 163604 h 3664882"/>
              <a:gd name="connsiteX4" fmla="*/ 699247 w 7436223"/>
              <a:gd name="connsiteY4" fmla="*/ 472887 h 3664882"/>
              <a:gd name="connsiteX5" fmla="*/ 1048871 w 7436223"/>
              <a:gd name="connsiteY5" fmla="*/ 2355475 h 3664882"/>
              <a:gd name="connsiteX6" fmla="*/ 1317810 w 7436223"/>
              <a:gd name="connsiteY6" fmla="*/ 3646393 h 3664882"/>
              <a:gd name="connsiteX7" fmla="*/ 2595282 w 7436223"/>
              <a:gd name="connsiteY7" fmla="*/ 3659840 h 3664882"/>
              <a:gd name="connsiteX8" fmla="*/ 7436223 w 7436223"/>
              <a:gd name="connsiteY8" fmla="*/ 3632946 h 3664882"/>
              <a:gd name="connsiteX0" fmla="*/ 0 w 7436223"/>
              <a:gd name="connsiteY0" fmla="*/ 2463 h 3665105"/>
              <a:gd name="connsiteX1" fmla="*/ 368533 w 7436223"/>
              <a:gd name="connsiteY1" fmla="*/ 8766 h 3665105"/>
              <a:gd name="connsiteX2" fmla="*/ 487035 w 7436223"/>
              <a:gd name="connsiteY2" fmla="*/ 28377 h 3665105"/>
              <a:gd name="connsiteX3" fmla="*/ 605117 w 7436223"/>
              <a:gd name="connsiteY3" fmla="*/ 163827 h 3665105"/>
              <a:gd name="connsiteX4" fmla="*/ 699247 w 7436223"/>
              <a:gd name="connsiteY4" fmla="*/ 473110 h 3665105"/>
              <a:gd name="connsiteX5" fmla="*/ 1048871 w 7436223"/>
              <a:gd name="connsiteY5" fmla="*/ 2355698 h 3665105"/>
              <a:gd name="connsiteX6" fmla="*/ 1317810 w 7436223"/>
              <a:gd name="connsiteY6" fmla="*/ 3646616 h 3665105"/>
              <a:gd name="connsiteX7" fmla="*/ 2595282 w 7436223"/>
              <a:gd name="connsiteY7" fmla="*/ 3660063 h 3665105"/>
              <a:gd name="connsiteX8" fmla="*/ 7436223 w 7436223"/>
              <a:gd name="connsiteY8" fmla="*/ 3633169 h 3665105"/>
              <a:gd name="connsiteX0" fmla="*/ 0 w 7436223"/>
              <a:gd name="connsiteY0" fmla="*/ 9505 h 3672147"/>
              <a:gd name="connsiteX1" fmla="*/ 380439 w 7436223"/>
              <a:gd name="connsiteY1" fmla="*/ 1520 h 3672147"/>
              <a:gd name="connsiteX2" fmla="*/ 487035 w 7436223"/>
              <a:gd name="connsiteY2" fmla="*/ 35419 h 3672147"/>
              <a:gd name="connsiteX3" fmla="*/ 605117 w 7436223"/>
              <a:gd name="connsiteY3" fmla="*/ 170869 h 3672147"/>
              <a:gd name="connsiteX4" fmla="*/ 699247 w 7436223"/>
              <a:gd name="connsiteY4" fmla="*/ 480152 h 3672147"/>
              <a:gd name="connsiteX5" fmla="*/ 1048871 w 7436223"/>
              <a:gd name="connsiteY5" fmla="*/ 2362740 h 3672147"/>
              <a:gd name="connsiteX6" fmla="*/ 1317810 w 7436223"/>
              <a:gd name="connsiteY6" fmla="*/ 3653658 h 3672147"/>
              <a:gd name="connsiteX7" fmla="*/ 2595282 w 7436223"/>
              <a:gd name="connsiteY7" fmla="*/ 3667105 h 3672147"/>
              <a:gd name="connsiteX8" fmla="*/ 7436223 w 7436223"/>
              <a:gd name="connsiteY8" fmla="*/ 3640211 h 3672147"/>
              <a:gd name="connsiteX0" fmla="*/ 0 w 7436223"/>
              <a:gd name="connsiteY0" fmla="*/ 4567 h 3667209"/>
              <a:gd name="connsiteX1" fmla="*/ 382820 w 7436223"/>
              <a:gd name="connsiteY1" fmla="*/ 3726 h 3667209"/>
              <a:gd name="connsiteX2" fmla="*/ 487035 w 7436223"/>
              <a:gd name="connsiteY2" fmla="*/ 30481 h 3667209"/>
              <a:gd name="connsiteX3" fmla="*/ 605117 w 7436223"/>
              <a:gd name="connsiteY3" fmla="*/ 165931 h 3667209"/>
              <a:gd name="connsiteX4" fmla="*/ 699247 w 7436223"/>
              <a:gd name="connsiteY4" fmla="*/ 475214 h 3667209"/>
              <a:gd name="connsiteX5" fmla="*/ 1048871 w 7436223"/>
              <a:gd name="connsiteY5" fmla="*/ 2357802 h 3667209"/>
              <a:gd name="connsiteX6" fmla="*/ 1317810 w 7436223"/>
              <a:gd name="connsiteY6" fmla="*/ 3648720 h 3667209"/>
              <a:gd name="connsiteX7" fmla="*/ 2595282 w 7436223"/>
              <a:gd name="connsiteY7" fmla="*/ 3662167 h 3667209"/>
              <a:gd name="connsiteX8" fmla="*/ 7436223 w 7436223"/>
              <a:gd name="connsiteY8" fmla="*/ 3635273 h 3667209"/>
              <a:gd name="connsiteX0" fmla="*/ 0 w 7436223"/>
              <a:gd name="connsiteY0" fmla="*/ 5162 h 3667804"/>
              <a:gd name="connsiteX1" fmla="*/ 382820 w 7436223"/>
              <a:gd name="connsiteY1" fmla="*/ 4321 h 3667804"/>
              <a:gd name="connsiteX2" fmla="*/ 487035 w 7436223"/>
              <a:gd name="connsiteY2" fmla="*/ 40601 h 3667804"/>
              <a:gd name="connsiteX3" fmla="*/ 605117 w 7436223"/>
              <a:gd name="connsiteY3" fmla="*/ 166526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10126 h 3672768"/>
              <a:gd name="connsiteX1" fmla="*/ 382820 w 7436223"/>
              <a:gd name="connsiteY1" fmla="*/ 9285 h 3672768"/>
              <a:gd name="connsiteX2" fmla="*/ 487035 w 7436223"/>
              <a:gd name="connsiteY2" fmla="*/ 45565 h 3672768"/>
              <a:gd name="connsiteX3" fmla="*/ 699247 w 7436223"/>
              <a:gd name="connsiteY3" fmla="*/ 480773 h 3672768"/>
              <a:gd name="connsiteX4" fmla="*/ 1048871 w 7436223"/>
              <a:gd name="connsiteY4" fmla="*/ 2363361 h 3672768"/>
              <a:gd name="connsiteX5" fmla="*/ 1317810 w 7436223"/>
              <a:gd name="connsiteY5" fmla="*/ 3654279 h 3672768"/>
              <a:gd name="connsiteX6" fmla="*/ 2595282 w 7436223"/>
              <a:gd name="connsiteY6" fmla="*/ 3667726 h 3672768"/>
              <a:gd name="connsiteX7" fmla="*/ 7436223 w 7436223"/>
              <a:gd name="connsiteY7" fmla="*/ 3640832 h 3672768"/>
              <a:gd name="connsiteX0" fmla="*/ 0 w 7436223"/>
              <a:gd name="connsiteY0" fmla="*/ 11572 h 3674214"/>
              <a:gd name="connsiteX1" fmla="*/ 382820 w 7436223"/>
              <a:gd name="connsiteY1" fmla="*/ 10731 h 3674214"/>
              <a:gd name="connsiteX2" fmla="*/ 584666 w 7436223"/>
              <a:gd name="connsiteY2" fmla="*/ 137498 h 3674214"/>
              <a:gd name="connsiteX3" fmla="*/ 699247 w 7436223"/>
              <a:gd name="connsiteY3" fmla="*/ 482219 h 3674214"/>
              <a:gd name="connsiteX4" fmla="*/ 1048871 w 7436223"/>
              <a:gd name="connsiteY4" fmla="*/ 2364807 h 3674214"/>
              <a:gd name="connsiteX5" fmla="*/ 1317810 w 7436223"/>
              <a:gd name="connsiteY5" fmla="*/ 3655725 h 3674214"/>
              <a:gd name="connsiteX6" fmla="*/ 2595282 w 7436223"/>
              <a:gd name="connsiteY6" fmla="*/ 3669172 h 3674214"/>
              <a:gd name="connsiteX7" fmla="*/ 7436223 w 7436223"/>
              <a:gd name="connsiteY7" fmla="*/ 3642278 h 3674214"/>
              <a:gd name="connsiteX0" fmla="*/ 0 w 7436223"/>
              <a:gd name="connsiteY0" fmla="*/ 11051 h 3673693"/>
              <a:gd name="connsiteX1" fmla="*/ 382820 w 7436223"/>
              <a:gd name="connsiteY1" fmla="*/ 10210 h 3673693"/>
              <a:gd name="connsiteX2" fmla="*/ 567997 w 7436223"/>
              <a:gd name="connsiteY2" fmla="*/ 129834 h 3673693"/>
              <a:gd name="connsiteX3" fmla="*/ 699247 w 7436223"/>
              <a:gd name="connsiteY3" fmla="*/ 481698 h 3673693"/>
              <a:gd name="connsiteX4" fmla="*/ 1048871 w 7436223"/>
              <a:gd name="connsiteY4" fmla="*/ 2364286 h 3673693"/>
              <a:gd name="connsiteX5" fmla="*/ 1317810 w 7436223"/>
              <a:gd name="connsiteY5" fmla="*/ 3655204 h 3673693"/>
              <a:gd name="connsiteX6" fmla="*/ 2595282 w 7436223"/>
              <a:gd name="connsiteY6" fmla="*/ 3668651 h 3673693"/>
              <a:gd name="connsiteX7" fmla="*/ 7436223 w 7436223"/>
              <a:gd name="connsiteY7" fmla="*/ 3641757 h 3673693"/>
              <a:gd name="connsiteX0" fmla="*/ 0 w 7436223"/>
              <a:gd name="connsiteY0" fmla="*/ 10011 h 3672653"/>
              <a:gd name="connsiteX1" fmla="*/ 382820 w 7436223"/>
              <a:gd name="connsiteY1" fmla="*/ 9170 h 3672653"/>
              <a:gd name="connsiteX2" fmla="*/ 553710 w 7436223"/>
              <a:gd name="connsiteY2" fmla="*/ 114506 h 3672653"/>
              <a:gd name="connsiteX3" fmla="*/ 699247 w 7436223"/>
              <a:gd name="connsiteY3" fmla="*/ 480658 h 3672653"/>
              <a:gd name="connsiteX4" fmla="*/ 1048871 w 7436223"/>
              <a:gd name="connsiteY4" fmla="*/ 2363246 h 3672653"/>
              <a:gd name="connsiteX5" fmla="*/ 1317810 w 7436223"/>
              <a:gd name="connsiteY5" fmla="*/ 3654164 h 3672653"/>
              <a:gd name="connsiteX6" fmla="*/ 2595282 w 7436223"/>
              <a:gd name="connsiteY6" fmla="*/ 3667611 h 3672653"/>
              <a:gd name="connsiteX7" fmla="*/ 7436223 w 7436223"/>
              <a:gd name="connsiteY7" fmla="*/ 3640717 h 3672653"/>
              <a:gd name="connsiteX0" fmla="*/ 0 w 7436223"/>
              <a:gd name="connsiteY0" fmla="*/ 5953 h 3668595"/>
              <a:gd name="connsiteX1" fmla="*/ 382820 w 7436223"/>
              <a:gd name="connsiteY1" fmla="*/ 5112 h 3668595"/>
              <a:gd name="connsiteX2" fmla="*/ 553710 w 7436223"/>
              <a:gd name="connsiteY2" fmla="*/ 110448 h 3668595"/>
              <a:gd name="connsiteX3" fmla="*/ 699247 w 7436223"/>
              <a:gd name="connsiteY3" fmla="*/ 476600 h 3668595"/>
              <a:gd name="connsiteX4" fmla="*/ 1048871 w 7436223"/>
              <a:gd name="connsiteY4" fmla="*/ 2359188 h 3668595"/>
              <a:gd name="connsiteX5" fmla="*/ 1317810 w 7436223"/>
              <a:gd name="connsiteY5" fmla="*/ 3650106 h 3668595"/>
              <a:gd name="connsiteX6" fmla="*/ 2595282 w 7436223"/>
              <a:gd name="connsiteY6" fmla="*/ 3663553 h 3668595"/>
              <a:gd name="connsiteX7" fmla="*/ 7436223 w 7436223"/>
              <a:gd name="connsiteY7" fmla="*/ 3636659 h 3668595"/>
              <a:gd name="connsiteX0" fmla="*/ 0 w 7436223"/>
              <a:gd name="connsiteY0" fmla="*/ 9837 h 3672479"/>
              <a:gd name="connsiteX1" fmla="*/ 382820 w 7436223"/>
              <a:gd name="connsiteY1" fmla="*/ 8996 h 3672479"/>
              <a:gd name="connsiteX2" fmla="*/ 563235 w 7436223"/>
              <a:gd name="connsiteY2" fmla="*/ 111951 h 3672479"/>
              <a:gd name="connsiteX3" fmla="*/ 699247 w 7436223"/>
              <a:gd name="connsiteY3" fmla="*/ 480484 h 3672479"/>
              <a:gd name="connsiteX4" fmla="*/ 1048871 w 7436223"/>
              <a:gd name="connsiteY4" fmla="*/ 2363072 h 3672479"/>
              <a:gd name="connsiteX5" fmla="*/ 1317810 w 7436223"/>
              <a:gd name="connsiteY5" fmla="*/ 3653990 h 3672479"/>
              <a:gd name="connsiteX6" fmla="*/ 2595282 w 7436223"/>
              <a:gd name="connsiteY6" fmla="*/ 3667437 h 3672479"/>
              <a:gd name="connsiteX7" fmla="*/ 7436223 w 7436223"/>
              <a:gd name="connsiteY7"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65617 w 7436223"/>
              <a:gd name="connsiteY3" fmla="*/ 116715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27517 w 7436223"/>
              <a:gd name="connsiteY3" fmla="*/ 85758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4712 h 3667354"/>
              <a:gd name="connsiteX1" fmla="*/ 382820 w 7436223"/>
              <a:gd name="connsiteY1" fmla="*/ 3871 h 3667354"/>
              <a:gd name="connsiteX2" fmla="*/ 463223 w 7436223"/>
              <a:gd name="connsiteY2" fmla="*/ 33007 h 3667354"/>
              <a:gd name="connsiteX3" fmla="*/ 527517 w 7436223"/>
              <a:gd name="connsiteY3" fmla="*/ 80633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672773 w 7436223"/>
              <a:gd name="connsiteY6" fmla="*/ 346906 h 3666927"/>
              <a:gd name="connsiteX7" fmla="*/ 1048871 w 7436223"/>
              <a:gd name="connsiteY7" fmla="*/ 2357520 h 3666927"/>
              <a:gd name="connsiteX8" fmla="*/ 1317810 w 7436223"/>
              <a:gd name="connsiteY8" fmla="*/ 3648438 h 3666927"/>
              <a:gd name="connsiteX9" fmla="*/ 2595282 w 7436223"/>
              <a:gd name="connsiteY9" fmla="*/ 3661885 h 3666927"/>
              <a:gd name="connsiteX10" fmla="*/ 7436223 w 7436223"/>
              <a:gd name="connsiteY10"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672773 w 7436223"/>
              <a:gd name="connsiteY5" fmla="*/ 346906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18130 h 3680772"/>
              <a:gd name="connsiteX1" fmla="*/ 382820 w 7436223"/>
              <a:gd name="connsiteY1" fmla="*/ 17289 h 3680772"/>
              <a:gd name="connsiteX2" fmla="*/ 432267 w 7436223"/>
              <a:gd name="connsiteY2" fmla="*/ 27376 h 3680772"/>
              <a:gd name="connsiteX3" fmla="*/ 680197 w 7436223"/>
              <a:gd name="connsiteY3" fmla="*/ 353045 h 3680772"/>
              <a:gd name="connsiteX4" fmla="*/ 1048871 w 7436223"/>
              <a:gd name="connsiteY4" fmla="*/ 2371365 h 3680772"/>
              <a:gd name="connsiteX5" fmla="*/ 1317810 w 7436223"/>
              <a:gd name="connsiteY5" fmla="*/ 3662283 h 3680772"/>
              <a:gd name="connsiteX6" fmla="*/ 2595282 w 7436223"/>
              <a:gd name="connsiteY6" fmla="*/ 3675730 h 3680772"/>
              <a:gd name="connsiteX7" fmla="*/ 7436223 w 7436223"/>
              <a:gd name="connsiteY7" fmla="*/ 3648836 h 3680772"/>
              <a:gd name="connsiteX0" fmla="*/ 0 w 7436223"/>
              <a:gd name="connsiteY0" fmla="*/ 26972 h 3689614"/>
              <a:gd name="connsiteX1" fmla="*/ 382820 w 7436223"/>
              <a:gd name="connsiteY1" fmla="*/ 26131 h 3689614"/>
              <a:gd name="connsiteX2" fmla="*/ 680197 w 7436223"/>
              <a:gd name="connsiteY2" fmla="*/ 361887 h 3689614"/>
              <a:gd name="connsiteX3" fmla="*/ 1048871 w 7436223"/>
              <a:gd name="connsiteY3" fmla="*/ 2380207 h 3689614"/>
              <a:gd name="connsiteX4" fmla="*/ 1317810 w 7436223"/>
              <a:gd name="connsiteY4" fmla="*/ 3671125 h 3689614"/>
              <a:gd name="connsiteX5" fmla="*/ 2595282 w 7436223"/>
              <a:gd name="connsiteY5" fmla="*/ 3684572 h 3689614"/>
              <a:gd name="connsiteX6" fmla="*/ 7436223 w 7436223"/>
              <a:gd name="connsiteY6" fmla="*/ 3657678 h 3689614"/>
              <a:gd name="connsiteX0" fmla="*/ 0 w 7436223"/>
              <a:gd name="connsiteY0" fmla="*/ 49335 h 3711977"/>
              <a:gd name="connsiteX1" fmla="*/ 511408 w 7436223"/>
              <a:gd name="connsiteY1" fmla="*/ 19919 h 3711977"/>
              <a:gd name="connsiteX2" fmla="*/ 680197 w 7436223"/>
              <a:gd name="connsiteY2" fmla="*/ 384250 h 3711977"/>
              <a:gd name="connsiteX3" fmla="*/ 1048871 w 7436223"/>
              <a:gd name="connsiteY3" fmla="*/ 2402570 h 3711977"/>
              <a:gd name="connsiteX4" fmla="*/ 1317810 w 7436223"/>
              <a:gd name="connsiteY4" fmla="*/ 3693488 h 3711977"/>
              <a:gd name="connsiteX5" fmla="*/ 2595282 w 7436223"/>
              <a:gd name="connsiteY5" fmla="*/ 3706935 h 3711977"/>
              <a:gd name="connsiteX6" fmla="*/ 7436223 w 7436223"/>
              <a:gd name="connsiteY6" fmla="*/ 3680041 h 3711977"/>
              <a:gd name="connsiteX0" fmla="*/ 0 w 7436223"/>
              <a:gd name="connsiteY0" fmla="*/ 55476 h 3718118"/>
              <a:gd name="connsiteX1" fmla="*/ 511408 w 7436223"/>
              <a:gd name="connsiteY1" fmla="*/ 26060 h 3718118"/>
              <a:gd name="connsiteX2" fmla="*/ 680197 w 7436223"/>
              <a:gd name="connsiteY2" fmla="*/ 390391 h 3718118"/>
              <a:gd name="connsiteX3" fmla="*/ 1048871 w 7436223"/>
              <a:gd name="connsiteY3" fmla="*/ 2408711 h 3718118"/>
              <a:gd name="connsiteX4" fmla="*/ 1317810 w 7436223"/>
              <a:gd name="connsiteY4" fmla="*/ 3699629 h 3718118"/>
              <a:gd name="connsiteX5" fmla="*/ 2595282 w 7436223"/>
              <a:gd name="connsiteY5" fmla="*/ 3713076 h 3718118"/>
              <a:gd name="connsiteX6" fmla="*/ 7436223 w 7436223"/>
              <a:gd name="connsiteY6" fmla="*/ 3686182 h 3718118"/>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3606 h 3666248"/>
              <a:gd name="connsiteX1" fmla="*/ 680197 w 7436223"/>
              <a:gd name="connsiteY1" fmla="*/ 338521 h 3666248"/>
              <a:gd name="connsiteX2" fmla="*/ 1048871 w 7436223"/>
              <a:gd name="connsiteY2" fmla="*/ 2356841 h 3666248"/>
              <a:gd name="connsiteX3" fmla="*/ 1317810 w 7436223"/>
              <a:gd name="connsiteY3" fmla="*/ 3647759 h 3666248"/>
              <a:gd name="connsiteX4" fmla="*/ 2595282 w 7436223"/>
              <a:gd name="connsiteY4" fmla="*/ 3661206 h 3666248"/>
              <a:gd name="connsiteX5" fmla="*/ 7436223 w 7436223"/>
              <a:gd name="connsiteY5" fmla="*/ 3634312 h 3666248"/>
              <a:gd name="connsiteX0" fmla="*/ 0 w 7436223"/>
              <a:gd name="connsiteY0" fmla="*/ 0 h 3662642"/>
              <a:gd name="connsiteX1" fmla="*/ 432267 w 7436223"/>
              <a:gd name="connsiteY1" fmla="*/ 54490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9341 h 3671983"/>
              <a:gd name="connsiteX1" fmla="*/ 429886 w 7436223"/>
              <a:gd name="connsiteY1" fmla="*/ 28112 h 3671983"/>
              <a:gd name="connsiteX2" fmla="*/ 680197 w 7436223"/>
              <a:gd name="connsiteY2" fmla="*/ 344256 h 3671983"/>
              <a:gd name="connsiteX3" fmla="*/ 1048871 w 7436223"/>
              <a:gd name="connsiteY3" fmla="*/ 2362576 h 3671983"/>
              <a:gd name="connsiteX4" fmla="*/ 1317810 w 7436223"/>
              <a:gd name="connsiteY4" fmla="*/ 3653494 h 3671983"/>
              <a:gd name="connsiteX5" fmla="*/ 2595282 w 7436223"/>
              <a:gd name="connsiteY5" fmla="*/ 3666941 h 3671983"/>
              <a:gd name="connsiteX6" fmla="*/ 7436223 w 7436223"/>
              <a:gd name="connsiteY6" fmla="*/ 3640047 h 3671983"/>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7855 h 3670497"/>
              <a:gd name="connsiteX1" fmla="*/ 344161 w 7436223"/>
              <a:gd name="connsiteY1" fmla="*/ 12339 h 3670497"/>
              <a:gd name="connsiteX2" fmla="*/ 680197 w 7436223"/>
              <a:gd name="connsiteY2" fmla="*/ 342770 h 3670497"/>
              <a:gd name="connsiteX3" fmla="*/ 1048871 w 7436223"/>
              <a:gd name="connsiteY3" fmla="*/ 2361090 h 3670497"/>
              <a:gd name="connsiteX4" fmla="*/ 1317810 w 7436223"/>
              <a:gd name="connsiteY4" fmla="*/ 3652008 h 3670497"/>
              <a:gd name="connsiteX5" fmla="*/ 2595282 w 7436223"/>
              <a:gd name="connsiteY5" fmla="*/ 3665455 h 3670497"/>
              <a:gd name="connsiteX6" fmla="*/ 7436223 w 7436223"/>
              <a:gd name="connsiteY6" fmla="*/ 3638561 h 3670497"/>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6555 h 3669197"/>
              <a:gd name="connsiteX1" fmla="*/ 344161 w 7436223"/>
              <a:gd name="connsiteY1" fmla="*/ 11039 h 3669197"/>
              <a:gd name="connsiteX2" fmla="*/ 680197 w 7436223"/>
              <a:gd name="connsiteY2" fmla="*/ 341470 h 3669197"/>
              <a:gd name="connsiteX3" fmla="*/ 1048871 w 7436223"/>
              <a:gd name="connsiteY3" fmla="*/ 2359790 h 3669197"/>
              <a:gd name="connsiteX4" fmla="*/ 1317810 w 7436223"/>
              <a:gd name="connsiteY4" fmla="*/ 3650708 h 3669197"/>
              <a:gd name="connsiteX5" fmla="*/ 2595282 w 7436223"/>
              <a:gd name="connsiteY5" fmla="*/ 3664155 h 3669197"/>
              <a:gd name="connsiteX6" fmla="*/ 7436223 w 7436223"/>
              <a:gd name="connsiteY6" fmla="*/ 3637261 h 3669197"/>
              <a:gd name="connsiteX0" fmla="*/ 0 w 7436223"/>
              <a:gd name="connsiteY0" fmla="*/ 12725 h 3675367"/>
              <a:gd name="connsiteX1" fmla="*/ 344161 w 7436223"/>
              <a:gd name="connsiteY1" fmla="*/ 10066 h 3675367"/>
              <a:gd name="connsiteX2" fmla="*/ 680197 w 7436223"/>
              <a:gd name="connsiteY2" fmla="*/ 347640 h 3675367"/>
              <a:gd name="connsiteX3" fmla="*/ 1048871 w 7436223"/>
              <a:gd name="connsiteY3" fmla="*/ 2365960 h 3675367"/>
              <a:gd name="connsiteX4" fmla="*/ 1317810 w 7436223"/>
              <a:gd name="connsiteY4" fmla="*/ 3656878 h 3675367"/>
              <a:gd name="connsiteX5" fmla="*/ 2595282 w 7436223"/>
              <a:gd name="connsiteY5" fmla="*/ 3670325 h 3675367"/>
              <a:gd name="connsiteX6" fmla="*/ 7436223 w 7436223"/>
              <a:gd name="connsiteY6" fmla="*/ 3643431 h 3675367"/>
              <a:gd name="connsiteX0" fmla="*/ 0 w 7436223"/>
              <a:gd name="connsiteY0" fmla="*/ 6505 h 3669147"/>
              <a:gd name="connsiteX1" fmla="*/ 344161 w 7436223"/>
              <a:gd name="connsiteY1" fmla="*/ 3846 h 3669147"/>
              <a:gd name="connsiteX2" fmla="*/ 680197 w 7436223"/>
              <a:gd name="connsiteY2" fmla="*/ 341420 h 3669147"/>
              <a:gd name="connsiteX3" fmla="*/ 1048871 w 7436223"/>
              <a:gd name="connsiteY3" fmla="*/ 2359740 h 3669147"/>
              <a:gd name="connsiteX4" fmla="*/ 1317810 w 7436223"/>
              <a:gd name="connsiteY4" fmla="*/ 3650658 h 3669147"/>
              <a:gd name="connsiteX5" fmla="*/ 2595282 w 7436223"/>
              <a:gd name="connsiteY5" fmla="*/ 3664105 h 3669147"/>
              <a:gd name="connsiteX6" fmla="*/ 7436223 w 7436223"/>
              <a:gd name="connsiteY6" fmla="*/ 3637211 h 3669147"/>
              <a:gd name="connsiteX0" fmla="*/ 0 w 7436223"/>
              <a:gd name="connsiteY0" fmla="*/ 2721 h 3665363"/>
              <a:gd name="connsiteX1" fmla="*/ 344161 w 7436223"/>
              <a:gd name="connsiteY1" fmla="*/ 62 h 3665363"/>
              <a:gd name="connsiteX2" fmla="*/ 680197 w 7436223"/>
              <a:gd name="connsiteY2" fmla="*/ 337636 h 3665363"/>
              <a:gd name="connsiteX3" fmla="*/ 1048871 w 7436223"/>
              <a:gd name="connsiteY3" fmla="*/ 2355956 h 3665363"/>
              <a:gd name="connsiteX4" fmla="*/ 1317810 w 7436223"/>
              <a:gd name="connsiteY4" fmla="*/ 3646874 h 3665363"/>
              <a:gd name="connsiteX5" fmla="*/ 2595282 w 7436223"/>
              <a:gd name="connsiteY5" fmla="*/ 3660321 h 3665363"/>
              <a:gd name="connsiteX6" fmla="*/ 7436223 w 7436223"/>
              <a:gd name="connsiteY6" fmla="*/ 3633427 h 366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36223" h="3665363">
                <a:moveTo>
                  <a:pt x="0" y="2721"/>
                </a:moveTo>
                <a:cubicBezTo>
                  <a:pt x="72045" y="11803"/>
                  <a:pt x="214128" y="-989"/>
                  <a:pt x="344161" y="62"/>
                </a:cubicBezTo>
                <a:cubicBezTo>
                  <a:pt x="347989" y="8256"/>
                  <a:pt x="562745" y="-55013"/>
                  <a:pt x="680197" y="337636"/>
                </a:cubicBezTo>
                <a:cubicBezTo>
                  <a:pt x="797649" y="730285"/>
                  <a:pt x="942602" y="1804416"/>
                  <a:pt x="1048871" y="2355956"/>
                </a:cubicBezTo>
                <a:cubicBezTo>
                  <a:pt x="1156377" y="2906211"/>
                  <a:pt x="1140758" y="3402585"/>
                  <a:pt x="1317810" y="3646874"/>
                </a:cubicBezTo>
                <a:cubicBezTo>
                  <a:pt x="1710015" y="3676009"/>
                  <a:pt x="1575547" y="3662562"/>
                  <a:pt x="2595282" y="3660321"/>
                </a:cubicBezTo>
                <a:lnTo>
                  <a:pt x="7436223" y="3633427"/>
                </a:lnTo>
              </a:path>
            </a:pathLst>
          </a:cu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0" name="Rectangle 9"/>
          <p:cNvSpPr/>
          <p:nvPr/>
        </p:nvSpPr>
        <p:spPr bwMode="auto">
          <a:xfrm>
            <a:off x="2802544" y="4914900"/>
            <a:ext cx="1295400" cy="2667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3" name="Rectangle 12"/>
          <p:cNvSpPr/>
          <p:nvPr/>
        </p:nvSpPr>
        <p:spPr bwMode="auto">
          <a:xfrm>
            <a:off x="2802544" y="1269144"/>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4" name="Rectangle 13"/>
          <p:cNvSpPr/>
          <p:nvPr/>
        </p:nvSpPr>
        <p:spPr bwMode="auto">
          <a:xfrm>
            <a:off x="2802544" y="2476500"/>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 name="Rectangle 2"/>
          <p:cNvSpPr/>
          <p:nvPr/>
        </p:nvSpPr>
        <p:spPr>
          <a:xfrm>
            <a:off x="4151229" y="671153"/>
            <a:ext cx="416615" cy="769441"/>
          </a:xfrm>
          <a:prstGeom prst="rect">
            <a:avLst/>
          </a:prstGeom>
          <a:noFill/>
        </p:spPr>
        <p:txBody>
          <a:bodyPr wrap="square" lIns="91440" tIns="45720" rIns="91440" bIns="45720">
            <a:spAutoFit/>
          </a:bodyPr>
          <a:lstStyle/>
          <a:p>
            <a:pPr algn="ctr"/>
            <a:r>
              <a:rPr lang="en-US" sz="4400" b="0" cap="none" spc="0" dirty="0">
                <a:ln w="18415" cmpd="sng">
                  <a:solidFill>
                    <a:schemeClr val="tx1"/>
                  </a:solidFill>
                  <a:prstDash val="solid"/>
                </a:ln>
                <a:solidFill>
                  <a:srgbClr val="FF0000"/>
                </a:solidFill>
                <a:effectLst>
                  <a:outerShdw blurRad="63500" dir="3600000" algn="tl" rotWithShape="0">
                    <a:srgbClr val="000000">
                      <a:alpha val="70000"/>
                    </a:srgbClr>
                  </a:outerShdw>
                </a:effectLst>
              </a:rPr>
              <a:t>x</a:t>
            </a:r>
          </a:p>
        </p:txBody>
      </p:sp>
      <p:sp>
        <p:nvSpPr>
          <p:cNvPr id="15" name="Rectangle 14"/>
          <p:cNvSpPr/>
          <p:nvPr/>
        </p:nvSpPr>
        <p:spPr>
          <a:xfrm>
            <a:off x="4160754" y="2350032"/>
            <a:ext cx="416615" cy="769441"/>
          </a:xfrm>
          <a:prstGeom prst="rect">
            <a:avLst/>
          </a:prstGeom>
          <a:noFill/>
        </p:spPr>
        <p:txBody>
          <a:bodyPr wrap="square" lIns="91440" tIns="45720" rIns="91440" bIns="45720">
            <a:spAutoFit/>
          </a:bodyPr>
          <a:lstStyle/>
          <a:p>
            <a:pPr algn="ctr"/>
            <a:r>
              <a:rPr lang="en-US" sz="4400" b="0" cap="none" spc="0" dirty="0">
                <a:ln w="18415" cmpd="sng">
                  <a:solidFill>
                    <a:schemeClr val="tx1"/>
                  </a:solidFill>
                  <a:prstDash val="solid"/>
                </a:ln>
                <a:solidFill>
                  <a:srgbClr val="FF0000"/>
                </a:solidFill>
                <a:effectLst>
                  <a:outerShdw blurRad="63500" dir="3600000" algn="tl" rotWithShape="0">
                    <a:srgbClr val="000000">
                      <a:alpha val="70000"/>
                    </a:srgbClr>
                  </a:outerShdw>
                </a:effectLst>
              </a:rPr>
              <a:t>x</a:t>
            </a:r>
          </a:p>
        </p:txBody>
      </p:sp>
      <p:sp>
        <p:nvSpPr>
          <p:cNvPr id="16" name="Rectangle 15"/>
          <p:cNvSpPr/>
          <p:nvPr/>
        </p:nvSpPr>
        <p:spPr bwMode="auto">
          <a:xfrm>
            <a:off x="-3409" y="5257800"/>
            <a:ext cx="1295400" cy="26670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7" name="Rectangle 16"/>
          <p:cNvSpPr/>
          <p:nvPr/>
        </p:nvSpPr>
        <p:spPr bwMode="auto">
          <a:xfrm>
            <a:off x="5088544" y="561975"/>
            <a:ext cx="833718" cy="13335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8" name="Rectangle 17"/>
          <p:cNvSpPr/>
          <p:nvPr/>
        </p:nvSpPr>
        <p:spPr bwMode="auto">
          <a:xfrm>
            <a:off x="6383944" y="2644588"/>
            <a:ext cx="1524000"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9" name="Rectangle 18"/>
          <p:cNvSpPr/>
          <p:nvPr/>
        </p:nvSpPr>
        <p:spPr bwMode="auto">
          <a:xfrm>
            <a:off x="6388426" y="33909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0" name="Rectangle 19"/>
          <p:cNvSpPr/>
          <p:nvPr/>
        </p:nvSpPr>
        <p:spPr bwMode="auto">
          <a:xfrm>
            <a:off x="6388426" y="41148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1" name="Rectangle 20"/>
          <p:cNvSpPr/>
          <p:nvPr/>
        </p:nvSpPr>
        <p:spPr bwMode="auto">
          <a:xfrm>
            <a:off x="6388426" y="4915457"/>
            <a:ext cx="1519518"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4" name="Freeform 23"/>
          <p:cNvSpPr/>
          <p:nvPr/>
        </p:nvSpPr>
        <p:spPr bwMode="auto">
          <a:xfrm>
            <a:off x="720123" y="1029837"/>
            <a:ext cx="2101755" cy="1552885"/>
          </a:xfrm>
          <a:custGeom>
            <a:avLst/>
            <a:gdLst>
              <a:gd name="connsiteX0" fmla="*/ 0 w 2101755"/>
              <a:gd name="connsiteY0" fmla="*/ 0 h 1542995"/>
              <a:gd name="connsiteX1" fmla="*/ 313899 w 2101755"/>
              <a:gd name="connsiteY1" fmla="*/ 177421 h 1542995"/>
              <a:gd name="connsiteX2" fmla="*/ 491320 w 2101755"/>
              <a:gd name="connsiteY2" fmla="*/ 559559 h 1542995"/>
              <a:gd name="connsiteX3" fmla="*/ 818866 w 2101755"/>
              <a:gd name="connsiteY3" fmla="*/ 1378424 h 1542995"/>
              <a:gd name="connsiteX4" fmla="*/ 1050878 w 2101755"/>
              <a:gd name="connsiteY4" fmla="*/ 1528550 h 1542995"/>
              <a:gd name="connsiteX5" fmla="*/ 2101755 w 2101755"/>
              <a:gd name="connsiteY5" fmla="*/ 1528550 h 1542995"/>
              <a:gd name="connsiteX0" fmla="*/ 0 w 2101755"/>
              <a:gd name="connsiteY0" fmla="*/ 0 h 1551301"/>
              <a:gd name="connsiteX1" fmla="*/ 313899 w 2101755"/>
              <a:gd name="connsiteY1" fmla="*/ 177421 h 1551301"/>
              <a:gd name="connsiteX2" fmla="*/ 491320 w 2101755"/>
              <a:gd name="connsiteY2" fmla="*/ 559559 h 1551301"/>
              <a:gd name="connsiteX3" fmla="*/ 818866 w 2101755"/>
              <a:gd name="connsiteY3" fmla="*/ 1378424 h 1551301"/>
              <a:gd name="connsiteX4" fmla="*/ 1158034 w 2101755"/>
              <a:gd name="connsiteY4" fmla="*/ 1540456 h 1551301"/>
              <a:gd name="connsiteX5" fmla="*/ 2101755 w 2101755"/>
              <a:gd name="connsiteY5" fmla="*/ 1528550 h 1551301"/>
              <a:gd name="connsiteX0" fmla="*/ 0 w 2101755"/>
              <a:gd name="connsiteY0" fmla="*/ 0 h 1552885"/>
              <a:gd name="connsiteX1" fmla="*/ 313899 w 2101755"/>
              <a:gd name="connsiteY1" fmla="*/ 177421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 name="connsiteX0" fmla="*/ 0 w 2101755"/>
              <a:gd name="connsiteY0" fmla="*/ 0 h 1552885"/>
              <a:gd name="connsiteX1" fmla="*/ 309136 w 2101755"/>
              <a:gd name="connsiteY1" fmla="*/ 194090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1755" h="1552885">
                <a:moveTo>
                  <a:pt x="0" y="0"/>
                </a:moveTo>
                <a:cubicBezTo>
                  <a:pt x="116006" y="42080"/>
                  <a:pt x="227249" y="100830"/>
                  <a:pt x="309136" y="194090"/>
                </a:cubicBezTo>
                <a:cubicBezTo>
                  <a:pt x="391023" y="287350"/>
                  <a:pt x="407159" y="365742"/>
                  <a:pt x="491320" y="559559"/>
                </a:cubicBezTo>
                <a:cubicBezTo>
                  <a:pt x="575481" y="753376"/>
                  <a:pt x="702984" y="1193509"/>
                  <a:pt x="814103" y="1356992"/>
                </a:cubicBezTo>
                <a:cubicBezTo>
                  <a:pt x="925222" y="1520475"/>
                  <a:pt x="943425" y="1511863"/>
                  <a:pt x="1158034" y="1540456"/>
                </a:cubicBezTo>
                <a:cubicBezTo>
                  <a:pt x="1372643" y="1569049"/>
                  <a:pt x="1683224" y="1541060"/>
                  <a:pt x="2101755" y="1528550"/>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5" name="Freeform 24"/>
          <p:cNvSpPr/>
          <p:nvPr/>
        </p:nvSpPr>
        <p:spPr bwMode="auto">
          <a:xfrm>
            <a:off x="733771" y="838769"/>
            <a:ext cx="2088107" cy="514152"/>
          </a:xfrm>
          <a:custGeom>
            <a:avLst/>
            <a:gdLst>
              <a:gd name="connsiteX0" fmla="*/ 0 w 2088107"/>
              <a:gd name="connsiteY0" fmla="*/ 0 h 512300"/>
              <a:gd name="connsiteX1" fmla="*/ 491319 w 2088107"/>
              <a:gd name="connsiteY1" fmla="*/ 327546 h 512300"/>
              <a:gd name="connsiteX2" fmla="*/ 1023582 w 2088107"/>
              <a:gd name="connsiteY2" fmla="*/ 491319 h 512300"/>
              <a:gd name="connsiteX3" fmla="*/ 2088107 w 2088107"/>
              <a:gd name="connsiteY3" fmla="*/ 504967 h 512300"/>
              <a:gd name="connsiteX0" fmla="*/ 0 w 2088107"/>
              <a:gd name="connsiteY0" fmla="*/ 0 h 514152"/>
              <a:gd name="connsiteX1" fmla="*/ 507988 w 2088107"/>
              <a:gd name="connsiteY1" fmla="*/ 296589 h 514152"/>
              <a:gd name="connsiteX2" fmla="*/ 1023582 w 2088107"/>
              <a:gd name="connsiteY2" fmla="*/ 491319 h 514152"/>
              <a:gd name="connsiteX3" fmla="*/ 2088107 w 2088107"/>
              <a:gd name="connsiteY3" fmla="*/ 504967 h 514152"/>
              <a:gd name="connsiteX0" fmla="*/ 0 w 2088107"/>
              <a:gd name="connsiteY0" fmla="*/ 0 h 514152"/>
              <a:gd name="connsiteX1" fmla="*/ 163773 w 2088107"/>
              <a:gd name="connsiteY1" fmla="*/ 108969 h 514152"/>
              <a:gd name="connsiteX2" fmla="*/ 507988 w 2088107"/>
              <a:gd name="connsiteY2" fmla="*/ 296589 h 514152"/>
              <a:gd name="connsiteX3" fmla="*/ 1023582 w 2088107"/>
              <a:gd name="connsiteY3" fmla="*/ 491319 h 514152"/>
              <a:gd name="connsiteX4" fmla="*/ 2088107 w 2088107"/>
              <a:gd name="connsiteY4" fmla="*/ 504967 h 514152"/>
              <a:gd name="connsiteX0" fmla="*/ 0 w 2088107"/>
              <a:gd name="connsiteY0" fmla="*/ 0 h 514152"/>
              <a:gd name="connsiteX1" fmla="*/ 185204 w 2088107"/>
              <a:gd name="connsiteY1" fmla="*/ 78012 h 514152"/>
              <a:gd name="connsiteX2" fmla="*/ 507988 w 2088107"/>
              <a:gd name="connsiteY2" fmla="*/ 296589 h 514152"/>
              <a:gd name="connsiteX3" fmla="*/ 1023582 w 2088107"/>
              <a:gd name="connsiteY3" fmla="*/ 491319 h 514152"/>
              <a:gd name="connsiteX4" fmla="*/ 2088107 w 2088107"/>
              <a:gd name="connsiteY4" fmla="*/ 504967 h 514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107" h="514152">
                <a:moveTo>
                  <a:pt x="0" y="0"/>
                </a:moveTo>
                <a:cubicBezTo>
                  <a:pt x="27296" y="18162"/>
                  <a:pt x="100539" y="28581"/>
                  <a:pt x="185204" y="78012"/>
                </a:cubicBezTo>
                <a:cubicBezTo>
                  <a:pt x="269869" y="127444"/>
                  <a:pt x="368259" y="227705"/>
                  <a:pt x="507988" y="296589"/>
                </a:cubicBezTo>
                <a:cubicBezTo>
                  <a:pt x="647717" y="365473"/>
                  <a:pt x="760229" y="456589"/>
                  <a:pt x="1023582" y="491319"/>
                </a:cubicBezTo>
                <a:cubicBezTo>
                  <a:pt x="1286935" y="526049"/>
                  <a:pt x="1688910" y="512928"/>
                  <a:pt x="2088107" y="504967"/>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6" name="Rectangle 25"/>
          <p:cNvSpPr/>
          <p:nvPr/>
        </p:nvSpPr>
        <p:spPr bwMode="auto">
          <a:xfrm>
            <a:off x="2507269" y="647700"/>
            <a:ext cx="487362"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7" name="Rectangle 26"/>
          <p:cNvSpPr/>
          <p:nvPr/>
        </p:nvSpPr>
        <p:spPr bwMode="auto">
          <a:xfrm>
            <a:off x="2659669" y="800099"/>
            <a:ext cx="243681" cy="609601"/>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8" name="Rectangle 27"/>
          <p:cNvSpPr/>
          <p:nvPr/>
        </p:nvSpPr>
        <p:spPr bwMode="auto">
          <a:xfrm>
            <a:off x="2679512" y="17907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9" name="Rectangle 28"/>
          <p:cNvSpPr/>
          <p:nvPr/>
        </p:nvSpPr>
        <p:spPr bwMode="auto">
          <a:xfrm>
            <a:off x="2679512" y="2095500"/>
            <a:ext cx="152400" cy="1524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0" name="Rectangle 29"/>
          <p:cNvSpPr/>
          <p:nvPr/>
        </p:nvSpPr>
        <p:spPr bwMode="auto">
          <a:xfrm>
            <a:off x="2672369" y="25527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1" name="Rectangle 30"/>
          <p:cNvSpPr/>
          <p:nvPr/>
        </p:nvSpPr>
        <p:spPr bwMode="auto">
          <a:xfrm>
            <a:off x="2679512" y="29336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2" name="Rectangle 31"/>
          <p:cNvSpPr/>
          <p:nvPr/>
        </p:nvSpPr>
        <p:spPr bwMode="auto">
          <a:xfrm>
            <a:off x="2674750" y="30860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3" name="Rectangle 32"/>
          <p:cNvSpPr/>
          <p:nvPr/>
        </p:nvSpPr>
        <p:spPr bwMode="auto">
          <a:xfrm>
            <a:off x="2665225" y="33909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4" name="Rectangle 33"/>
          <p:cNvSpPr/>
          <p:nvPr/>
        </p:nvSpPr>
        <p:spPr bwMode="auto">
          <a:xfrm>
            <a:off x="2679512" y="38481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5" name="Rectangle 34"/>
          <p:cNvSpPr/>
          <p:nvPr/>
        </p:nvSpPr>
        <p:spPr bwMode="auto">
          <a:xfrm>
            <a:off x="2684275" y="4086225"/>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6" name="Rectangle 35"/>
          <p:cNvSpPr/>
          <p:nvPr/>
        </p:nvSpPr>
        <p:spPr bwMode="auto">
          <a:xfrm>
            <a:off x="2674750" y="44577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7" name="Rectangle 36"/>
          <p:cNvSpPr/>
          <p:nvPr/>
        </p:nvSpPr>
        <p:spPr bwMode="auto">
          <a:xfrm>
            <a:off x="2693800" y="4834708"/>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8" name="Text Box 4"/>
          <p:cNvSpPr txBox="1">
            <a:spLocks noChangeArrowheads="1"/>
          </p:cNvSpPr>
          <p:nvPr/>
        </p:nvSpPr>
        <p:spPr bwMode="auto">
          <a:xfrm>
            <a:off x="-16858" y="5524500"/>
            <a:ext cx="9144001" cy="1446550"/>
          </a:xfrm>
          <a:prstGeom prst="rect">
            <a:avLst/>
          </a:prstGeom>
          <a:solidFill>
            <a:srgbClr val="FFFF00"/>
          </a:solidFill>
          <a:ln>
            <a:noFill/>
          </a:ln>
          <a:effectLst/>
        </p:spPr>
        <p:txBody>
          <a:bodyPr wrap="squar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lgn="l">
              <a:spcBef>
                <a:spcPct val="50000"/>
              </a:spcBef>
            </a:pPr>
            <a:r>
              <a:rPr lang="en-US" sz="4400" b="0" dirty="0">
                <a:latin typeface="Arial Narrow" panose="020B0606020202030204" pitchFamily="34" charset="0"/>
              </a:rPr>
              <a:t>7.  In which geologic period did the earliest </a:t>
            </a:r>
            <a:br>
              <a:rPr lang="en-US" sz="4400" b="0" dirty="0">
                <a:latin typeface="Arial Narrow" panose="020B0606020202030204" pitchFamily="34" charset="0"/>
              </a:rPr>
            </a:br>
            <a:r>
              <a:rPr lang="en-US" sz="4400" b="0" dirty="0">
                <a:latin typeface="Arial Narrow" panose="020B0606020202030204" pitchFamily="34" charset="0"/>
              </a:rPr>
              <a:t>      flowering plants appear?</a:t>
            </a:r>
          </a:p>
        </p:txBody>
      </p:sp>
      <p:sp>
        <p:nvSpPr>
          <p:cNvPr id="39" name="Text Box 4"/>
          <p:cNvSpPr txBox="1">
            <a:spLocks noChangeArrowheads="1"/>
          </p:cNvSpPr>
          <p:nvPr/>
        </p:nvSpPr>
        <p:spPr bwMode="auto">
          <a:xfrm>
            <a:off x="4727532" y="1104899"/>
            <a:ext cx="3312823" cy="1754326"/>
          </a:xfrm>
          <a:prstGeom prst="rect">
            <a:avLst/>
          </a:prstGeom>
          <a:solidFill>
            <a:srgbClr val="FFFF00"/>
          </a:solidFill>
          <a:ln w="76200">
            <a:solidFill>
              <a:srgbClr val="FF0000"/>
            </a:solidFill>
          </a:ln>
          <a:effectLst/>
        </p:spPr>
        <p:txBody>
          <a:bodyPr wrap="squar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5400" b="0" dirty="0">
                <a:latin typeface="Arial Narrow" panose="020B0606020202030204" pitchFamily="34" charset="0"/>
              </a:rPr>
              <a:t>Cretaceous Period</a:t>
            </a:r>
          </a:p>
        </p:txBody>
      </p:sp>
    </p:spTree>
    <p:extLst>
      <p:ext uri="{BB962C8B-B14F-4D97-AF65-F5344CB8AC3E}">
        <p14:creationId xmlns:p14="http://schemas.microsoft.com/office/powerpoint/2010/main" val="3538865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grpSp>
        <p:nvGrpSpPr>
          <p:cNvPr id="79874" name="Group 2"/>
          <p:cNvGrpSpPr>
            <a:grpSpLocks/>
          </p:cNvGrpSpPr>
          <p:nvPr/>
        </p:nvGrpSpPr>
        <p:grpSpPr bwMode="auto">
          <a:xfrm>
            <a:off x="-16856" y="38100"/>
            <a:ext cx="9144000" cy="6248400"/>
            <a:chOff x="0" y="0"/>
            <a:chExt cx="5760" cy="3936"/>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1"/>
          <p:cNvSpPr/>
          <p:nvPr/>
        </p:nvSpPr>
        <p:spPr bwMode="auto">
          <a:xfrm>
            <a:off x="644290" y="4381500"/>
            <a:ext cx="786653"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6" name="Rectangle 5"/>
          <p:cNvSpPr/>
          <p:nvPr/>
        </p:nvSpPr>
        <p:spPr bwMode="auto">
          <a:xfrm>
            <a:off x="135544" y="1250094"/>
            <a:ext cx="224118" cy="3398106"/>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7" name="Freeform 6"/>
          <p:cNvSpPr/>
          <p:nvPr/>
        </p:nvSpPr>
        <p:spPr bwMode="auto">
          <a:xfrm>
            <a:off x="341799" y="1245545"/>
            <a:ext cx="7436223" cy="3665363"/>
          </a:xfrm>
          <a:custGeom>
            <a:avLst/>
            <a:gdLst>
              <a:gd name="connsiteX0" fmla="*/ 0 w 7436223"/>
              <a:gd name="connsiteY0" fmla="*/ 6013 h 3860887"/>
              <a:gd name="connsiteX1" fmla="*/ 389964 w 7436223"/>
              <a:gd name="connsiteY1" fmla="*/ 19460 h 3860887"/>
              <a:gd name="connsiteX2" fmla="*/ 605117 w 7436223"/>
              <a:gd name="connsiteY2" fmla="*/ 167377 h 3860887"/>
              <a:gd name="connsiteX3" fmla="*/ 699247 w 7436223"/>
              <a:gd name="connsiteY3" fmla="*/ 476660 h 3860887"/>
              <a:gd name="connsiteX4" fmla="*/ 1237129 w 7436223"/>
              <a:gd name="connsiteY4" fmla="*/ 3623271 h 3860887"/>
              <a:gd name="connsiteX5" fmla="*/ 1748117 w 7436223"/>
              <a:gd name="connsiteY5" fmla="*/ 3636719 h 3860887"/>
              <a:gd name="connsiteX6" fmla="*/ 7436223 w 7436223"/>
              <a:gd name="connsiteY6" fmla="*/ 3636719 h 3860887"/>
              <a:gd name="connsiteX0" fmla="*/ 0 w 7436223"/>
              <a:gd name="connsiteY0" fmla="*/ 6013 h 3680546"/>
              <a:gd name="connsiteX1" fmla="*/ 389964 w 7436223"/>
              <a:gd name="connsiteY1" fmla="*/ 19460 h 3680546"/>
              <a:gd name="connsiteX2" fmla="*/ 605117 w 7436223"/>
              <a:gd name="connsiteY2" fmla="*/ 167377 h 3680546"/>
              <a:gd name="connsiteX3" fmla="*/ 699247 w 7436223"/>
              <a:gd name="connsiteY3" fmla="*/ 476660 h 3680546"/>
              <a:gd name="connsiteX4" fmla="*/ 1129553 w 7436223"/>
              <a:gd name="connsiteY4" fmla="*/ 3045048 h 3680546"/>
              <a:gd name="connsiteX5" fmla="*/ 1748117 w 7436223"/>
              <a:gd name="connsiteY5" fmla="*/ 3636719 h 3680546"/>
              <a:gd name="connsiteX6" fmla="*/ 7436223 w 7436223"/>
              <a:gd name="connsiteY6" fmla="*/ 3636719 h 3680546"/>
              <a:gd name="connsiteX0" fmla="*/ 0 w 7436223"/>
              <a:gd name="connsiteY0" fmla="*/ 6013 h 3731346"/>
              <a:gd name="connsiteX1" fmla="*/ 389964 w 7436223"/>
              <a:gd name="connsiteY1" fmla="*/ 19460 h 3731346"/>
              <a:gd name="connsiteX2" fmla="*/ 605117 w 7436223"/>
              <a:gd name="connsiteY2" fmla="*/ 167377 h 3731346"/>
              <a:gd name="connsiteX3" fmla="*/ 699247 w 7436223"/>
              <a:gd name="connsiteY3" fmla="*/ 476660 h 3731346"/>
              <a:gd name="connsiteX4" fmla="*/ 1048871 w 7436223"/>
              <a:gd name="connsiteY4" fmla="*/ 2359248 h 3731346"/>
              <a:gd name="connsiteX5" fmla="*/ 1748117 w 7436223"/>
              <a:gd name="connsiteY5" fmla="*/ 3636719 h 3731346"/>
              <a:gd name="connsiteX6" fmla="*/ 7436223 w 7436223"/>
              <a:gd name="connsiteY6" fmla="*/ 3636719 h 3731346"/>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2595282 w 7436223"/>
              <a:gd name="connsiteY5" fmla="*/ 3663613 h 3751738"/>
              <a:gd name="connsiteX6" fmla="*/ 7436223 w 7436223"/>
              <a:gd name="connsiteY6" fmla="*/ 3636719 h 3751738"/>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1573305 w 7436223"/>
              <a:gd name="connsiteY5" fmla="*/ 3179519 h 3751738"/>
              <a:gd name="connsiteX6" fmla="*/ 2595282 w 7436223"/>
              <a:gd name="connsiteY6" fmla="*/ 3663613 h 3751738"/>
              <a:gd name="connsiteX7" fmla="*/ 7436223 w 7436223"/>
              <a:gd name="connsiteY7" fmla="*/ 3636719 h 3751738"/>
              <a:gd name="connsiteX0" fmla="*/ 0 w 7436223"/>
              <a:gd name="connsiteY0" fmla="*/ 6013 h 3750931"/>
              <a:gd name="connsiteX1" fmla="*/ 389964 w 7436223"/>
              <a:gd name="connsiteY1" fmla="*/ 19460 h 3750931"/>
              <a:gd name="connsiteX2" fmla="*/ 605117 w 7436223"/>
              <a:gd name="connsiteY2" fmla="*/ 167377 h 3750931"/>
              <a:gd name="connsiteX3" fmla="*/ 699247 w 7436223"/>
              <a:gd name="connsiteY3" fmla="*/ 476660 h 3750931"/>
              <a:gd name="connsiteX4" fmla="*/ 1048871 w 7436223"/>
              <a:gd name="connsiteY4" fmla="*/ 2359248 h 3750931"/>
              <a:gd name="connsiteX5" fmla="*/ 1317810 w 7436223"/>
              <a:gd name="connsiteY5" fmla="*/ 3650166 h 3750931"/>
              <a:gd name="connsiteX6" fmla="*/ 2595282 w 7436223"/>
              <a:gd name="connsiteY6" fmla="*/ 3663613 h 3750931"/>
              <a:gd name="connsiteX7" fmla="*/ 7436223 w 7436223"/>
              <a:gd name="connsiteY7" fmla="*/ 3636719 h 3750931"/>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1531 h 3664173"/>
              <a:gd name="connsiteX1" fmla="*/ 389964 w 7436223"/>
              <a:gd name="connsiteY1" fmla="*/ 14978 h 3664173"/>
              <a:gd name="connsiteX2" fmla="*/ 437029 w 7436223"/>
              <a:gd name="connsiteY2" fmla="*/ 17920 h 3664173"/>
              <a:gd name="connsiteX3" fmla="*/ 605117 w 7436223"/>
              <a:gd name="connsiteY3" fmla="*/ 162895 h 3664173"/>
              <a:gd name="connsiteX4" fmla="*/ 699247 w 7436223"/>
              <a:gd name="connsiteY4" fmla="*/ 472178 h 3664173"/>
              <a:gd name="connsiteX5" fmla="*/ 1048871 w 7436223"/>
              <a:gd name="connsiteY5" fmla="*/ 2354766 h 3664173"/>
              <a:gd name="connsiteX6" fmla="*/ 1317810 w 7436223"/>
              <a:gd name="connsiteY6" fmla="*/ 3645684 h 3664173"/>
              <a:gd name="connsiteX7" fmla="*/ 2595282 w 7436223"/>
              <a:gd name="connsiteY7" fmla="*/ 3659131 h 3664173"/>
              <a:gd name="connsiteX8" fmla="*/ 7436223 w 7436223"/>
              <a:gd name="connsiteY8" fmla="*/ 3632237 h 3664173"/>
              <a:gd name="connsiteX0" fmla="*/ 0 w 7436223"/>
              <a:gd name="connsiteY0" fmla="*/ 2240 h 3664882"/>
              <a:gd name="connsiteX1" fmla="*/ 368533 w 7436223"/>
              <a:gd name="connsiteY1" fmla="*/ 8543 h 3664882"/>
              <a:gd name="connsiteX2" fmla="*/ 437029 w 7436223"/>
              <a:gd name="connsiteY2" fmla="*/ 18629 h 3664882"/>
              <a:gd name="connsiteX3" fmla="*/ 605117 w 7436223"/>
              <a:gd name="connsiteY3" fmla="*/ 163604 h 3664882"/>
              <a:gd name="connsiteX4" fmla="*/ 699247 w 7436223"/>
              <a:gd name="connsiteY4" fmla="*/ 472887 h 3664882"/>
              <a:gd name="connsiteX5" fmla="*/ 1048871 w 7436223"/>
              <a:gd name="connsiteY5" fmla="*/ 2355475 h 3664882"/>
              <a:gd name="connsiteX6" fmla="*/ 1317810 w 7436223"/>
              <a:gd name="connsiteY6" fmla="*/ 3646393 h 3664882"/>
              <a:gd name="connsiteX7" fmla="*/ 2595282 w 7436223"/>
              <a:gd name="connsiteY7" fmla="*/ 3659840 h 3664882"/>
              <a:gd name="connsiteX8" fmla="*/ 7436223 w 7436223"/>
              <a:gd name="connsiteY8" fmla="*/ 3632946 h 3664882"/>
              <a:gd name="connsiteX0" fmla="*/ 0 w 7436223"/>
              <a:gd name="connsiteY0" fmla="*/ 2463 h 3665105"/>
              <a:gd name="connsiteX1" fmla="*/ 368533 w 7436223"/>
              <a:gd name="connsiteY1" fmla="*/ 8766 h 3665105"/>
              <a:gd name="connsiteX2" fmla="*/ 487035 w 7436223"/>
              <a:gd name="connsiteY2" fmla="*/ 28377 h 3665105"/>
              <a:gd name="connsiteX3" fmla="*/ 605117 w 7436223"/>
              <a:gd name="connsiteY3" fmla="*/ 163827 h 3665105"/>
              <a:gd name="connsiteX4" fmla="*/ 699247 w 7436223"/>
              <a:gd name="connsiteY4" fmla="*/ 473110 h 3665105"/>
              <a:gd name="connsiteX5" fmla="*/ 1048871 w 7436223"/>
              <a:gd name="connsiteY5" fmla="*/ 2355698 h 3665105"/>
              <a:gd name="connsiteX6" fmla="*/ 1317810 w 7436223"/>
              <a:gd name="connsiteY6" fmla="*/ 3646616 h 3665105"/>
              <a:gd name="connsiteX7" fmla="*/ 2595282 w 7436223"/>
              <a:gd name="connsiteY7" fmla="*/ 3660063 h 3665105"/>
              <a:gd name="connsiteX8" fmla="*/ 7436223 w 7436223"/>
              <a:gd name="connsiteY8" fmla="*/ 3633169 h 3665105"/>
              <a:gd name="connsiteX0" fmla="*/ 0 w 7436223"/>
              <a:gd name="connsiteY0" fmla="*/ 9505 h 3672147"/>
              <a:gd name="connsiteX1" fmla="*/ 380439 w 7436223"/>
              <a:gd name="connsiteY1" fmla="*/ 1520 h 3672147"/>
              <a:gd name="connsiteX2" fmla="*/ 487035 w 7436223"/>
              <a:gd name="connsiteY2" fmla="*/ 35419 h 3672147"/>
              <a:gd name="connsiteX3" fmla="*/ 605117 w 7436223"/>
              <a:gd name="connsiteY3" fmla="*/ 170869 h 3672147"/>
              <a:gd name="connsiteX4" fmla="*/ 699247 w 7436223"/>
              <a:gd name="connsiteY4" fmla="*/ 480152 h 3672147"/>
              <a:gd name="connsiteX5" fmla="*/ 1048871 w 7436223"/>
              <a:gd name="connsiteY5" fmla="*/ 2362740 h 3672147"/>
              <a:gd name="connsiteX6" fmla="*/ 1317810 w 7436223"/>
              <a:gd name="connsiteY6" fmla="*/ 3653658 h 3672147"/>
              <a:gd name="connsiteX7" fmla="*/ 2595282 w 7436223"/>
              <a:gd name="connsiteY7" fmla="*/ 3667105 h 3672147"/>
              <a:gd name="connsiteX8" fmla="*/ 7436223 w 7436223"/>
              <a:gd name="connsiteY8" fmla="*/ 3640211 h 3672147"/>
              <a:gd name="connsiteX0" fmla="*/ 0 w 7436223"/>
              <a:gd name="connsiteY0" fmla="*/ 4567 h 3667209"/>
              <a:gd name="connsiteX1" fmla="*/ 382820 w 7436223"/>
              <a:gd name="connsiteY1" fmla="*/ 3726 h 3667209"/>
              <a:gd name="connsiteX2" fmla="*/ 487035 w 7436223"/>
              <a:gd name="connsiteY2" fmla="*/ 30481 h 3667209"/>
              <a:gd name="connsiteX3" fmla="*/ 605117 w 7436223"/>
              <a:gd name="connsiteY3" fmla="*/ 165931 h 3667209"/>
              <a:gd name="connsiteX4" fmla="*/ 699247 w 7436223"/>
              <a:gd name="connsiteY4" fmla="*/ 475214 h 3667209"/>
              <a:gd name="connsiteX5" fmla="*/ 1048871 w 7436223"/>
              <a:gd name="connsiteY5" fmla="*/ 2357802 h 3667209"/>
              <a:gd name="connsiteX6" fmla="*/ 1317810 w 7436223"/>
              <a:gd name="connsiteY6" fmla="*/ 3648720 h 3667209"/>
              <a:gd name="connsiteX7" fmla="*/ 2595282 w 7436223"/>
              <a:gd name="connsiteY7" fmla="*/ 3662167 h 3667209"/>
              <a:gd name="connsiteX8" fmla="*/ 7436223 w 7436223"/>
              <a:gd name="connsiteY8" fmla="*/ 3635273 h 3667209"/>
              <a:gd name="connsiteX0" fmla="*/ 0 w 7436223"/>
              <a:gd name="connsiteY0" fmla="*/ 5162 h 3667804"/>
              <a:gd name="connsiteX1" fmla="*/ 382820 w 7436223"/>
              <a:gd name="connsiteY1" fmla="*/ 4321 h 3667804"/>
              <a:gd name="connsiteX2" fmla="*/ 487035 w 7436223"/>
              <a:gd name="connsiteY2" fmla="*/ 40601 h 3667804"/>
              <a:gd name="connsiteX3" fmla="*/ 605117 w 7436223"/>
              <a:gd name="connsiteY3" fmla="*/ 166526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10126 h 3672768"/>
              <a:gd name="connsiteX1" fmla="*/ 382820 w 7436223"/>
              <a:gd name="connsiteY1" fmla="*/ 9285 h 3672768"/>
              <a:gd name="connsiteX2" fmla="*/ 487035 w 7436223"/>
              <a:gd name="connsiteY2" fmla="*/ 45565 h 3672768"/>
              <a:gd name="connsiteX3" fmla="*/ 699247 w 7436223"/>
              <a:gd name="connsiteY3" fmla="*/ 480773 h 3672768"/>
              <a:gd name="connsiteX4" fmla="*/ 1048871 w 7436223"/>
              <a:gd name="connsiteY4" fmla="*/ 2363361 h 3672768"/>
              <a:gd name="connsiteX5" fmla="*/ 1317810 w 7436223"/>
              <a:gd name="connsiteY5" fmla="*/ 3654279 h 3672768"/>
              <a:gd name="connsiteX6" fmla="*/ 2595282 w 7436223"/>
              <a:gd name="connsiteY6" fmla="*/ 3667726 h 3672768"/>
              <a:gd name="connsiteX7" fmla="*/ 7436223 w 7436223"/>
              <a:gd name="connsiteY7" fmla="*/ 3640832 h 3672768"/>
              <a:gd name="connsiteX0" fmla="*/ 0 w 7436223"/>
              <a:gd name="connsiteY0" fmla="*/ 11572 h 3674214"/>
              <a:gd name="connsiteX1" fmla="*/ 382820 w 7436223"/>
              <a:gd name="connsiteY1" fmla="*/ 10731 h 3674214"/>
              <a:gd name="connsiteX2" fmla="*/ 584666 w 7436223"/>
              <a:gd name="connsiteY2" fmla="*/ 137498 h 3674214"/>
              <a:gd name="connsiteX3" fmla="*/ 699247 w 7436223"/>
              <a:gd name="connsiteY3" fmla="*/ 482219 h 3674214"/>
              <a:gd name="connsiteX4" fmla="*/ 1048871 w 7436223"/>
              <a:gd name="connsiteY4" fmla="*/ 2364807 h 3674214"/>
              <a:gd name="connsiteX5" fmla="*/ 1317810 w 7436223"/>
              <a:gd name="connsiteY5" fmla="*/ 3655725 h 3674214"/>
              <a:gd name="connsiteX6" fmla="*/ 2595282 w 7436223"/>
              <a:gd name="connsiteY6" fmla="*/ 3669172 h 3674214"/>
              <a:gd name="connsiteX7" fmla="*/ 7436223 w 7436223"/>
              <a:gd name="connsiteY7" fmla="*/ 3642278 h 3674214"/>
              <a:gd name="connsiteX0" fmla="*/ 0 w 7436223"/>
              <a:gd name="connsiteY0" fmla="*/ 11051 h 3673693"/>
              <a:gd name="connsiteX1" fmla="*/ 382820 w 7436223"/>
              <a:gd name="connsiteY1" fmla="*/ 10210 h 3673693"/>
              <a:gd name="connsiteX2" fmla="*/ 567997 w 7436223"/>
              <a:gd name="connsiteY2" fmla="*/ 129834 h 3673693"/>
              <a:gd name="connsiteX3" fmla="*/ 699247 w 7436223"/>
              <a:gd name="connsiteY3" fmla="*/ 481698 h 3673693"/>
              <a:gd name="connsiteX4" fmla="*/ 1048871 w 7436223"/>
              <a:gd name="connsiteY4" fmla="*/ 2364286 h 3673693"/>
              <a:gd name="connsiteX5" fmla="*/ 1317810 w 7436223"/>
              <a:gd name="connsiteY5" fmla="*/ 3655204 h 3673693"/>
              <a:gd name="connsiteX6" fmla="*/ 2595282 w 7436223"/>
              <a:gd name="connsiteY6" fmla="*/ 3668651 h 3673693"/>
              <a:gd name="connsiteX7" fmla="*/ 7436223 w 7436223"/>
              <a:gd name="connsiteY7" fmla="*/ 3641757 h 3673693"/>
              <a:gd name="connsiteX0" fmla="*/ 0 w 7436223"/>
              <a:gd name="connsiteY0" fmla="*/ 10011 h 3672653"/>
              <a:gd name="connsiteX1" fmla="*/ 382820 w 7436223"/>
              <a:gd name="connsiteY1" fmla="*/ 9170 h 3672653"/>
              <a:gd name="connsiteX2" fmla="*/ 553710 w 7436223"/>
              <a:gd name="connsiteY2" fmla="*/ 114506 h 3672653"/>
              <a:gd name="connsiteX3" fmla="*/ 699247 w 7436223"/>
              <a:gd name="connsiteY3" fmla="*/ 480658 h 3672653"/>
              <a:gd name="connsiteX4" fmla="*/ 1048871 w 7436223"/>
              <a:gd name="connsiteY4" fmla="*/ 2363246 h 3672653"/>
              <a:gd name="connsiteX5" fmla="*/ 1317810 w 7436223"/>
              <a:gd name="connsiteY5" fmla="*/ 3654164 h 3672653"/>
              <a:gd name="connsiteX6" fmla="*/ 2595282 w 7436223"/>
              <a:gd name="connsiteY6" fmla="*/ 3667611 h 3672653"/>
              <a:gd name="connsiteX7" fmla="*/ 7436223 w 7436223"/>
              <a:gd name="connsiteY7" fmla="*/ 3640717 h 3672653"/>
              <a:gd name="connsiteX0" fmla="*/ 0 w 7436223"/>
              <a:gd name="connsiteY0" fmla="*/ 5953 h 3668595"/>
              <a:gd name="connsiteX1" fmla="*/ 382820 w 7436223"/>
              <a:gd name="connsiteY1" fmla="*/ 5112 h 3668595"/>
              <a:gd name="connsiteX2" fmla="*/ 553710 w 7436223"/>
              <a:gd name="connsiteY2" fmla="*/ 110448 h 3668595"/>
              <a:gd name="connsiteX3" fmla="*/ 699247 w 7436223"/>
              <a:gd name="connsiteY3" fmla="*/ 476600 h 3668595"/>
              <a:gd name="connsiteX4" fmla="*/ 1048871 w 7436223"/>
              <a:gd name="connsiteY4" fmla="*/ 2359188 h 3668595"/>
              <a:gd name="connsiteX5" fmla="*/ 1317810 w 7436223"/>
              <a:gd name="connsiteY5" fmla="*/ 3650106 h 3668595"/>
              <a:gd name="connsiteX6" fmla="*/ 2595282 w 7436223"/>
              <a:gd name="connsiteY6" fmla="*/ 3663553 h 3668595"/>
              <a:gd name="connsiteX7" fmla="*/ 7436223 w 7436223"/>
              <a:gd name="connsiteY7" fmla="*/ 3636659 h 3668595"/>
              <a:gd name="connsiteX0" fmla="*/ 0 w 7436223"/>
              <a:gd name="connsiteY0" fmla="*/ 9837 h 3672479"/>
              <a:gd name="connsiteX1" fmla="*/ 382820 w 7436223"/>
              <a:gd name="connsiteY1" fmla="*/ 8996 h 3672479"/>
              <a:gd name="connsiteX2" fmla="*/ 563235 w 7436223"/>
              <a:gd name="connsiteY2" fmla="*/ 111951 h 3672479"/>
              <a:gd name="connsiteX3" fmla="*/ 699247 w 7436223"/>
              <a:gd name="connsiteY3" fmla="*/ 480484 h 3672479"/>
              <a:gd name="connsiteX4" fmla="*/ 1048871 w 7436223"/>
              <a:gd name="connsiteY4" fmla="*/ 2363072 h 3672479"/>
              <a:gd name="connsiteX5" fmla="*/ 1317810 w 7436223"/>
              <a:gd name="connsiteY5" fmla="*/ 3653990 h 3672479"/>
              <a:gd name="connsiteX6" fmla="*/ 2595282 w 7436223"/>
              <a:gd name="connsiteY6" fmla="*/ 3667437 h 3672479"/>
              <a:gd name="connsiteX7" fmla="*/ 7436223 w 7436223"/>
              <a:gd name="connsiteY7"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65617 w 7436223"/>
              <a:gd name="connsiteY3" fmla="*/ 116715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27517 w 7436223"/>
              <a:gd name="connsiteY3" fmla="*/ 85758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4712 h 3667354"/>
              <a:gd name="connsiteX1" fmla="*/ 382820 w 7436223"/>
              <a:gd name="connsiteY1" fmla="*/ 3871 h 3667354"/>
              <a:gd name="connsiteX2" fmla="*/ 463223 w 7436223"/>
              <a:gd name="connsiteY2" fmla="*/ 33007 h 3667354"/>
              <a:gd name="connsiteX3" fmla="*/ 527517 w 7436223"/>
              <a:gd name="connsiteY3" fmla="*/ 80633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672773 w 7436223"/>
              <a:gd name="connsiteY6" fmla="*/ 346906 h 3666927"/>
              <a:gd name="connsiteX7" fmla="*/ 1048871 w 7436223"/>
              <a:gd name="connsiteY7" fmla="*/ 2357520 h 3666927"/>
              <a:gd name="connsiteX8" fmla="*/ 1317810 w 7436223"/>
              <a:gd name="connsiteY8" fmla="*/ 3648438 h 3666927"/>
              <a:gd name="connsiteX9" fmla="*/ 2595282 w 7436223"/>
              <a:gd name="connsiteY9" fmla="*/ 3661885 h 3666927"/>
              <a:gd name="connsiteX10" fmla="*/ 7436223 w 7436223"/>
              <a:gd name="connsiteY10"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672773 w 7436223"/>
              <a:gd name="connsiteY5" fmla="*/ 346906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18130 h 3680772"/>
              <a:gd name="connsiteX1" fmla="*/ 382820 w 7436223"/>
              <a:gd name="connsiteY1" fmla="*/ 17289 h 3680772"/>
              <a:gd name="connsiteX2" fmla="*/ 432267 w 7436223"/>
              <a:gd name="connsiteY2" fmla="*/ 27376 h 3680772"/>
              <a:gd name="connsiteX3" fmla="*/ 680197 w 7436223"/>
              <a:gd name="connsiteY3" fmla="*/ 353045 h 3680772"/>
              <a:gd name="connsiteX4" fmla="*/ 1048871 w 7436223"/>
              <a:gd name="connsiteY4" fmla="*/ 2371365 h 3680772"/>
              <a:gd name="connsiteX5" fmla="*/ 1317810 w 7436223"/>
              <a:gd name="connsiteY5" fmla="*/ 3662283 h 3680772"/>
              <a:gd name="connsiteX6" fmla="*/ 2595282 w 7436223"/>
              <a:gd name="connsiteY6" fmla="*/ 3675730 h 3680772"/>
              <a:gd name="connsiteX7" fmla="*/ 7436223 w 7436223"/>
              <a:gd name="connsiteY7" fmla="*/ 3648836 h 3680772"/>
              <a:gd name="connsiteX0" fmla="*/ 0 w 7436223"/>
              <a:gd name="connsiteY0" fmla="*/ 26972 h 3689614"/>
              <a:gd name="connsiteX1" fmla="*/ 382820 w 7436223"/>
              <a:gd name="connsiteY1" fmla="*/ 26131 h 3689614"/>
              <a:gd name="connsiteX2" fmla="*/ 680197 w 7436223"/>
              <a:gd name="connsiteY2" fmla="*/ 361887 h 3689614"/>
              <a:gd name="connsiteX3" fmla="*/ 1048871 w 7436223"/>
              <a:gd name="connsiteY3" fmla="*/ 2380207 h 3689614"/>
              <a:gd name="connsiteX4" fmla="*/ 1317810 w 7436223"/>
              <a:gd name="connsiteY4" fmla="*/ 3671125 h 3689614"/>
              <a:gd name="connsiteX5" fmla="*/ 2595282 w 7436223"/>
              <a:gd name="connsiteY5" fmla="*/ 3684572 h 3689614"/>
              <a:gd name="connsiteX6" fmla="*/ 7436223 w 7436223"/>
              <a:gd name="connsiteY6" fmla="*/ 3657678 h 3689614"/>
              <a:gd name="connsiteX0" fmla="*/ 0 w 7436223"/>
              <a:gd name="connsiteY0" fmla="*/ 49335 h 3711977"/>
              <a:gd name="connsiteX1" fmla="*/ 511408 w 7436223"/>
              <a:gd name="connsiteY1" fmla="*/ 19919 h 3711977"/>
              <a:gd name="connsiteX2" fmla="*/ 680197 w 7436223"/>
              <a:gd name="connsiteY2" fmla="*/ 384250 h 3711977"/>
              <a:gd name="connsiteX3" fmla="*/ 1048871 w 7436223"/>
              <a:gd name="connsiteY3" fmla="*/ 2402570 h 3711977"/>
              <a:gd name="connsiteX4" fmla="*/ 1317810 w 7436223"/>
              <a:gd name="connsiteY4" fmla="*/ 3693488 h 3711977"/>
              <a:gd name="connsiteX5" fmla="*/ 2595282 w 7436223"/>
              <a:gd name="connsiteY5" fmla="*/ 3706935 h 3711977"/>
              <a:gd name="connsiteX6" fmla="*/ 7436223 w 7436223"/>
              <a:gd name="connsiteY6" fmla="*/ 3680041 h 3711977"/>
              <a:gd name="connsiteX0" fmla="*/ 0 w 7436223"/>
              <a:gd name="connsiteY0" fmla="*/ 55476 h 3718118"/>
              <a:gd name="connsiteX1" fmla="*/ 511408 w 7436223"/>
              <a:gd name="connsiteY1" fmla="*/ 26060 h 3718118"/>
              <a:gd name="connsiteX2" fmla="*/ 680197 w 7436223"/>
              <a:gd name="connsiteY2" fmla="*/ 390391 h 3718118"/>
              <a:gd name="connsiteX3" fmla="*/ 1048871 w 7436223"/>
              <a:gd name="connsiteY3" fmla="*/ 2408711 h 3718118"/>
              <a:gd name="connsiteX4" fmla="*/ 1317810 w 7436223"/>
              <a:gd name="connsiteY4" fmla="*/ 3699629 h 3718118"/>
              <a:gd name="connsiteX5" fmla="*/ 2595282 w 7436223"/>
              <a:gd name="connsiteY5" fmla="*/ 3713076 h 3718118"/>
              <a:gd name="connsiteX6" fmla="*/ 7436223 w 7436223"/>
              <a:gd name="connsiteY6" fmla="*/ 3686182 h 3718118"/>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3606 h 3666248"/>
              <a:gd name="connsiteX1" fmla="*/ 680197 w 7436223"/>
              <a:gd name="connsiteY1" fmla="*/ 338521 h 3666248"/>
              <a:gd name="connsiteX2" fmla="*/ 1048871 w 7436223"/>
              <a:gd name="connsiteY2" fmla="*/ 2356841 h 3666248"/>
              <a:gd name="connsiteX3" fmla="*/ 1317810 w 7436223"/>
              <a:gd name="connsiteY3" fmla="*/ 3647759 h 3666248"/>
              <a:gd name="connsiteX4" fmla="*/ 2595282 w 7436223"/>
              <a:gd name="connsiteY4" fmla="*/ 3661206 h 3666248"/>
              <a:gd name="connsiteX5" fmla="*/ 7436223 w 7436223"/>
              <a:gd name="connsiteY5" fmla="*/ 3634312 h 3666248"/>
              <a:gd name="connsiteX0" fmla="*/ 0 w 7436223"/>
              <a:gd name="connsiteY0" fmla="*/ 0 h 3662642"/>
              <a:gd name="connsiteX1" fmla="*/ 432267 w 7436223"/>
              <a:gd name="connsiteY1" fmla="*/ 54490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9341 h 3671983"/>
              <a:gd name="connsiteX1" fmla="*/ 429886 w 7436223"/>
              <a:gd name="connsiteY1" fmla="*/ 28112 h 3671983"/>
              <a:gd name="connsiteX2" fmla="*/ 680197 w 7436223"/>
              <a:gd name="connsiteY2" fmla="*/ 344256 h 3671983"/>
              <a:gd name="connsiteX3" fmla="*/ 1048871 w 7436223"/>
              <a:gd name="connsiteY3" fmla="*/ 2362576 h 3671983"/>
              <a:gd name="connsiteX4" fmla="*/ 1317810 w 7436223"/>
              <a:gd name="connsiteY4" fmla="*/ 3653494 h 3671983"/>
              <a:gd name="connsiteX5" fmla="*/ 2595282 w 7436223"/>
              <a:gd name="connsiteY5" fmla="*/ 3666941 h 3671983"/>
              <a:gd name="connsiteX6" fmla="*/ 7436223 w 7436223"/>
              <a:gd name="connsiteY6" fmla="*/ 3640047 h 3671983"/>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7855 h 3670497"/>
              <a:gd name="connsiteX1" fmla="*/ 344161 w 7436223"/>
              <a:gd name="connsiteY1" fmla="*/ 12339 h 3670497"/>
              <a:gd name="connsiteX2" fmla="*/ 680197 w 7436223"/>
              <a:gd name="connsiteY2" fmla="*/ 342770 h 3670497"/>
              <a:gd name="connsiteX3" fmla="*/ 1048871 w 7436223"/>
              <a:gd name="connsiteY3" fmla="*/ 2361090 h 3670497"/>
              <a:gd name="connsiteX4" fmla="*/ 1317810 w 7436223"/>
              <a:gd name="connsiteY4" fmla="*/ 3652008 h 3670497"/>
              <a:gd name="connsiteX5" fmla="*/ 2595282 w 7436223"/>
              <a:gd name="connsiteY5" fmla="*/ 3665455 h 3670497"/>
              <a:gd name="connsiteX6" fmla="*/ 7436223 w 7436223"/>
              <a:gd name="connsiteY6" fmla="*/ 3638561 h 3670497"/>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6555 h 3669197"/>
              <a:gd name="connsiteX1" fmla="*/ 344161 w 7436223"/>
              <a:gd name="connsiteY1" fmla="*/ 11039 h 3669197"/>
              <a:gd name="connsiteX2" fmla="*/ 680197 w 7436223"/>
              <a:gd name="connsiteY2" fmla="*/ 341470 h 3669197"/>
              <a:gd name="connsiteX3" fmla="*/ 1048871 w 7436223"/>
              <a:gd name="connsiteY3" fmla="*/ 2359790 h 3669197"/>
              <a:gd name="connsiteX4" fmla="*/ 1317810 w 7436223"/>
              <a:gd name="connsiteY4" fmla="*/ 3650708 h 3669197"/>
              <a:gd name="connsiteX5" fmla="*/ 2595282 w 7436223"/>
              <a:gd name="connsiteY5" fmla="*/ 3664155 h 3669197"/>
              <a:gd name="connsiteX6" fmla="*/ 7436223 w 7436223"/>
              <a:gd name="connsiteY6" fmla="*/ 3637261 h 3669197"/>
              <a:gd name="connsiteX0" fmla="*/ 0 w 7436223"/>
              <a:gd name="connsiteY0" fmla="*/ 12725 h 3675367"/>
              <a:gd name="connsiteX1" fmla="*/ 344161 w 7436223"/>
              <a:gd name="connsiteY1" fmla="*/ 10066 h 3675367"/>
              <a:gd name="connsiteX2" fmla="*/ 680197 w 7436223"/>
              <a:gd name="connsiteY2" fmla="*/ 347640 h 3675367"/>
              <a:gd name="connsiteX3" fmla="*/ 1048871 w 7436223"/>
              <a:gd name="connsiteY3" fmla="*/ 2365960 h 3675367"/>
              <a:gd name="connsiteX4" fmla="*/ 1317810 w 7436223"/>
              <a:gd name="connsiteY4" fmla="*/ 3656878 h 3675367"/>
              <a:gd name="connsiteX5" fmla="*/ 2595282 w 7436223"/>
              <a:gd name="connsiteY5" fmla="*/ 3670325 h 3675367"/>
              <a:gd name="connsiteX6" fmla="*/ 7436223 w 7436223"/>
              <a:gd name="connsiteY6" fmla="*/ 3643431 h 3675367"/>
              <a:gd name="connsiteX0" fmla="*/ 0 w 7436223"/>
              <a:gd name="connsiteY0" fmla="*/ 6505 h 3669147"/>
              <a:gd name="connsiteX1" fmla="*/ 344161 w 7436223"/>
              <a:gd name="connsiteY1" fmla="*/ 3846 h 3669147"/>
              <a:gd name="connsiteX2" fmla="*/ 680197 w 7436223"/>
              <a:gd name="connsiteY2" fmla="*/ 341420 h 3669147"/>
              <a:gd name="connsiteX3" fmla="*/ 1048871 w 7436223"/>
              <a:gd name="connsiteY3" fmla="*/ 2359740 h 3669147"/>
              <a:gd name="connsiteX4" fmla="*/ 1317810 w 7436223"/>
              <a:gd name="connsiteY4" fmla="*/ 3650658 h 3669147"/>
              <a:gd name="connsiteX5" fmla="*/ 2595282 w 7436223"/>
              <a:gd name="connsiteY5" fmla="*/ 3664105 h 3669147"/>
              <a:gd name="connsiteX6" fmla="*/ 7436223 w 7436223"/>
              <a:gd name="connsiteY6" fmla="*/ 3637211 h 3669147"/>
              <a:gd name="connsiteX0" fmla="*/ 0 w 7436223"/>
              <a:gd name="connsiteY0" fmla="*/ 2721 h 3665363"/>
              <a:gd name="connsiteX1" fmla="*/ 344161 w 7436223"/>
              <a:gd name="connsiteY1" fmla="*/ 62 h 3665363"/>
              <a:gd name="connsiteX2" fmla="*/ 680197 w 7436223"/>
              <a:gd name="connsiteY2" fmla="*/ 337636 h 3665363"/>
              <a:gd name="connsiteX3" fmla="*/ 1048871 w 7436223"/>
              <a:gd name="connsiteY3" fmla="*/ 2355956 h 3665363"/>
              <a:gd name="connsiteX4" fmla="*/ 1317810 w 7436223"/>
              <a:gd name="connsiteY4" fmla="*/ 3646874 h 3665363"/>
              <a:gd name="connsiteX5" fmla="*/ 2595282 w 7436223"/>
              <a:gd name="connsiteY5" fmla="*/ 3660321 h 3665363"/>
              <a:gd name="connsiteX6" fmla="*/ 7436223 w 7436223"/>
              <a:gd name="connsiteY6" fmla="*/ 3633427 h 366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36223" h="3665363">
                <a:moveTo>
                  <a:pt x="0" y="2721"/>
                </a:moveTo>
                <a:cubicBezTo>
                  <a:pt x="72045" y="11803"/>
                  <a:pt x="214128" y="-989"/>
                  <a:pt x="344161" y="62"/>
                </a:cubicBezTo>
                <a:cubicBezTo>
                  <a:pt x="347989" y="8256"/>
                  <a:pt x="562745" y="-55013"/>
                  <a:pt x="680197" y="337636"/>
                </a:cubicBezTo>
                <a:cubicBezTo>
                  <a:pt x="797649" y="730285"/>
                  <a:pt x="942602" y="1804416"/>
                  <a:pt x="1048871" y="2355956"/>
                </a:cubicBezTo>
                <a:cubicBezTo>
                  <a:pt x="1156377" y="2906211"/>
                  <a:pt x="1140758" y="3402585"/>
                  <a:pt x="1317810" y="3646874"/>
                </a:cubicBezTo>
                <a:cubicBezTo>
                  <a:pt x="1710015" y="3676009"/>
                  <a:pt x="1575547" y="3662562"/>
                  <a:pt x="2595282" y="3660321"/>
                </a:cubicBezTo>
                <a:lnTo>
                  <a:pt x="7436223" y="3633427"/>
                </a:lnTo>
              </a:path>
            </a:pathLst>
          </a:cu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0" name="Rectangle 9"/>
          <p:cNvSpPr/>
          <p:nvPr/>
        </p:nvSpPr>
        <p:spPr bwMode="auto">
          <a:xfrm>
            <a:off x="2802544" y="4914900"/>
            <a:ext cx="1295400" cy="2667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3" name="Rectangle 12"/>
          <p:cNvSpPr/>
          <p:nvPr/>
        </p:nvSpPr>
        <p:spPr bwMode="auto">
          <a:xfrm>
            <a:off x="2802544" y="1269144"/>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4" name="Rectangle 13"/>
          <p:cNvSpPr/>
          <p:nvPr/>
        </p:nvSpPr>
        <p:spPr bwMode="auto">
          <a:xfrm>
            <a:off x="2802544" y="2476500"/>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 name="Rectangle 2"/>
          <p:cNvSpPr/>
          <p:nvPr/>
        </p:nvSpPr>
        <p:spPr>
          <a:xfrm>
            <a:off x="4151229" y="671153"/>
            <a:ext cx="416615" cy="769441"/>
          </a:xfrm>
          <a:prstGeom prst="rect">
            <a:avLst/>
          </a:prstGeom>
          <a:noFill/>
        </p:spPr>
        <p:txBody>
          <a:bodyPr wrap="square" lIns="91440" tIns="45720" rIns="91440" bIns="45720">
            <a:spAutoFit/>
          </a:bodyPr>
          <a:lstStyle/>
          <a:p>
            <a:pPr algn="ctr"/>
            <a:r>
              <a:rPr lang="en-US" sz="4400" b="0" cap="none" spc="0" dirty="0">
                <a:ln w="18415" cmpd="sng">
                  <a:solidFill>
                    <a:schemeClr val="tx1"/>
                  </a:solidFill>
                  <a:prstDash val="solid"/>
                </a:ln>
                <a:solidFill>
                  <a:srgbClr val="FF0000"/>
                </a:solidFill>
                <a:effectLst>
                  <a:outerShdw blurRad="63500" dir="3600000" algn="tl" rotWithShape="0">
                    <a:srgbClr val="000000">
                      <a:alpha val="70000"/>
                    </a:srgbClr>
                  </a:outerShdw>
                </a:effectLst>
              </a:rPr>
              <a:t>x</a:t>
            </a:r>
          </a:p>
        </p:txBody>
      </p:sp>
      <p:sp>
        <p:nvSpPr>
          <p:cNvPr id="15" name="Rectangle 14"/>
          <p:cNvSpPr/>
          <p:nvPr/>
        </p:nvSpPr>
        <p:spPr>
          <a:xfrm>
            <a:off x="4160754" y="2350032"/>
            <a:ext cx="416615" cy="769441"/>
          </a:xfrm>
          <a:prstGeom prst="rect">
            <a:avLst/>
          </a:prstGeom>
          <a:noFill/>
        </p:spPr>
        <p:txBody>
          <a:bodyPr wrap="square" lIns="91440" tIns="45720" rIns="91440" bIns="45720">
            <a:spAutoFit/>
          </a:bodyPr>
          <a:lstStyle/>
          <a:p>
            <a:pPr algn="ctr"/>
            <a:r>
              <a:rPr lang="en-US" sz="4400" b="0" cap="none" spc="0" dirty="0">
                <a:ln w="18415" cmpd="sng">
                  <a:solidFill>
                    <a:schemeClr val="tx1"/>
                  </a:solidFill>
                  <a:prstDash val="solid"/>
                </a:ln>
                <a:solidFill>
                  <a:srgbClr val="FF0000"/>
                </a:solidFill>
                <a:effectLst>
                  <a:outerShdw blurRad="63500" dir="3600000" algn="tl" rotWithShape="0">
                    <a:srgbClr val="000000">
                      <a:alpha val="70000"/>
                    </a:srgbClr>
                  </a:outerShdw>
                </a:effectLst>
              </a:rPr>
              <a:t>x</a:t>
            </a:r>
          </a:p>
        </p:txBody>
      </p:sp>
      <p:sp>
        <p:nvSpPr>
          <p:cNvPr id="16" name="Rectangle 15"/>
          <p:cNvSpPr/>
          <p:nvPr/>
        </p:nvSpPr>
        <p:spPr bwMode="auto">
          <a:xfrm>
            <a:off x="-3409" y="5257800"/>
            <a:ext cx="1295400" cy="26670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7" name="Rectangle 16"/>
          <p:cNvSpPr/>
          <p:nvPr/>
        </p:nvSpPr>
        <p:spPr bwMode="auto">
          <a:xfrm>
            <a:off x="5088544" y="561975"/>
            <a:ext cx="833718" cy="13335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8" name="Rectangle 17"/>
          <p:cNvSpPr/>
          <p:nvPr/>
        </p:nvSpPr>
        <p:spPr bwMode="auto">
          <a:xfrm>
            <a:off x="6383944" y="2644588"/>
            <a:ext cx="1524000"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9" name="Rectangle 18"/>
          <p:cNvSpPr/>
          <p:nvPr/>
        </p:nvSpPr>
        <p:spPr bwMode="auto">
          <a:xfrm>
            <a:off x="6388426" y="33909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0" name="Rectangle 19"/>
          <p:cNvSpPr/>
          <p:nvPr/>
        </p:nvSpPr>
        <p:spPr bwMode="auto">
          <a:xfrm>
            <a:off x="6388426" y="41148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1" name="Rectangle 20"/>
          <p:cNvSpPr/>
          <p:nvPr/>
        </p:nvSpPr>
        <p:spPr bwMode="auto">
          <a:xfrm>
            <a:off x="6388426" y="4915457"/>
            <a:ext cx="1519518"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4" name="Freeform 23"/>
          <p:cNvSpPr/>
          <p:nvPr/>
        </p:nvSpPr>
        <p:spPr bwMode="auto">
          <a:xfrm>
            <a:off x="720123" y="1029837"/>
            <a:ext cx="2101755" cy="1552885"/>
          </a:xfrm>
          <a:custGeom>
            <a:avLst/>
            <a:gdLst>
              <a:gd name="connsiteX0" fmla="*/ 0 w 2101755"/>
              <a:gd name="connsiteY0" fmla="*/ 0 h 1542995"/>
              <a:gd name="connsiteX1" fmla="*/ 313899 w 2101755"/>
              <a:gd name="connsiteY1" fmla="*/ 177421 h 1542995"/>
              <a:gd name="connsiteX2" fmla="*/ 491320 w 2101755"/>
              <a:gd name="connsiteY2" fmla="*/ 559559 h 1542995"/>
              <a:gd name="connsiteX3" fmla="*/ 818866 w 2101755"/>
              <a:gd name="connsiteY3" fmla="*/ 1378424 h 1542995"/>
              <a:gd name="connsiteX4" fmla="*/ 1050878 w 2101755"/>
              <a:gd name="connsiteY4" fmla="*/ 1528550 h 1542995"/>
              <a:gd name="connsiteX5" fmla="*/ 2101755 w 2101755"/>
              <a:gd name="connsiteY5" fmla="*/ 1528550 h 1542995"/>
              <a:gd name="connsiteX0" fmla="*/ 0 w 2101755"/>
              <a:gd name="connsiteY0" fmla="*/ 0 h 1551301"/>
              <a:gd name="connsiteX1" fmla="*/ 313899 w 2101755"/>
              <a:gd name="connsiteY1" fmla="*/ 177421 h 1551301"/>
              <a:gd name="connsiteX2" fmla="*/ 491320 w 2101755"/>
              <a:gd name="connsiteY2" fmla="*/ 559559 h 1551301"/>
              <a:gd name="connsiteX3" fmla="*/ 818866 w 2101755"/>
              <a:gd name="connsiteY3" fmla="*/ 1378424 h 1551301"/>
              <a:gd name="connsiteX4" fmla="*/ 1158034 w 2101755"/>
              <a:gd name="connsiteY4" fmla="*/ 1540456 h 1551301"/>
              <a:gd name="connsiteX5" fmla="*/ 2101755 w 2101755"/>
              <a:gd name="connsiteY5" fmla="*/ 1528550 h 1551301"/>
              <a:gd name="connsiteX0" fmla="*/ 0 w 2101755"/>
              <a:gd name="connsiteY0" fmla="*/ 0 h 1552885"/>
              <a:gd name="connsiteX1" fmla="*/ 313899 w 2101755"/>
              <a:gd name="connsiteY1" fmla="*/ 177421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 name="connsiteX0" fmla="*/ 0 w 2101755"/>
              <a:gd name="connsiteY0" fmla="*/ 0 h 1552885"/>
              <a:gd name="connsiteX1" fmla="*/ 309136 w 2101755"/>
              <a:gd name="connsiteY1" fmla="*/ 194090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1755" h="1552885">
                <a:moveTo>
                  <a:pt x="0" y="0"/>
                </a:moveTo>
                <a:cubicBezTo>
                  <a:pt x="116006" y="42080"/>
                  <a:pt x="227249" y="100830"/>
                  <a:pt x="309136" y="194090"/>
                </a:cubicBezTo>
                <a:cubicBezTo>
                  <a:pt x="391023" y="287350"/>
                  <a:pt x="407159" y="365742"/>
                  <a:pt x="491320" y="559559"/>
                </a:cubicBezTo>
                <a:cubicBezTo>
                  <a:pt x="575481" y="753376"/>
                  <a:pt x="702984" y="1193509"/>
                  <a:pt x="814103" y="1356992"/>
                </a:cubicBezTo>
                <a:cubicBezTo>
                  <a:pt x="925222" y="1520475"/>
                  <a:pt x="943425" y="1511863"/>
                  <a:pt x="1158034" y="1540456"/>
                </a:cubicBezTo>
                <a:cubicBezTo>
                  <a:pt x="1372643" y="1569049"/>
                  <a:pt x="1683224" y="1541060"/>
                  <a:pt x="2101755" y="1528550"/>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5" name="Freeform 24"/>
          <p:cNvSpPr/>
          <p:nvPr/>
        </p:nvSpPr>
        <p:spPr bwMode="auto">
          <a:xfrm>
            <a:off x="733771" y="838769"/>
            <a:ext cx="2088107" cy="514152"/>
          </a:xfrm>
          <a:custGeom>
            <a:avLst/>
            <a:gdLst>
              <a:gd name="connsiteX0" fmla="*/ 0 w 2088107"/>
              <a:gd name="connsiteY0" fmla="*/ 0 h 512300"/>
              <a:gd name="connsiteX1" fmla="*/ 491319 w 2088107"/>
              <a:gd name="connsiteY1" fmla="*/ 327546 h 512300"/>
              <a:gd name="connsiteX2" fmla="*/ 1023582 w 2088107"/>
              <a:gd name="connsiteY2" fmla="*/ 491319 h 512300"/>
              <a:gd name="connsiteX3" fmla="*/ 2088107 w 2088107"/>
              <a:gd name="connsiteY3" fmla="*/ 504967 h 512300"/>
              <a:gd name="connsiteX0" fmla="*/ 0 w 2088107"/>
              <a:gd name="connsiteY0" fmla="*/ 0 h 514152"/>
              <a:gd name="connsiteX1" fmla="*/ 507988 w 2088107"/>
              <a:gd name="connsiteY1" fmla="*/ 296589 h 514152"/>
              <a:gd name="connsiteX2" fmla="*/ 1023582 w 2088107"/>
              <a:gd name="connsiteY2" fmla="*/ 491319 h 514152"/>
              <a:gd name="connsiteX3" fmla="*/ 2088107 w 2088107"/>
              <a:gd name="connsiteY3" fmla="*/ 504967 h 514152"/>
              <a:gd name="connsiteX0" fmla="*/ 0 w 2088107"/>
              <a:gd name="connsiteY0" fmla="*/ 0 h 514152"/>
              <a:gd name="connsiteX1" fmla="*/ 163773 w 2088107"/>
              <a:gd name="connsiteY1" fmla="*/ 108969 h 514152"/>
              <a:gd name="connsiteX2" fmla="*/ 507988 w 2088107"/>
              <a:gd name="connsiteY2" fmla="*/ 296589 h 514152"/>
              <a:gd name="connsiteX3" fmla="*/ 1023582 w 2088107"/>
              <a:gd name="connsiteY3" fmla="*/ 491319 h 514152"/>
              <a:gd name="connsiteX4" fmla="*/ 2088107 w 2088107"/>
              <a:gd name="connsiteY4" fmla="*/ 504967 h 514152"/>
              <a:gd name="connsiteX0" fmla="*/ 0 w 2088107"/>
              <a:gd name="connsiteY0" fmla="*/ 0 h 514152"/>
              <a:gd name="connsiteX1" fmla="*/ 185204 w 2088107"/>
              <a:gd name="connsiteY1" fmla="*/ 78012 h 514152"/>
              <a:gd name="connsiteX2" fmla="*/ 507988 w 2088107"/>
              <a:gd name="connsiteY2" fmla="*/ 296589 h 514152"/>
              <a:gd name="connsiteX3" fmla="*/ 1023582 w 2088107"/>
              <a:gd name="connsiteY3" fmla="*/ 491319 h 514152"/>
              <a:gd name="connsiteX4" fmla="*/ 2088107 w 2088107"/>
              <a:gd name="connsiteY4" fmla="*/ 504967 h 514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107" h="514152">
                <a:moveTo>
                  <a:pt x="0" y="0"/>
                </a:moveTo>
                <a:cubicBezTo>
                  <a:pt x="27296" y="18162"/>
                  <a:pt x="100539" y="28581"/>
                  <a:pt x="185204" y="78012"/>
                </a:cubicBezTo>
                <a:cubicBezTo>
                  <a:pt x="269869" y="127444"/>
                  <a:pt x="368259" y="227705"/>
                  <a:pt x="507988" y="296589"/>
                </a:cubicBezTo>
                <a:cubicBezTo>
                  <a:pt x="647717" y="365473"/>
                  <a:pt x="760229" y="456589"/>
                  <a:pt x="1023582" y="491319"/>
                </a:cubicBezTo>
                <a:cubicBezTo>
                  <a:pt x="1286935" y="526049"/>
                  <a:pt x="1688910" y="512928"/>
                  <a:pt x="2088107" y="504967"/>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6" name="Rectangle 25"/>
          <p:cNvSpPr/>
          <p:nvPr/>
        </p:nvSpPr>
        <p:spPr bwMode="auto">
          <a:xfrm>
            <a:off x="2507269" y="647700"/>
            <a:ext cx="487362"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7" name="Rectangle 26"/>
          <p:cNvSpPr/>
          <p:nvPr/>
        </p:nvSpPr>
        <p:spPr bwMode="auto">
          <a:xfrm>
            <a:off x="2659669" y="800099"/>
            <a:ext cx="243681" cy="609601"/>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8" name="Rectangle 27"/>
          <p:cNvSpPr/>
          <p:nvPr/>
        </p:nvSpPr>
        <p:spPr bwMode="auto">
          <a:xfrm>
            <a:off x="2679512" y="17907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9" name="Rectangle 28"/>
          <p:cNvSpPr/>
          <p:nvPr/>
        </p:nvSpPr>
        <p:spPr bwMode="auto">
          <a:xfrm>
            <a:off x="2679512" y="2095500"/>
            <a:ext cx="152400" cy="1524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0" name="Rectangle 29"/>
          <p:cNvSpPr/>
          <p:nvPr/>
        </p:nvSpPr>
        <p:spPr bwMode="auto">
          <a:xfrm>
            <a:off x="2672369" y="25527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1" name="Rectangle 30"/>
          <p:cNvSpPr/>
          <p:nvPr/>
        </p:nvSpPr>
        <p:spPr bwMode="auto">
          <a:xfrm>
            <a:off x="2679512" y="29336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2" name="Rectangle 31"/>
          <p:cNvSpPr/>
          <p:nvPr/>
        </p:nvSpPr>
        <p:spPr bwMode="auto">
          <a:xfrm>
            <a:off x="2674750" y="30860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3" name="Rectangle 32"/>
          <p:cNvSpPr/>
          <p:nvPr/>
        </p:nvSpPr>
        <p:spPr bwMode="auto">
          <a:xfrm>
            <a:off x="2665225" y="33909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4" name="Rectangle 33"/>
          <p:cNvSpPr/>
          <p:nvPr/>
        </p:nvSpPr>
        <p:spPr bwMode="auto">
          <a:xfrm>
            <a:off x="2679512" y="38481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5" name="Rectangle 34"/>
          <p:cNvSpPr/>
          <p:nvPr/>
        </p:nvSpPr>
        <p:spPr bwMode="auto">
          <a:xfrm>
            <a:off x="2684275" y="4086225"/>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6" name="Rectangle 35"/>
          <p:cNvSpPr/>
          <p:nvPr/>
        </p:nvSpPr>
        <p:spPr bwMode="auto">
          <a:xfrm>
            <a:off x="2674750" y="44577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7" name="Rectangle 36"/>
          <p:cNvSpPr/>
          <p:nvPr/>
        </p:nvSpPr>
        <p:spPr bwMode="auto">
          <a:xfrm>
            <a:off x="2693800" y="4834708"/>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8" name="Text Box 4"/>
          <p:cNvSpPr txBox="1">
            <a:spLocks noChangeArrowheads="1"/>
          </p:cNvSpPr>
          <p:nvPr/>
        </p:nvSpPr>
        <p:spPr bwMode="auto">
          <a:xfrm>
            <a:off x="-16858" y="5524500"/>
            <a:ext cx="9144001" cy="769441"/>
          </a:xfrm>
          <a:prstGeom prst="rect">
            <a:avLst/>
          </a:prstGeom>
          <a:solidFill>
            <a:srgbClr val="FFFF00"/>
          </a:solidFill>
          <a:ln>
            <a:noFill/>
          </a:ln>
          <a:effectLst/>
        </p:spPr>
        <p:txBody>
          <a:bodyPr wrap="squar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lgn="l">
              <a:spcBef>
                <a:spcPct val="50000"/>
              </a:spcBef>
            </a:pPr>
            <a:r>
              <a:rPr lang="en-US" sz="4400" b="0" dirty="0">
                <a:latin typeface="Arial Narrow" panose="020B0606020202030204" pitchFamily="34" charset="0"/>
              </a:rPr>
              <a:t>8.  What is the most recent epoch called?</a:t>
            </a:r>
          </a:p>
        </p:txBody>
      </p:sp>
      <p:sp>
        <p:nvSpPr>
          <p:cNvPr id="39" name="Text Box 4"/>
          <p:cNvSpPr txBox="1">
            <a:spLocks noChangeArrowheads="1"/>
          </p:cNvSpPr>
          <p:nvPr/>
        </p:nvSpPr>
        <p:spPr bwMode="auto">
          <a:xfrm>
            <a:off x="3071120" y="74474"/>
            <a:ext cx="3312823" cy="1754326"/>
          </a:xfrm>
          <a:prstGeom prst="rect">
            <a:avLst/>
          </a:prstGeom>
          <a:solidFill>
            <a:srgbClr val="FFFF00"/>
          </a:solidFill>
          <a:ln w="76200">
            <a:solidFill>
              <a:srgbClr val="FF0000"/>
            </a:solidFill>
          </a:ln>
          <a:effectLst/>
        </p:spPr>
        <p:txBody>
          <a:bodyPr wrap="squar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5400" b="0" dirty="0">
                <a:latin typeface="Arial Narrow" panose="020B0606020202030204" pitchFamily="34" charset="0"/>
              </a:rPr>
              <a:t>Holocene Epoch</a:t>
            </a:r>
          </a:p>
        </p:txBody>
      </p:sp>
    </p:spTree>
    <p:extLst>
      <p:ext uri="{BB962C8B-B14F-4D97-AF65-F5344CB8AC3E}">
        <p14:creationId xmlns:p14="http://schemas.microsoft.com/office/powerpoint/2010/main" val="323053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grpSp>
        <p:nvGrpSpPr>
          <p:cNvPr id="79874" name="Group 2"/>
          <p:cNvGrpSpPr>
            <a:grpSpLocks/>
          </p:cNvGrpSpPr>
          <p:nvPr/>
        </p:nvGrpSpPr>
        <p:grpSpPr bwMode="auto">
          <a:xfrm>
            <a:off x="-16856" y="38100"/>
            <a:ext cx="9144000" cy="6248400"/>
            <a:chOff x="0" y="0"/>
            <a:chExt cx="5760" cy="3936"/>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1"/>
          <p:cNvSpPr/>
          <p:nvPr/>
        </p:nvSpPr>
        <p:spPr bwMode="auto">
          <a:xfrm>
            <a:off x="644290" y="4381500"/>
            <a:ext cx="786653"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6" name="Rectangle 5"/>
          <p:cNvSpPr/>
          <p:nvPr/>
        </p:nvSpPr>
        <p:spPr bwMode="auto">
          <a:xfrm>
            <a:off x="135544" y="1250094"/>
            <a:ext cx="224118" cy="3398106"/>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7" name="Freeform 6"/>
          <p:cNvSpPr/>
          <p:nvPr/>
        </p:nvSpPr>
        <p:spPr bwMode="auto">
          <a:xfrm>
            <a:off x="341799" y="1245545"/>
            <a:ext cx="7436223" cy="3665363"/>
          </a:xfrm>
          <a:custGeom>
            <a:avLst/>
            <a:gdLst>
              <a:gd name="connsiteX0" fmla="*/ 0 w 7436223"/>
              <a:gd name="connsiteY0" fmla="*/ 6013 h 3860887"/>
              <a:gd name="connsiteX1" fmla="*/ 389964 w 7436223"/>
              <a:gd name="connsiteY1" fmla="*/ 19460 h 3860887"/>
              <a:gd name="connsiteX2" fmla="*/ 605117 w 7436223"/>
              <a:gd name="connsiteY2" fmla="*/ 167377 h 3860887"/>
              <a:gd name="connsiteX3" fmla="*/ 699247 w 7436223"/>
              <a:gd name="connsiteY3" fmla="*/ 476660 h 3860887"/>
              <a:gd name="connsiteX4" fmla="*/ 1237129 w 7436223"/>
              <a:gd name="connsiteY4" fmla="*/ 3623271 h 3860887"/>
              <a:gd name="connsiteX5" fmla="*/ 1748117 w 7436223"/>
              <a:gd name="connsiteY5" fmla="*/ 3636719 h 3860887"/>
              <a:gd name="connsiteX6" fmla="*/ 7436223 w 7436223"/>
              <a:gd name="connsiteY6" fmla="*/ 3636719 h 3860887"/>
              <a:gd name="connsiteX0" fmla="*/ 0 w 7436223"/>
              <a:gd name="connsiteY0" fmla="*/ 6013 h 3680546"/>
              <a:gd name="connsiteX1" fmla="*/ 389964 w 7436223"/>
              <a:gd name="connsiteY1" fmla="*/ 19460 h 3680546"/>
              <a:gd name="connsiteX2" fmla="*/ 605117 w 7436223"/>
              <a:gd name="connsiteY2" fmla="*/ 167377 h 3680546"/>
              <a:gd name="connsiteX3" fmla="*/ 699247 w 7436223"/>
              <a:gd name="connsiteY3" fmla="*/ 476660 h 3680546"/>
              <a:gd name="connsiteX4" fmla="*/ 1129553 w 7436223"/>
              <a:gd name="connsiteY4" fmla="*/ 3045048 h 3680546"/>
              <a:gd name="connsiteX5" fmla="*/ 1748117 w 7436223"/>
              <a:gd name="connsiteY5" fmla="*/ 3636719 h 3680546"/>
              <a:gd name="connsiteX6" fmla="*/ 7436223 w 7436223"/>
              <a:gd name="connsiteY6" fmla="*/ 3636719 h 3680546"/>
              <a:gd name="connsiteX0" fmla="*/ 0 w 7436223"/>
              <a:gd name="connsiteY0" fmla="*/ 6013 h 3731346"/>
              <a:gd name="connsiteX1" fmla="*/ 389964 w 7436223"/>
              <a:gd name="connsiteY1" fmla="*/ 19460 h 3731346"/>
              <a:gd name="connsiteX2" fmla="*/ 605117 w 7436223"/>
              <a:gd name="connsiteY2" fmla="*/ 167377 h 3731346"/>
              <a:gd name="connsiteX3" fmla="*/ 699247 w 7436223"/>
              <a:gd name="connsiteY3" fmla="*/ 476660 h 3731346"/>
              <a:gd name="connsiteX4" fmla="*/ 1048871 w 7436223"/>
              <a:gd name="connsiteY4" fmla="*/ 2359248 h 3731346"/>
              <a:gd name="connsiteX5" fmla="*/ 1748117 w 7436223"/>
              <a:gd name="connsiteY5" fmla="*/ 3636719 h 3731346"/>
              <a:gd name="connsiteX6" fmla="*/ 7436223 w 7436223"/>
              <a:gd name="connsiteY6" fmla="*/ 3636719 h 3731346"/>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2595282 w 7436223"/>
              <a:gd name="connsiteY5" fmla="*/ 3663613 h 3751738"/>
              <a:gd name="connsiteX6" fmla="*/ 7436223 w 7436223"/>
              <a:gd name="connsiteY6" fmla="*/ 3636719 h 3751738"/>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1573305 w 7436223"/>
              <a:gd name="connsiteY5" fmla="*/ 3179519 h 3751738"/>
              <a:gd name="connsiteX6" fmla="*/ 2595282 w 7436223"/>
              <a:gd name="connsiteY6" fmla="*/ 3663613 h 3751738"/>
              <a:gd name="connsiteX7" fmla="*/ 7436223 w 7436223"/>
              <a:gd name="connsiteY7" fmla="*/ 3636719 h 3751738"/>
              <a:gd name="connsiteX0" fmla="*/ 0 w 7436223"/>
              <a:gd name="connsiteY0" fmla="*/ 6013 h 3750931"/>
              <a:gd name="connsiteX1" fmla="*/ 389964 w 7436223"/>
              <a:gd name="connsiteY1" fmla="*/ 19460 h 3750931"/>
              <a:gd name="connsiteX2" fmla="*/ 605117 w 7436223"/>
              <a:gd name="connsiteY2" fmla="*/ 167377 h 3750931"/>
              <a:gd name="connsiteX3" fmla="*/ 699247 w 7436223"/>
              <a:gd name="connsiteY3" fmla="*/ 476660 h 3750931"/>
              <a:gd name="connsiteX4" fmla="*/ 1048871 w 7436223"/>
              <a:gd name="connsiteY4" fmla="*/ 2359248 h 3750931"/>
              <a:gd name="connsiteX5" fmla="*/ 1317810 w 7436223"/>
              <a:gd name="connsiteY5" fmla="*/ 3650166 h 3750931"/>
              <a:gd name="connsiteX6" fmla="*/ 2595282 w 7436223"/>
              <a:gd name="connsiteY6" fmla="*/ 3663613 h 3750931"/>
              <a:gd name="connsiteX7" fmla="*/ 7436223 w 7436223"/>
              <a:gd name="connsiteY7" fmla="*/ 3636719 h 3750931"/>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1531 h 3664173"/>
              <a:gd name="connsiteX1" fmla="*/ 389964 w 7436223"/>
              <a:gd name="connsiteY1" fmla="*/ 14978 h 3664173"/>
              <a:gd name="connsiteX2" fmla="*/ 437029 w 7436223"/>
              <a:gd name="connsiteY2" fmla="*/ 17920 h 3664173"/>
              <a:gd name="connsiteX3" fmla="*/ 605117 w 7436223"/>
              <a:gd name="connsiteY3" fmla="*/ 162895 h 3664173"/>
              <a:gd name="connsiteX4" fmla="*/ 699247 w 7436223"/>
              <a:gd name="connsiteY4" fmla="*/ 472178 h 3664173"/>
              <a:gd name="connsiteX5" fmla="*/ 1048871 w 7436223"/>
              <a:gd name="connsiteY5" fmla="*/ 2354766 h 3664173"/>
              <a:gd name="connsiteX6" fmla="*/ 1317810 w 7436223"/>
              <a:gd name="connsiteY6" fmla="*/ 3645684 h 3664173"/>
              <a:gd name="connsiteX7" fmla="*/ 2595282 w 7436223"/>
              <a:gd name="connsiteY7" fmla="*/ 3659131 h 3664173"/>
              <a:gd name="connsiteX8" fmla="*/ 7436223 w 7436223"/>
              <a:gd name="connsiteY8" fmla="*/ 3632237 h 3664173"/>
              <a:gd name="connsiteX0" fmla="*/ 0 w 7436223"/>
              <a:gd name="connsiteY0" fmla="*/ 2240 h 3664882"/>
              <a:gd name="connsiteX1" fmla="*/ 368533 w 7436223"/>
              <a:gd name="connsiteY1" fmla="*/ 8543 h 3664882"/>
              <a:gd name="connsiteX2" fmla="*/ 437029 w 7436223"/>
              <a:gd name="connsiteY2" fmla="*/ 18629 h 3664882"/>
              <a:gd name="connsiteX3" fmla="*/ 605117 w 7436223"/>
              <a:gd name="connsiteY3" fmla="*/ 163604 h 3664882"/>
              <a:gd name="connsiteX4" fmla="*/ 699247 w 7436223"/>
              <a:gd name="connsiteY4" fmla="*/ 472887 h 3664882"/>
              <a:gd name="connsiteX5" fmla="*/ 1048871 w 7436223"/>
              <a:gd name="connsiteY5" fmla="*/ 2355475 h 3664882"/>
              <a:gd name="connsiteX6" fmla="*/ 1317810 w 7436223"/>
              <a:gd name="connsiteY6" fmla="*/ 3646393 h 3664882"/>
              <a:gd name="connsiteX7" fmla="*/ 2595282 w 7436223"/>
              <a:gd name="connsiteY7" fmla="*/ 3659840 h 3664882"/>
              <a:gd name="connsiteX8" fmla="*/ 7436223 w 7436223"/>
              <a:gd name="connsiteY8" fmla="*/ 3632946 h 3664882"/>
              <a:gd name="connsiteX0" fmla="*/ 0 w 7436223"/>
              <a:gd name="connsiteY0" fmla="*/ 2463 h 3665105"/>
              <a:gd name="connsiteX1" fmla="*/ 368533 w 7436223"/>
              <a:gd name="connsiteY1" fmla="*/ 8766 h 3665105"/>
              <a:gd name="connsiteX2" fmla="*/ 487035 w 7436223"/>
              <a:gd name="connsiteY2" fmla="*/ 28377 h 3665105"/>
              <a:gd name="connsiteX3" fmla="*/ 605117 w 7436223"/>
              <a:gd name="connsiteY3" fmla="*/ 163827 h 3665105"/>
              <a:gd name="connsiteX4" fmla="*/ 699247 w 7436223"/>
              <a:gd name="connsiteY4" fmla="*/ 473110 h 3665105"/>
              <a:gd name="connsiteX5" fmla="*/ 1048871 w 7436223"/>
              <a:gd name="connsiteY5" fmla="*/ 2355698 h 3665105"/>
              <a:gd name="connsiteX6" fmla="*/ 1317810 w 7436223"/>
              <a:gd name="connsiteY6" fmla="*/ 3646616 h 3665105"/>
              <a:gd name="connsiteX7" fmla="*/ 2595282 w 7436223"/>
              <a:gd name="connsiteY7" fmla="*/ 3660063 h 3665105"/>
              <a:gd name="connsiteX8" fmla="*/ 7436223 w 7436223"/>
              <a:gd name="connsiteY8" fmla="*/ 3633169 h 3665105"/>
              <a:gd name="connsiteX0" fmla="*/ 0 w 7436223"/>
              <a:gd name="connsiteY0" fmla="*/ 9505 h 3672147"/>
              <a:gd name="connsiteX1" fmla="*/ 380439 w 7436223"/>
              <a:gd name="connsiteY1" fmla="*/ 1520 h 3672147"/>
              <a:gd name="connsiteX2" fmla="*/ 487035 w 7436223"/>
              <a:gd name="connsiteY2" fmla="*/ 35419 h 3672147"/>
              <a:gd name="connsiteX3" fmla="*/ 605117 w 7436223"/>
              <a:gd name="connsiteY3" fmla="*/ 170869 h 3672147"/>
              <a:gd name="connsiteX4" fmla="*/ 699247 w 7436223"/>
              <a:gd name="connsiteY4" fmla="*/ 480152 h 3672147"/>
              <a:gd name="connsiteX5" fmla="*/ 1048871 w 7436223"/>
              <a:gd name="connsiteY5" fmla="*/ 2362740 h 3672147"/>
              <a:gd name="connsiteX6" fmla="*/ 1317810 w 7436223"/>
              <a:gd name="connsiteY6" fmla="*/ 3653658 h 3672147"/>
              <a:gd name="connsiteX7" fmla="*/ 2595282 w 7436223"/>
              <a:gd name="connsiteY7" fmla="*/ 3667105 h 3672147"/>
              <a:gd name="connsiteX8" fmla="*/ 7436223 w 7436223"/>
              <a:gd name="connsiteY8" fmla="*/ 3640211 h 3672147"/>
              <a:gd name="connsiteX0" fmla="*/ 0 w 7436223"/>
              <a:gd name="connsiteY0" fmla="*/ 4567 h 3667209"/>
              <a:gd name="connsiteX1" fmla="*/ 382820 w 7436223"/>
              <a:gd name="connsiteY1" fmla="*/ 3726 h 3667209"/>
              <a:gd name="connsiteX2" fmla="*/ 487035 w 7436223"/>
              <a:gd name="connsiteY2" fmla="*/ 30481 h 3667209"/>
              <a:gd name="connsiteX3" fmla="*/ 605117 w 7436223"/>
              <a:gd name="connsiteY3" fmla="*/ 165931 h 3667209"/>
              <a:gd name="connsiteX4" fmla="*/ 699247 w 7436223"/>
              <a:gd name="connsiteY4" fmla="*/ 475214 h 3667209"/>
              <a:gd name="connsiteX5" fmla="*/ 1048871 w 7436223"/>
              <a:gd name="connsiteY5" fmla="*/ 2357802 h 3667209"/>
              <a:gd name="connsiteX6" fmla="*/ 1317810 w 7436223"/>
              <a:gd name="connsiteY6" fmla="*/ 3648720 h 3667209"/>
              <a:gd name="connsiteX7" fmla="*/ 2595282 w 7436223"/>
              <a:gd name="connsiteY7" fmla="*/ 3662167 h 3667209"/>
              <a:gd name="connsiteX8" fmla="*/ 7436223 w 7436223"/>
              <a:gd name="connsiteY8" fmla="*/ 3635273 h 3667209"/>
              <a:gd name="connsiteX0" fmla="*/ 0 w 7436223"/>
              <a:gd name="connsiteY0" fmla="*/ 5162 h 3667804"/>
              <a:gd name="connsiteX1" fmla="*/ 382820 w 7436223"/>
              <a:gd name="connsiteY1" fmla="*/ 4321 h 3667804"/>
              <a:gd name="connsiteX2" fmla="*/ 487035 w 7436223"/>
              <a:gd name="connsiteY2" fmla="*/ 40601 h 3667804"/>
              <a:gd name="connsiteX3" fmla="*/ 605117 w 7436223"/>
              <a:gd name="connsiteY3" fmla="*/ 166526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10126 h 3672768"/>
              <a:gd name="connsiteX1" fmla="*/ 382820 w 7436223"/>
              <a:gd name="connsiteY1" fmla="*/ 9285 h 3672768"/>
              <a:gd name="connsiteX2" fmla="*/ 487035 w 7436223"/>
              <a:gd name="connsiteY2" fmla="*/ 45565 h 3672768"/>
              <a:gd name="connsiteX3" fmla="*/ 699247 w 7436223"/>
              <a:gd name="connsiteY3" fmla="*/ 480773 h 3672768"/>
              <a:gd name="connsiteX4" fmla="*/ 1048871 w 7436223"/>
              <a:gd name="connsiteY4" fmla="*/ 2363361 h 3672768"/>
              <a:gd name="connsiteX5" fmla="*/ 1317810 w 7436223"/>
              <a:gd name="connsiteY5" fmla="*/ 3654279 h 3672768"/>
              <a:gd name="connsiteX6" fmla="*/ 2595282 w 7436223"/>
              <a:gd name="connsiteY6" fmla="*/ 3667726 h 3672768"/>
              <a:gd name="connsiteX7" fmla="*/ 7436223 w 7436223"/>
              <a:gd name="connsiteY7" fmla="*/ 3640832 h 3672768"/>
              <a:gd name="connsiteX0" fmla="*/ 0 w 7436223"/>
              <a:gd name="connsiteY0" fmla="*/ 11572 h 3674214"/>
              <a:gd name="connsiteX1" fmla="*/ 382820 w 7436223"/>
              <a:gd name="connsiteY1" fmla="*/ 10731 h 3674214"/>
              <a:gd name="connsiteX2" fmla="*/ 584666 w 7436223"/>
              <a:gd name="connsiteY2" fmla="*/ 137498 h 3674214"/>
              <a:gd name="connsiteX3" fmla="*/ 699247 w 7436223"/>
              <a:gd name="connsiteY3" fmla="*/ 482219 h 3674214"/>
              <a:gd name="connsiteX4" fmla="*/ 1048871 w 7436223"/>
              <a:gd name="connsiteY4" fmla="*/ 2364807 h 3674214"/>
              <a:gd name="connsiteX5" fmla="*/ 1317810 w 7436223"/>
              <a:gd name="connsiteY5" fmla="*/ 3655725 h 3674214"/>
              <a:gd name="connsiteX6" fmla="*/ 2595282 w 7436223"/>
              <a:gd name="connsiteY6" fmla="*/ 3669172 h 3674214"/>
              <a:gd name="connsiteX7" fmla="*/ 7436223 w 7436223"/>
              <a:gd name="connsiteY7" fmla="*/ 3642278 h 3674214"/>
              <a:gd name="connsiteX0" fmla="*/ 0 w 7436223"/>
              <a:gd name="connsiteY0" fmla="*/ 11051 h 3673693"/>
              <a:gd name="connsiteX1" fmla="*/ 382820 w 7436223"/>
              <a:gd name="connsiteY1" fmla="*/ 10210 h 3673693"/>
              <a:gd name="connsiteX2" fmla="*/ 567997 w 7436223"/>
              <a:gd name="connsiteY2" fmla="*/ 129834 h 3673693"/>
              <a:gd name="connsiteX3" fmla="*/ 699247 w 7436223"/>
              <a:gd name="connsiteY3" fmla="*/ 481698 h 3673693"/>
              <a:gd name="connsiteX4" fmla="*/ 1048871 w 7436223"/>
              <a:gd name="connsiteY4" fmla="*/ 2364286 h 3673693"/>
              <a:gd name="connsiteX5" fmla="*/ 1317810 w 7436223"/>
              <a:gd name="connsiteY5" fmla="*/ 3655204 h 3673693"/>
              <a:gd name="connsiteX6" fmla="*/ 2595282 w 7436223"/>
              <a:gd name="connsiteY6" fmla="*/ 3668651 h 3673693"/>
              <a:gd name="connsiteX7" fmla="*/ 7436223 w 7436223"/>
              <a:gd name="connsiteY7" fmla="*/ 3641757 h 3673693"/>
              <a:gd name="connsiteX0" fmla="*/ 0 w 7436223"/>
              <a:gd name="connsiteY0" fmla="*/ 10011 h 3672653"/>
              <a:gd name="connsiteX1" fmla="*/ 382820 w 7436223"/>
              <a:gd name="connsiteY1" fmla="*/ 9170 h 3672653"/>
              <a:gd name="connsiteX2" fmla="*/ 553710 w 7436223"/>
              <a:gd name="connsiteY2" fmla="*/ 114506 h 3672653"/>
              <a:gd name="connsiteX3" fmla="*/ 699247 w 7436223"/>
              <a:gd name="connsiteY3" fmla="*/ 480658 h 3672653"/>
              <a:gd name="connsiteX4" fmla="*/ 1048871 w 7436223"/>
              <a:gd name="connsiteY4" fmla="*/ 2363246 h 3672653"/>
              <a:gd name="connsiteX5" fmla="*/ 1317810 w 7436223"/>
              <a:gd name="connsiteY5" fmla="*/ 3654164 h 3672653"/>
              <a:gd name="connsiteX6" fmla="*/ 2595282 w 7436223"/>
              <a:gd name="connsiteY6" fmla="*/ 3667611 h 3672653"/>
              <a:gd name="connsiteX7" fmla="*/ 7436223 w 7436223"/>
              <a:gd name="connsiteY7" fmla="*/ 3640717 h 3672653"/>
              <a:gd name="connsiteX0" fmla="*/ 0 w 7436223"/>
              <a:gd name="connsiteY0" fmla="*/ 5953 h 3668595"/>
              <a:gd name="connsiteX1" fmla="*/ 382820 w 7436223"/>
              <a:gd name="connsiteY1" fmla="*/ 5112 h 3668595"/>
              <a:gd name="connsiteX2" fmla="*/ 553710 w 7436223"/>
              <a:gd name="connsiteY2" fmla="*/ 110448 h 3668595"/>
              <a:gd name="connsiteX3" fmla="*/ 699247 w 7436223"/>
              <a:gd name="connsiteY3" fmla="*/ 476600 h 3668595"/>
              <a:gd name="connsiteX4" fmla="*/ 1048871 w 7436223"/>
              <a:gd name="connsiteY4" fmla="*/ 2359188 h 3668595"/>
              <a:gd name="connsiteX5" fmla="*/ 1317810 w 7436223"/>
              <a:gd name="connsiteY5" fmla="*/ 3650106 h 3668595"/>
              <a:gd name="connsiteX6" fmla="*/ 2595282 w 7436223"/>
              <a:gd name="connsiteY6" fmla="*/ 3663553 h 3668595"/>
              <a:gd name="connsiteX7" fmla="*/ 7436223 w 7436223"/>
              <a:gd name="connsiteY7" fmla="*/ 3636659 h 3668595"/>
              <a:gd name="connsiteX0" fmla="*/ 0 w 7436223"/>
              <a:gd name="connsiteY0" fmla="*/ 9837 h 3672479"/>
              <a:gd name="connsiteX1" fmla="*/ 382820 w 7436223"/>
              <a:gd name="connsiteY1" fmla="*/ 8996 h 3672479"/>
              <a:gd name="connsiteX2" fmla="*/ 563235 w 7436223"/>
              <a:gd name="connsiteY2" fmla="*/ 111951 h 3672479"/>
              <a:gd name="connsiteX3" fmla="*/ 699247 w 7436223"/>
              <a:gd name="connsiteY3" fmla="*/ 480484 h 3672479"/>
              <a:gd name="connsiteX4" fmla="*/ 1048871 w 7436223"/>
              <a:gd name="connsiteY4" fmla="*/ 2363072 h 3672479"/>
              <a:gd name="connsiteX5" fmla="*/ 1317810 w 7436223"/>
              <a:gd name="connsiteY5" fmla="*/ 3653990 h 3672479"/>
              <a:gd name="connsiteX6" fmla="*/ 2595282 w 7436223"/>
              <a:gd name="connsiteY6" fmla="*/ 3667437 h 3672479"/>
              <a:gd name="connsiteX7" fmla="*/ 7436223 w 7436223"/>
              <a:gd name="connsiteY7"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65617 w 7436223"/>
              <a:gd name="connsiteY3" fmla="*/ 116715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27517 w 7436223"/>
              <a:gd name="connsiteY3" fmla="*/ 85758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4712 h 3667354"/>
              <a:gd name="connsiteX1" fmla="*/ 382820 w 7436223"/>
              <a:gd name="connsiteY1" fmla="*/ 3871 h 3667354"/>
              <a:gd name="connsiteX2" fmla="*/ 463223 w 7436223"/>
              <a:gd name="connsiteY2" fmla="*/ 33007 h 3667354"/>
              <a:gd name="connsiteX3" fmla="*/ 527517 w 7436223"/>
              <a:gd name="connsiteY3" fmla="*/ 80633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672773 w 7436223"/>
              <a:gd name="connsiteY6" fmla="*/ 346906 h 3666927"/>
              <a:gd name="connsiteX7" fmla="*/ 1048871 w 7436223"/>
              <a:gd name="connsiteY7" fmla="*/ 2357520 h 3666927"/>
              <a:gd name="connsiteX8" fmla="*/ 1317810 w 7436223"/>
              <a:gd name="connsiteY8" fmla="*/ 3648438 h 3666927"/>
              <a:gd name="connsiteX9" fmla="*/ 2595282 w 7436223"/>
              <a:gd name="connsiteY9" fmla="*/ 3661885 h 3666927"/>
              <a:gd name="connsiteX10" fmla="*/ 7436223 w 7436223"/>
              <a:gd name="connsiteY10"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672773 w 7436223"/>
              <a:gd name="connsiteY5" fmla="*/ 346906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18130 h 3680772"/>
              <a:gd name="connsiteX1" fmla="*/ 382820 w 7436223"/>
              <a:gd name="connsiteY1" fmla="*/ 17289 h 3680772"/>
              <a:gd name="connsiteX2" fmla="*/ 432267 w 7436223"/>
              <a:gd name="connsiteY2" fmla="*/ 27376 h 3680772"/>
              <a:gd name="connsiteX3" fmla="*/ 680197 w 7436223"/>
              <a:gd name="connsiteY3" fmla="*/ 353045 h 3680772"/>
              <a:gd name="connsiteX4" fmla="*/ 1048871 w 7436223"/>
              <a:gd name="connsiteY4" fmla="*/ 2371365 h 3680772"/>
              <a:gd name="connsiteX5" fmla="*/ 1317810 w 7436223"/>
              <a:gd name="connsiteY5" fmla="*/ 3662283 h 3680772"/>
              <a:gd name="connsiteX6" fmla="*/ 2595282 w 7436223"/>
              <a:gd name="connsiteY6" fmla="*/ 3675730 h 3680772"/>
              <a:gd name="connsiteX7" fmla="*/ 7436223 w 7436223"/>
              <a:gd name="connsiteY7" fmla="*/ 3648836 h 3680772"/>
              <a:gd name="connsiteX0" fmla="*/ 0 w 7436223"/>
              <a:gd name="connsiteY0" fmla="*/ 26972 h 3689614"/>
              <a:gd name="connsiteX1" fmla="*/ 382820 w 7436223"/>
              <a:gd name="connsiteY1" fmla="*/ 26131 h 3689614"/>
              <a:gd name="connsiteX2" fmla="*/ 680197 w 7436223"/>
              <a:gd name="connsiteY2" fmla="*/ 361887 h 3689614"/>
              <a:gd name="connsiteX3" fmla="*/ 1048871 w 7436223"/>
              <a:gd name="connsiteY3" fmla="*/ 2380207 h 3689614"/>
              <a:gd name="connsiteX4" fmla="*/ 1317810 w 7436223"/>
              <a:gd name="connsiteY4" fmla="*/ 3671125 h 3689614"/>
              <a:gd name="connsiteX5" fmla="*/ 2595282 w 7436223"/>
              <a:gd name="connsiteY5" fmla="*/ 3684572 h 3689614"/>
              <a:gd name="connsiteX6" fmla="*/ 7436223 w 7436223"/>
              <a:gd name="connsiteY6" fmla="*/ 3657678 h 3689614"/>
              <a:gd name="connsiteX0" fmla="*/ 0 w 7436223"/>
              <a:gd name="connsiteY0" fmla="*/ 49335 h 3711977"/>
              <a:gd name="connsiteX1" fmla="*/ 511408 w 7436223"/>
              <a:gd name="connsiteY1" fmla="*/ 19919 h 3711977"/>
              <a:gd name="connsiteX2" fmla="*/ 680197 w 7436223"/>
              <a:gd name="connsiteY2" fmla="*/ 384250 h 3711977"/>
              <a:gd name="connsiteX3" fmla="*/ 1048871 w 7436223"/>
              <a:gd name="connsiteY3" fmla="*/ 2402570 h 3711977"/>
              <a:gd name="connsiteX4" fmla="*/ 1317810 w 7436223"/>
              <a:gd name="connsiteY4" fmla="*/ 3693488 h 3711977"/>
              <a:gd name="connsiteX5" fmla="*/ 2595282 w 7436223"/>
              <a:gd name="connsiteY5" fmla="*/ 3706935 h 3711977"/>
              <a:gd name="connsiteX6" fmla="*/ 7436223 w 7436223"/>
              <a:gd name="connsiteY6" fmla="*/ 3680041 h 3711977"/>
              <a:gd name="connsiteX0" fmla="*/ 0 w 7436223"/>
              <a:gd name="connsiteY0" fmla="*/ 55476 h 3718118"/>
              <a:gd name="connsiteX1" fmla="*/ 511408 w 7436223"/>
              <a:gd name="connsiteY1" fmla="*/ 26060 h 3718118"/>
              <a:gd name="connsiteX2" fmla="*/ 680197 w 7436223"/>
              <a:gd name="connsiteY2" fmla="*/ 390391 h 3718118"/>
              <a:gd name="connsiteX3" fmla="*/ 1048871 w 7436223"/>
              <a:gd name="connsiteY3" fmla="*/ 2408711 h 3718118"/>
              <a:gd name="connsiteX4" fmla="*/ 1317810 w 7436223"/>
              <a:gd name="connsiteY4" fmla="*/ 3699629 h 3718118"/>
              <a:gd name="connsiteX5" fmla="*/ 2595282 w 7436223"/>
              <a:gd name="connsiteY5" fmla="*/ 3713076 h 3718118"/>
              <a:gd name="connsiteX6" fmla="*/ 7436223 w 7436223"/>
              <a:gd name="connsiteY6" fmla="*/ 3686182 h 3718118"/>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3606 h 3666248"/>
              <a:gd name="connsiteX1" fmla="*/ 680197 w 7436223"/>
              <a:gd name="connsiteY1" fmla="*/ 338521 h 3666248"/>
              <a:gd name="connsiteX2" fmla="*/ 1048871 w 7436223"/>
              <a:gd name="connsiteY2" fmla="*/ 2356841 h 3666248"/>
              <a:gd name="connsiteX3" fmla="*/ 1317810 w 7436223"/>
              <a:gd name="connsiteY3" fmla="*/ 3647759 h 3666248"/>
              <a:gd name="connsiteX4" fmla="*/ 2595282 w 7436223"/>
              <a:gd name="connsiteY4" fmla="*/ 3661206 h 3666248"/>
              <a:gd name="connsiteX5" fmla="*/ 7436223 w 7436223"/>
              <a:gd name="connsiteY5" fmla="*/ 3634312 h 3666248"/>
              <a:gd name="connsiteX0" fmla="*/ 0 w 7436223"/>
              <a:gd name="connsiteY0" fmla="*/ 0 h 3662642"/>
              <a:gd name="connsiteX1" fmla="*/ 432267 w 7436223"/>
              <a:gd name="connsiteY1" fmla="*/ 54490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9341 h 3671983"/>
              <a:gd name="connsiteX1" fmla="*/ 429886 w 7436223"/>
              <a:gd name="connsiteY1" fmla="*/ 28112 h 3671983"/>
              <a:gd name="connsiteX2" fmla="*/ 680197 w 7436223"/>
              <a:gd name="connsiteY2" fmla="*/ 344256 h 3671983"/>
              <a:gd name="connsiteX3" fmla="*/ 1048871 w 7436223"/>
              <a:gd name="connsiteY3" fmla="*/ 2362576 h 3671983"/>
              <a:gd name="connsiteX4" fmla="*/ 1317810 w 7436223"/>
              <a:gd name="connsiteY4" fmla="*/ 3653494 h 3671983"/>
              <a:gd name="connsiteX5" fmla="*/ 2595282 w 7436223"/>
              <a:gd name="connsiteY5" fmla="*/ 3666941 h 3671983"/>
              <a:gd name="connsiteX6" fmla="*/ 7436223 w 7436223"/>
              <a:gd name="connsiteY6" fmla="*/ 3640047 h 3671983"/>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7855 h 3670497"/>
              <a:gd name="connsiteX1" fmla="*/ 344161 w 7436223"/>
              <a:gd name="connsiteY1" fmla="*/ 12339 h 3670497"/>
              <a:gd name="connsiteX2" fmla="*/ 680197 w 7436223"/>
              <a:gd name="connsiteY2" fmla="*/ 342770 h 3670497"/>
              <a:gd name="connsiteX3" fmla="*/ 1048871 w 7436223"/>
              <a:gd name="connsiteY3" fmla="*/ 2361090 h 3670497"/>
              <a:gd name="connsiteX4" fmla="*/ 1317810 w 7436223"/>
              <a:gd name="connsiteY4" fmla="*/ 3652008 h 3670497"/>
              <a:gd name="connsiteX5" fmla="*/ 2595282 w 7436223"/>
              <a:gd name="connsiteY5" fmla="*/ 3665455 h 3670497"/>
              <a:gd name="connsiteX6" fmla="*/ 7436223 w 7436223"/>
              <a:gd name="connsiteY6" fmla="*/ 3638561 h 3670497"/>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6555 h 3669197"/>
              <a:gd name="connsiteX1" fmla="*/ 344161 w 7436223"/>
              <a:gd name="connsiteY1" fmla="*/ 11039 h 3669197"/>
              <a:gd name="connsiteX2" fmla="*/ 680197 w 7436223"/>
              <a:gd name="connsiteY2" fmla="*/ 341470 h 3669197"/>
              <a:gd name="connsiteX3" fmla="*/ 1048871 w 7436223"/>
              <a:gd name="connsiteY3" fmla="*/ 2359790 h 3669197"/>
              <a:gd name="connsiteX4" fmla="*/ 1317810 w 7436223"/>
              <a:gd name="connsiteY4" fmla="*/ 3650708 h 3669197"/>
              <a:gd name="connsiteX5" fmla="*/ 2595282 w 7436223"/>
              <a:gd name="connsiteY5" fmla="*/ 3664155 h 3669197"/>
              <a:gd name="connsiteX6" fmla="*/ 7436223 w 7436223"/>
              <a:gd name="connsiteY6" fmla="*/ 3637261 h 3669197"/>
              <a:gd name="connsiteX0" fmla="*/ 0 w 7436223"/>
              <a:gd name="connsiteY0" fmla="*/ 12725 h 3675367"/>
              <a:gd name="connsiteX1" fmla="*/ 344161 w 7436223"/>
              <a:gd name="connsiteY1" fmla="*/ 10066 h 3675367"/>
              <a:gd name="connsiteX2" fmla="*/ 680197 w 7436223"/>
              <a:gd name="connsiteY2" fmla="*/ 347640 h 3675367"/>
              <a:gd name="connsiteX3" fmla="*/ 1048871 w 7436223"/>
              <a:gd name="connsiteY3" fmla="*/ 2365960 h 3675367"/>
              <a:gd name="connsiteX4" fmla="*/ 1317810 w 7436223"/>
              <a:gd name="connsiteY4" fmla="*/ 3656878 h 3675367"/>
              <a:gd name="connsiteX5" fmla="*/ 2595282 w 7436223"/>
              <a:gd name="connsiteY5" fmla="*/ 3670325 h 3675367"/>
              <a:gd name="connsiteX6" fmla="*/ 7436223 w 7436223"/>
              <a:gd name="connsiteY6" fmla="*/ 3643431 h 3675367"/>
              <a:gd name="connsiteX0" fmla="*/ 0 w 7436223"/>
              <a:gd name="connsiteY0" fmla="*/ 6505 h 3669147"/>
              <a:gd name="connsiteX1" fmla="*/ 344161 w 7436223"/>
              <a:gd name="connsiteY1" fmla="*/ 3846 h 3669147"/>
              <a:gd name="connsiteX2" fmla="*/ 680197 w 7436223"/>
              <a:gd name="connsiteY2" fmla="*/ 341420 h 3669147"/>
              <a:gd name="connsiteX3" fmla="*/ 1048871 w 7436223"/>
              <a:gd name="connsiteY3" fmla="*/ 2359740 h 3669147"/>
              <a:gd name="connsiteX4" fmla="*/ 1317810 w 7436223"/>
              <a:gd name="connsiteY4" fmla="*/ 3650658 h 3669147"/>
              <a:gd name="connsiteX5" fmla="*/ 2595282 w 7436223"/>
              <a:gd name="connsiteY5" fmla="*/ 3664105 h 3669147"/>
              <a:gd name="connsiteX6" fmla="*/ 7436223 w 7436223"/>
              <a:gd name="connsiteY6" fmla="*/ 3637211 h 3669147"/>
              <a:gd name="connsiteX0" fmla="*/ 0 w 7436223"/>
              <a:gd name="connsiteY0" fmla="*/ 2721 h 3665363"/>
              <a:gd name="connsiteX1" fmla="*/ 344161 w 7436223"/>
              <a:gd name="connsiteY1" fmla="*/ 62 h 3665363"/>
              <a:gd name="connsiteX2" fmla="*/ 680197 w 7436223"/>
              <a:gd name="connsiteY2" fmla="*/ 337636 h 3665363"/>
              <a:gd name="connsiteX3" fmla="*/ 1048871 w 7436223"/>
              <a:gd name="connsiteY3" fmla="*/ 2355956 h 3665363"/>
              <a:gd name="connsiteX4" fmla="*/ 1317810 w 7436223"/>
              <a:gd name="connsiteY4" fmla="*/ 3646874 h 3665363"/>
              <a:gd name="connsiteX5" fmla="*/ 2595282 w 7436223"/>
              <a:gd name="connsiteY5" fmla="*/ 3660321 h 3665363"/>
              <a:gd name="connsiteX6" fmla="*/ 7436223 w 7436223"/>
              <a:gd name="connsiteY6" fmla="*/ 3633427 h 366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36223" h="3665363">
                <a:moveTo>
                  <a:pt x="0" y="2721"/>
                </a:moveTo>
                <a:cubicBezTo>
                  <a:pt x="72045" y="11803"/>
                  <a:pt x="214128" y="-989"/>
                  <a:pt x="344161" y="62"/>
                </a:cubicBezTo>
                <a:cubicBezTo>
                  <a:pt x="347989" y="8256"/>
                  <a:pt x="562745" y="-55013"/>
                  <a:pt x="680197" y="337636"/>
                </a:cubicBezTo>
                <a:cubicBezTo>
                  <a:pt x="797649" y="730285"/>
                  <a:pt x="942602" y="1804416"/>
                  <a:pt x="1048871" y="2355956"/>
                </a:cubicBezTo>
                <a:cubicBezTo>
                  <a:pt x="1156377" y="2906211"/>
                  <a:pt x="1140758" y="3402585"/>
                  <a:pt x="1317810" y="3646874"/>
                </a:cubicBezTo>
                <a:cubicBezTo>
                  <a:pt x="1710015" y="3676009"/>
                  <a:pt x="1575547" y="3662562"/>
                  <a:pt x="2595282" y="3660321"/>
                </a:cubicBezTo>
                <a:lnTo>
                  <a:pt x="7436223" y="3633427"/>
                </a:lnTo>
              </a:path>
            </a:pathLst>
          </a:cu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0" name="Rectangle 9"/>
          <p:cNvSpPr/>
          <p:nvPr/>
        </p:nvSpPr>
        <p:spPr bwMode="auto">
          <a:xfrm>
            <a:off x="2802544" y="4914900"/>
            <a:ext cx="1295400" cy="2667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3" name="Rectangle 12"/>
          <p:cNvSpPr/>
          <p:nvPr/>
        </p:nvSpPr>
        <p:spPr bwMode="auto">
          <a:xfrm>
            <a:off x="2802544" y="1269144"/>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4" name="Rectangle 13"/>
          <p:cNvSpPr/>
          <p:nvPr/>
        </p:nvSpPr>
        <p:spPr bwMode="auto">
          <a:xfrm>
            <a:off x="2802544" y="2476500"/>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 name="Rectangle 2"/>
          <p:cNvSpPr/>
          <p:nvPr/>
        </p:nvSpPr>
        <p:spPr>
          <a:xfrm>
            <a:off x="4151229" y="671153"/>
            <a:ext cx="416615" cy="769441"/>
          </a:xfrm>
          <a:prstGeom prst="rect">
            <a:avLst/>
          </a:prstGeom>
          <a:noFill/>
        </p:spPr>
        <p:txBody>
          <a:bodyPr wrap="square" lIns="91440" tIns="45720" rIns="91440" bIns="45720">
            <a:spAutoFit/>
          </a:bodyPr>
          <a:lstStyle/>
          <a:p>
            <a:pPr algn="ctr"/>
            <a:r>
              <a:rPr lang="en-US" sz="4400" b="0" cap="none" spc="0" dirty="0">
                <a:ln w="18415" cmpd="sng">
                  <a:solidFill>
                    <a:schemeClr val="tx1"/>
                  </a:solidFill>
                  <a:prstDash val="solid"/>
                </a:ln>
                <a:solidFill>
                  <a:srgbClr val="FF0000"/>
                </a:solidFill>
                <a:effectLst>
                  <a:outerShdw blurRad="63500" dir="3600000" algn="tl" rotWithShape="0">
                    <a:srgbClr val="000000">
                      <a:alpha val="70000"/>
                    </a:srgbClr>
                  </a:outerShdw>
                </a:effectLst>
              </a:rPr>
              <a:t>x</a:t>
            </a:r>
          </a:p>
        </p:txBody>
      </p:sp>
      <p:sp>
        <p:nvSpPr>
          <p:cNvPr id="15" name="Rectangle 14"/>
          <p:cNvSpPr/>
          <p:nvPr/>
        </p:nvSpPr>
        <p:spPr>
          <a:xfrm>
            <a:off x="4160754" y="2350032"/>
            <a:ext cx="416615" cy="769441"/>
          </a:xfrm>
          <a:prstGeom prst="rect">
            <a:avLst/>
          </a:prstGeom>
          <a:noFill/>
        </p:spPr>
        <p:txBody>
          <a:bodyPr wrap="square" lIns="91440" tIns="45720" rIns="91440" bIns="45720">
            <a:spAutoFit/>
          </a:bodyPr>
          <a:lstStyle/>
          <a:p>
            <a:pPr algn="ctr"/>
            <a:r>
              <a:rPr lang="en-US" sz="4400" b="0" cap="none" spc="0" dirty="0">
                <a:ln w="18415" cmpd="sng">
                  <a:solidFill>
                    <a:schemeClr val="tx1"/>
                  </a:solidFill>
                  <a:prstDash val="solid"/>
                </a:ln>
                <a:solidFill>
                  <a:srgbClr val="FF0000"/>
                </a:solidFill>
                <a:effectLst>
                  <a:outerShdw blurRad="63500" dir="3600000" algn="tl" rotWithShape="0">
                    <a:srgbClr val="000000">
                      <a:alpha val="70000"/>
                    </a:srgbClr>
                  </a:outerShdw>
                </a:effectLst>
              </a:rPr>
              <a:t>x</a:t>
            </a:r>
          </a:p>
        </p:txBody>
      </p:sp>
      <p:sp>
        <p:nvSpPr>
          <p:cNvPr id="16" name="Rectangle 15"/>
          <p:cNvSpPr/>
          <p:nvPr/>
        </p:nvSpPr>
        <p:spPr bwMode="auto">
          <a:xfrm>
            <a:off x="-3409" y="5257800"/>
            <a:ext cx="1295400" cy="26670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7" name="Rectangle 16"/>
          <p:cNvSpPr/>
          <p:nvPr/>
        </p:nvSpPr>
        <p:spPr bwMode="auto">
          <a:xfrm>
            <a:off x="5088544" y="561975"/>
            <a:ext cx="833718" cy="13335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8" name="Rectangle 17"/>
          <p:cNvSpPr/>
          <p:nvPr/>
        </p:nvSpPr>
        <p:spPr bwMode="auto">
          <a:xfrm>
            <a:off x="6383944" y="2644588"/>
            <a:ext cx="1524000"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9" name="Rectangle 18"/>
          <p:cNvSpPr/>
          <p:nvPr/>
        </p:nvSpPr>
        <p:spPr bwMode="auto">
          <a:xfrm>
            <a:off x="6388426" y="33909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0" name="Rectangle 19"/>
          <p:cNvSpPr/>
          <p:nvPr/>
        </p:nvSpPr>
        <p:spPr bwMode="auto">
          <a:xfrm>
            <a:off x="6388426" y="41148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1" name="Rectangle 20"/>
          <p:cNvSpPr/>
          <p:nvPr/>
        </p:nvSpPr>
        <p:spPr bwMode="auto">
          <a:xfrm>
            <a:off x="6388426" y="4915457"/>
            <a:ext cx="1519518"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4" name="Freeform 23"/>
          <p:cNvSpPr/>
          <p:nvPr/>
        </p:nvSpPr>
        <p:spPr bwMode="auto">
          <a:xfrm>
            <a:off x="720123" y="1029837"/>
            <a:ext cx="2101755" cy="1552885"/>
          </a:xfrm>
          <a:custGeom>
            <a:avLst/>
            <a:gdLst>
              <a:gd name="connsiteX0" fmla="*/ 0 w 2101755"/>
              <a:gd name="connsiteY0" fmla="*/ 0 h 1542995"/>
              <a:gd name="connsiteX1" fmla="*/ 313899 w 2101755"/>
              <a:gd name="connsiteY1" fmla="*/ 177421 h 1542995"/>
              <a:gd name="connsiteX2" fmla="*/ 491320 w 2101755"/>
              <a:gd name="connsiteY2" fmla="*/ 559559 h 1542995"/>
              <a:gd name="connsiteX3" fmla="*/ 818866 w 2101755"/>
              <a:gd name="connsiteY3" fmla="*/ 1378424 h 1542995"/>
              <a:gd name="connsiteX4" fmla="*/ 1050878 w 2101755"/>
              <a:gd name="connsiteY4" fmla="*/ 1528550 h 1542995"/>
              <a:gd name="connsiteX5" fmla="*/ 2101755 w 2101755"/>
              <a:gd name="connsiteY5" fmla="*/ 1528550 h 1542995"/>
              <a:gd name="connsiteX0" fmla="*/ 0 w 2101755"/>
              <a:gd name="connsiteY0" fmla="*/ 0 h 1551301"/>
              <a:gd name="connsiteX1" fmla="*/ 313899 w 2101755"/>
              <a:gd name="connsiteY1" fmla="*/ 177421 h 1551301"/>
              <a:gd name="connsiteX2" fmla="*/ 491320 w 2101755"/>
              <a:gd name="connsiteY2" fmla="*/ 559559 h 1551301"/>
              <a:gd name="connsiteX3" fmla="*/ 818866 w 2101755"/>
              <a:gd name="connsiteY3" fmla="*/ 1378424 h 1551301"/>
              <a:gd name="connsiteX4" fmla="*/ 1158034 w 2101755"/>
              <a:gd name="connsiteY4" fmla="*/ 1540456 h 1551301"/>
              <a:gd name="connsiteX5" fmla="*/ 2101755 w 2101755"/>
              <a:gd name="connsiteY5" fmla="*/ 1528550 h 1551301"/>
              <a:gd name="connsiteX0" fmla="*/ 0 w 2101755"/>
              <a:gd name="connsiteY0" fmla="*/ 0 h 1552885"/>
              <a:gd name="connsiteX1" fmla="*/ 313899 w 2101755"/>
              <a:gd name="connsiteY1" fmla="*/ 177421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 name="connsiteX0" fmla="*/ 0 w 2101755"/>
              <a:gd name="connsiteY0" fmla="*/ 0 h 1552885"/>
              <a:gd name="connsiteX1" fmla="*/ 309136 w 2101755"/>
              <a:gd name="connsiteY1" fmla="*/ 194090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1755" h="1552885">
                <a:moveTo>
                  <a:pt x="0" y="0"/>
                </a:moveTo>
                <a:cubicBezTo>
                  <a:pt x="116006" y="42080"/>
                  <a:pt x="227249" y="100830"/>
                  <a:pt x="309136" y="194090"/>
                </a:cubicBezTo>
                <a:cubicBezTo>
                  <a:pt x="391023" y="287350"/>
                  <a:pt x="407159" y="365742"/>
                  <a:pt x="491320" y="559559"/>
                </a:cubicBezTo>
                <a:cubicBezTo>
                  <a:pt x="575481" y="753376"/>
                  <a:pt x="702984" y="1193509"/>
                  <a:pt x="814103" y="1356992"/>
                </a:cubicBezTo>
                <a:cubicBezTo>
                  <a:pt x="925222" y="1520475"/>
                  <a:pt x="943425" y="1511863"/>
                  <a:pt x="1158034" y="1540456"/>
                </a:cubicBezTo>
                <a:cubicBezTo>
                  <a:pt x="1372643" y="1569049"/>
                  <a:pt x="1683224" y="1541060"/>
                  <a:pt x="2101755" y="1528550"/>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5" name="Freeform 24"/>
          <p:cNvSpPr/>
          <p:nvPr/>
        </p:nvSpPr>
        <p:spPr bwMode="auto">
          <a:xfrm>
            <a:off x="733771" y="838769"/>
            <a:ext cx="2088107" cy="514152"/>
          </a:xfrm>
          <a:custGeom>
            <a:avLst/>
            <a:gdLst>
              <a:gd name="connsiteX0" fmla="*/ 0 w 2088107"/>
              <a:gd name="connsiteY0" fmla="*/ 0 h 512300"/>
              <a:gd name="connsiteX1" fmla="*/ 491319 w 2088107"/>
              <a:gd name="connsiteY1" fmla="*/ 327546 h 512300"/>
              <a:gd name="connsiteX2" fmla="*/ 1023582 w 2088107"/>
              <a:gd name="connsiteY2" fmla="*/ 491319 h 512300"/>
              <a:gd name="connsiteX3" fmla="*/ 2088107 w 2088107"/>
              <a:gd name="connsiteY3" fmla="*/ 504967 h 512300"/>
              <a:gd name="connsiteX0" fmla="*/ 0 w 2088107"/>
              <a:gd name="connsiteY0" fmla="*/ 0 h 514152"/>
              <a:gd name="connsiteX1" fmla="*/ 507988 w 2088107"/>
              <a:gd name="connsiteY1" fmla="*/ 296589 h 514152"/>
              <a:gd name="connsiteX2" fmla="*/ 1023582 w 2088107"/>
              <a:gd name="connsiteY2" fmla="*/ 491319 h 514152"/>
              <a:gd name="connsiteX3" fmla="*/ 2088107 w 2088107"/>
              <a:gd name="connsiteY3" fmla="*/ 504967 h 514152"/>
              <a:gd name="connsiteX0" fmla="*/ 0 w 2088107"/>
              <a:gd name="connsiteY0" fmla="*/ 0 h 514152"/>
              <a:gd name="connsiteX1" fmla="*/ 163773 w 2088107"/>
              <a:gd name="connsiteY1" fmla="*/ 108969 h 514152"/>
              <a:gd name="connsiteX2" fmla="*/ 507988 w 2088107"/>
              <a:gd name="connsiteY2" fmla="*/ 296589 h 514152"/>
              <a:gd name="connsiteX3" fmla="*/ 1023582 w 2088107"/>
              <a:gd name="connsiteY3" fmla="*/ 491319 h 514152"/>
              <a:gd name="connsiteX4" fmla="*/ 2088107 w 2088107"/>
              <a:gd name="connsiteY4" fmla="*/ 504967 h 514152"/>
              <a:gd name="connsiteX0" fmla="*/ 0 w 2088107"/>
              <a:gd name="connsiteY0" fmla="*/ 0 h 514152"/>
              <a:gd name="connsiteX1" fmla="*/ 185204 w 2088107"/>
              <a:gd name="connsiteY1" fmla="*/ 78012 h 514152"/>
              <a:gd name="connsiteX2" fmla="*/ 507988 w 2088107"/>
              <a:gd name="connsiteY2" fmla="*/ 296589 h 514152"/>
              <a:gd name="connsiteX3" fmla="*/ 1023582 w 2088107"/>
              <a:gd name="connsiteY3" fmla="*/ 491319 h 514152"/>
              <a:gd name="connsiteX4" fmla="*/ 2088107 w 2088107"/>
              <a:gd name="connsiteY4" fmla="*/ 504967 h 514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107" h="514152">
                <a:moveTo>
                  <a:pt x="0" y="0"/>
                </a:moveTo>
                <a:cubicBezTo>
                  <a:pt x="27296" y="18162"/>
                  <a:pt x="100539" y="28581"/>
                  <a:pt x="185204" y="78012"/>
                </a:cubicBezTo>
                <a:cubicBezTo>
                  <a:pt x="269869" y="127444"/>
                  <a:pt x="368259" y="227705"/>
                  <a:pt x="507988" y="296589"/>
                </a:cubicBezTo>
                <a:cubicBezTo>
                  <a:pt x="647717" y="365473"/>
                  <a:pt x="760229" y="456589"/>
                  <a:pt x="1023582" y="491319"/>
                </a:cubicBezTo>
                <a:cubicBezTo>
                  <a:pt x="1286935" y="526049"/>
                  <a:pt x="1688910" y="512928"/>
                  <a:pt x="2088107" y="504967"/>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6" name="Rectangle 25"/>
          <p:cNvSpPr/>
          <p:nvPr/>
        </p:nvSpPr>
        <p:spPr bwMode="auto">
          <a:xfrm>
            <a:off x="2507269" y="647700"/>
            <a:ext cx="487362"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7" name="Rectangle 26"/>
          <p:cNvSpPr/>
          <p:nvPr/>
        </p:nvSpPr>
        <p:spPr bwMode="auto">
          <a:xfrm>
            <a:off x="2659669" y="800099"/>
            <a:ext cx="243681" cy="609601"/>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8" name="Rectangle 27"/>
          <p:cNvSpPr/>
          <p:nvPr/>
        </p:nvSpPr>
        <p:spPr bwMode="auto">
          <a:xfrm>
            <a:off x="2679512" y="17907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9" name="Rectangle 28"/>
          <p:cNvSpPr/>
          <p:nvPr/>
        </p:nvSpPr>
        <p:spPr bwMode="auto">
          <a:xfrm>
            <a:off x="2679512" y="2095500"/>
            <a:ext cx="152400" cy="1524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0" name="Rectangle 29"/>
          <p:cNvSpPr/>
          <p:nvPr/>
        </p:nvSpPr>
        <p:spPr bwMode="auto">
          <a:xfrm>
            <a:off x="2672369" y="25527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1" name="Rectangle 30"/>
          <p:cNvSpPr/>
          <p:nvPr/>
        </p:nvSpPr>
        <p:spPr bwMode="auto">
          <a:xfrm>
            <a:off x="2679512" y="29336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2" name="Rectangle 31"/>
          <p:cNvSpPr/>
          <p:nvPr/>
        </p:nvSpPr>
        <p:spPr bwMode="auto">
          <a:xfrm>
            <a:off x="2674750" y="30860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3" name="Rectangle 32"/>
          <p:cNvSpPr/>
          <p:nvPr/>
        </p:nvSpPr>
        <p:spPr bwMode="auto">
          <a:xfrm>
            <a:off x="2665225" y="33909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4" name="Rectangle 33"/>
          <p:cNvSpPr/>
          <p:nvPr/>
        </p:nvSpPr>
        <p:spPr bwMode="auto">
          <a:xfrm>
            <a:off x="2679512" y="38481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5" name="Rectangle 34"/>
          <p:cNvSpPr/>
          <p:nvPr/>
        </p:nvSpPr>
        <p:spPr bwMode="auto">
          <a:xfrm>
            <a:off x="2684275" y="4086225"/>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6" name="Rectangle 35"/>
          <p:cNvSpPr/>
          <p:nvPr/>
        </p:nvSpPr>
        <p:spPr bwMode="auto">
          <a:xfrm>
            <a:off x="2674750" y="44577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7" name="Rectangle 36"/>
          <p:cNvSpPr/>
          <p:nvPr/>
        </p:nvSpPr>
        <p:spPr bwMode="auto">
          <a:xfrm>
            <a:off x="2693800" y="4834708"/>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8" name="Text Box 4"/>
          <p:cNvSpPr txBox="1">
            <a:spLocks noChangeArrowheads="1"/>
          </p:cNvSpPr>
          <p:nvPr/>
        </p:nvSpPr>
        <p:spPr bwMode="auto">
          <a:xfrm>
            <a:off x="0" y="5391150"/>
            <a:ext cx="9144001" cy="1446550"/>
          </a:xfrm>
          <a:prstGeom prst="rect">
            <a:avLst/>
          </a:prstGeom>
          <a:solidFill>
            <a:srgbClr val="FFFF00"/>
          </a:solidFill>
          <a:ln w="76200">
            <a:solidFill>
              <a:srgbClr val="FF0000"/>
            </a:solidFill>
          </a:ln>
          <a:effectLst/>
        </p:spPr>
        <p:txBody>
          <a:bodyPr wrap="squar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lgn="l">
              <a:spcBef>
                <a:spcPct val="50000"/>
              </a:spcBef>
            </a:pPr>
            <a:r>
              <a:rPr lang="en-US" sz="4400" b="0" dirty="0">
                <a:latin typeface="Arial Narrow" panose="020B0606020202030204" pitchFamily="34" charset="0"/>
              </a:rPr>
              <a:t>9.  What important geologic event occurred</a:t>
            </a:r>
            <a:br>
              <a:rPr lang="en-US" sz="4400" b="0" dirty="0">
                <a:latin typeface="Arial Narrow" panose="020B0606020202030204" pitchFamily="34" charset="0"/>
              </a:rPr>
            </a:br>
            <a:r>
              <a:rPr lang="en-US" sz="4400" b="0" dirty="0">
                <a:latin typeface="Arial Narrow" panose="020B0606020202030204" pitchFamily="34" charset="0"/>
              </a:rPr>
              <a:t>     during the Pleistocene?</a:t>
            </a:r>
          </a:p>
        </p:txBody>
      </p:sp>
      <p:sp>
        <p:nvSpPr>
          <p:cNvPr id="39" name="Text Box 4"/>
          <p:cNvSpPr txBox="1">
            <a:spLocks noChangeArrowheads="1"/>
          </p:cNvSpPr>
          <p:nvPr/>
        </p:nvSpPr>
        <p:spPr bwMode="auto">
          <a:xfrm>
            <a:off x="4059910" y="1117580"/>
            <a:ext cx="4913313" cy="3416320"/>
          </a:xfrm>
          <a:prstGeom prst="rect">
            <a:avLst/>
          </a:prstGeom>
          <a:solidFill>
            <a:srgbClr val="FFFF00"/>
          </a:solidFill>
          <a:ln w="76200">
            <a:solidFill>
              <a:srgbClr val="FF0000"/>
            </a:solidFill>
          </a:ln>
          <a:effectLst/>
        </p:spPr>
        <p:txBody>
          <a:bodyPr wrap="squar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5400" b="0" dirty="0">
                <a:latin typeface="Arial Narrow" panose="020B0606020202030204" pitchFamily="34" charset="0"/>
              </a:rPr>
              <a:t>Advance and retreat of last continental ice (last ice age)</a:t>
            </a:r>
          </a:p>
        </p:txBody>
      </p:sp>
    </p:spTree>
    <p:extLst>
      <p:ext uri="{BB962C8B-B14F-4D97-AF65-F5344CB8AC3E}">
        <p14:creationId xmlns:p14="http://schemas.microsoft.com/office/powerpoint/2010/main" val="378932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grpSp>
        <p:nvGrpSpPr>
          <p:cNvPr id="79874" name="Group 2"/>
          <p:cNvGrpSpPr>
            <a:grpSpLocks/>
          </p:cNvGrpSpPr>
          <p:nvPr/>
        </p:nvGrpSpPr>
        <p:grpSpPr bwMode="auto">
          <a:xfrm>
            <a:off x="-16856" y="38100"/>
            <a:ext cx="9144000" cy="6248400"/>
            <a:chOff x="0" y="0"/>
            <a:chExt cx="5760" cy="3936"/>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1"/>
          <p:cNvSpPr/>
          <p:nvPr/>
        </p:nvSpPr>
        <p:spPr bwMode="auto">
          <a:xfrm>
            <a:off x="644290" y="4381500"/>
            <a:ext cx="786653"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6" name="Rectangle 5"/>
          <p:cNvSpPr/>
          <p:nvPr/>
        </p:nvSpPr>
        <p:spPr bwMode="auto">
          <a:xfrm>
            <a:off x="135544" y="1250094"/>
            <a:ext cx="224118" cy="3398106"/>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7" name="Freeform 6"/>
          <p:cNvSpPr/>
          <p:nvPr/>
        </p:nvSpPr>
        <p:spPr bwMode="auto">
          <a:xfrm>
            <a:off x="341799" y="1245545"/>
            <a:ext cx="7436223" cy="3665363"/>
          </a:xfrm>
          <a:custGeom>
            <a:avLst/>
            <a:gdLst>
              <a:gd name="connsiteX0" fmla="*/ 0 w 7436223"/>
              <a:gd name="connsiteY0" fmla="*/ 6013 h 3860887"/>
              <a:gd name="connsiteX1" fmla="*/ 389964 w 7436223"/>
              <a:gd name="connsiteY1" fmla="*/ 19460 h 3860887"/>
              <a:gd name="connsiteX2" fmla="*/ 605117 w 7436223"/>
              <a:gd name="connsiteY2" fmla="*/ 167377 h 3860887"/>
              <a:gd name="connsiteX3" fmla="*/ 699247 w 7436223"/>
              <a:gd name="connsiteY3" fmla="*/ 476660 h 3860887"/>
              <a:gd name="connsiteX4" fmla="*/ 1237129 w 7436223"/>
              <a:gd name="connsiteY4" fmla="*/ 3623271 h 3860887"/>
              <a:gd name="connsiteX5" fmla="*/ 1748117 w 7436223"/>
              <a:gd name="connsiteY5" fmla="*/ 3636719 h 3860887"/>
              <a:gd name="connsiteX6" fmla="*/ 7436223 w 7436223"/>
              <a:gd name="connsiteY6" fmla="*/ 3636719 h 3860887"/>
              <a:gd name="connsiteX0" fmla="*/ 0 w 7436223"/>
              <a:gd name="connsiteY0" fmla="*/ 6013 h 3680546"/>
              <a:gd name="connsiteX1" fmla="*/ 389964 w 7436223"/>
              <a:gd name="connsiteY1" fmla="*/ 19460 h 3680546"/>
              <a:gd name="connsiteX2" fmla="*/ 605117 w 7436223"/>
              <a:gd name="connsiteY2" fmla="*/ 167377 h 3680546"/>
              <a:gd name="connsiteX3" fmla="*/ 699247 w 7436223"/>
              <a:gd name="connsiteY3" fmla="*/ 476660 h 3680546"/>
              <a:gd name="connsiteX4" fmla="*/ 1129553 w 7436223"/>
              <a:gd name="connsiteY4" fmla="*/ 3045048 h 3680546"/>
              <a:gd name="connsiteX5" fmla="*/ 1748117 w 7436223"/>
              <a:gd name="connsiteY5" fmla="*/ 3636719 h 3680546"/>
              <a:gd name="connsiteX6" fmla="*/ 7436223 w 7436223"/>
              <a:gd name="connsiteY6" fmla="*/ 3636719 h 3680546"/>
              <a:gd name="connsiteX0" fmla="*/ 0 w 7436223"/>
              <a:gd name="connsiteY0" fmla="*/ 6013 h 3731346"/>
              <a:gd name="connsiteX1" fmla="*/ 389964 w 7436223"/>
              <a:gd name="connsiteY1" fmla="*/ 19460 h 3731346"/>
              <a:gd name="connsiteX2" fmla="*/ 605117 w 7436223"/>
              <a:gd name="connsiteY2" fmla="*/ 167377 h 3731346"/>
              <a:gd name="connsiteX3" fmla="*/ 699247 w 7436223"/>
              <a:gd name="connsiteY3" fmla="*/ 476660 h 3731346"/>
              <a:gd name="connsiteX4" fmla="*/ 1048871 w 7436223"/>
              <a:gd name="connsiteY4" fmla="*/ 2359248 h 3731346"/>
              <a:gd name="connsiteX5" fmla="*/ 1748117 w 7436223"/>
              <a:gd name="connsiteY5" fmla="*/ 3636719 h 3731346"/>
              <a:gd name="connsiteX6" fmla="*/ 7436223 w 7436223"/>
              <a:gd name="connsiteY6" fmla="*/ 3636719 h 3731346"/>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2595282 w 7436223"/>
              <a:gd name="connsiteY5" fmla="*/ 3663613 h 3751738"/>
              <a:gd name="connsiteX6" fmla="*/ 7436223 w 7436223"/>
              <a:gd name="connsiteY6" fmla="*/ 3636719 h 3751738"/>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1573305 w 7436223"/>
              <a:gd name="connsiteY5" fmla="*/ 3179519 h 3751738"/>
              <a:gd name="connsiteX6" fmla="*/ 2595282 w 7436223"/>
              <a:gd name="connsiteY6" fmla="*/ 3663613 h 3751738"/>
              <a:gd name="connsiteX7" fmla="*/ 7436223 w 7436223"/>
              <a:gd name="connsiteY7" fmla="*/ 3636719 h 3751738"/>
              <a:gd name="connsiteX0" fmla="*/ 0 w 7436223"/>
              <a:gd name="connsiteY0" fmla="*/ 6013 h 3750931"/>
              <a:gd name="connsiteX1" fmla="*/ 389964 w 7436223"/>
              <a:gd name="connsiteY1" fmla="*/ 19460 h 3750931"/>
              <a:gd name="connsiteX2" fmla="*/ 605117 w 7436223"/>
              <a:gd name="connsiteY2" fmla="*/ 167377 h 3750931"/>
              <a:gd name="connsiteX3" fmla="*/ 699247 w 7436223"/>
              <a:gd name="connsiteY3" fmla="*/ 476660 h 3750931"/>
              <a:gd name="connsiteX4" fmla="*/ 1048871 w 7436223"/>
              <a:gd name="connsiteY4" fmla="*/ 2359248 h 3750931"/>
              <a:gd name="connsiteX5" fmla="*/ 1317810 w 7436223"/>
              <a:gd name="connsiteY5" fmla="*/ 3650166 h 3750931"/>
              <a:gd name="connsiteX6" fmla="*/ 2595282 w 7436223"/>
              <a:gd name="connsiteY6" fmla="*/ 3663613 h 3750931"/>
              <a:gd name="connsiteX7" fmla="*/ 7436223 w 7436223"/>
              <a:gd name="connsiteY7" fmla="*/ 3636719 h 3750931"/>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1531 h 3664173"/>
              <a:gd name="connsiteX1" fmla="*/ 389964 w 7436223"/>
              <a:gd name="connsiteY1" fmla="*/ 14978 h 3664173"/>
              <a:gd name="connsiteX2" fmla="*/ 437029 w 7436223"/>
              <a:gd name="connsiteY2" fmla="*/ 17920 h 3664173"/>
              <a:gd name="connsiteX3" fmla="*/ 605117 w 7436223"/>
              <a:gd name="connsiteY3" fmla="*/ 162895 h 3664173"/>
              <a:gd name="connsiteX4" fmla="*/ 699247 w 7436223"/>
              <a:gd name="connsiteY4" fmla="*/ 472178 h 3664173"/>
              <a:gd name="connsiteX5" fmla="*/ 1048871 w 7436223"/>
              <a:gd name="connsiteY5" fmla="*/ 2354766 h 3664173"/>
              <a:gd name="connsiteX6" fmla="*/ 1317810 w 7436223"/>
              <a:gd name="connsiteY6" fmla="*/ 3645684 h 3664173"/>
              <a:gd name="connsiteX7" fmla="*/ 2595282 w 7436223"/>
              <a:gd name="connsiteY7" fmla="*/ 3659131 h 3664173"/>
              <a:gd name="connsiteX8" fmla="*/ 7436223 w 7436223"/>
              <a:gd name="connsiteY8" fmla="*/ 3632237 h 3664173"/>
              <a:gd name="connsiteX0" fmla="*/ 0 w 7436223"/>
              <a:gd name="connsiteY0" fmla="*/ 2240 h 3664882"/>
              <a:gd name="connsiteX1" fmla="*/ 368533 w 7436223"/>
              <a:gd name="connsiteY1" fmla="*/ 8543 h 3664882"/>
              <a:gd name="connsiteX2" fmla="*/ 437029 w 7436223"/>
              <a:gd name="connsiteY2" fmla="*/ 18629 h 3664882"/>
              <a:gd name="connsiteX3" fmla="*/ 605117 w 7436223"/>
              <a:gd name="connsiteY3" fmla="*/ 163604 h 3664882"/>
              <a:gd name="connsiteX4" fmla="*/ 699247 w 7436223"/>
              <a:gd name="connsiteY4" fmla="*/ 472887 h 3664882"/>
              <a:gd name="connsiteX5" fmla="*/ 1048871 w 7436223"/>
              <a:gd name="connsiteY5" fmla="*/ 2355475 h 3664882"/>
              <a:gd name="connsiteX6" fmla="*/ 1317810 w 7436223"/>
              <a:gd name="connsiteY6" fmla="*/ 3646393 h 3664882"/>
              <a:gd name="connsiteX7" fmla="*/ 2595282 w 7436223"/>
              <a:gd name="connsiteY7" fmla="*/ 3659840 h 3664882"/>
              <a:gd name="connsiteX8" fmla="*/ 7436223 w 7436223"/>
              <a:gd name="connsiteY8" fmla="*/ 3632946 h 3664882"/>
              <a:gd name="connsiteX0" fmla="*/ 0 w 7436223"/>
              <a:gd name="connsiteY0" fmla="*/ 2463 h 3665105"/>
              <a:gd name="connsiteX1" fmla="*/ 368533 w 7436223"/>
              <a:gd name="connsiteY1" fmla="*/ 8766 h 3665105"/>
              <a:gd name="connsiteX2" fmla="*/ 487035 w 7436223"/>
              <a:gd name="connsiteY2" fmla="*/ 28377 h 3665105"/>
              <a:gd name="connsiteX3" fmla="*/ 605117 w 7436223"/>
              <a:gd name="connsiteY3" fmla="*/ 163827 h 3665105"/>
              <a:gd name="connsiteX4" fmla="*/ 699247 w 7436223"/>
              <a:gd name="connsiteY4" fmla="*/ 473110 h 3665105"/>
              <a:gd name="connsiteX5" fmla="*/ 1048871 w 7436223"/>
              <a:gd name="connsiteY5" fmla="*/ 2355698 h 3665105"/>
              <a:gd name="connsiteX6" fmla="*/ 1317810 w 7436223"/>
              <a:gd name="connsiteY6" fmla="*/ 3646616 h 3665105"/>
              <a:gd name="connsiteX7" fmla="*/ 2595282 w 7436223"/>
              <a:gd name="connsiteY7" fmla="*/ 3660063 h 3665105"/>
              <a:gd name="connsiteX8" fmla="*/ 7436223 w 7436223"/>
              <a:gd name="connsiteY8" fmla="*/ 3633169 h 3665105"/>
              <a:gd name="connsiteX0" fmla="*/ 0 w 7436223"/>
              <a:gd name="connsiteY0" fmla="*/ 9505 h 3672147"/>
              <a:gd name="connsiteX1" fmla="*/ 380439 w 7436223"/>
              <a:gd name="connsiteY1" fmla="*/ 1520 h 3672147"/>
              <a:gd name="connsiteX2" fmla="*/ 487035 w 7436223"/>
              <a:gd name="connsiteY2" fmla="*/ 35419 h 3672147"/>
              <a:gd name="connsiteX3" fmla="*/ 605117 w 7436223"/>
              <a:gd name="connsiteY3" fmla="*/ 170869 h 3672147"/>
              <a:gd name="connsiteX4" fmla="*/ 699247 w 7436223"/>
              <a:gd name="connsiteY4" fmla="*/ 480152 h 3672147"/>
              <a:gd name="connsiteX5" fmla="*/ 1048871 w 7436223"/>
              <a:gd name="connsiteY5" fmla="*/ 2362740 h 3672147"/>
              <a:gd name="connsiteX6" fmla="*/ 1317810 w 7436223"/>
              <a:gd name="connsiteY6" fmla="*/ 3653658 h 3672147"/>
              <a:gd name="connsiteX7" fmla="*/ 2595282 w 7436223"/>
              <a:gd name="connsiteY7" fmla="*/ 3667105 h 3672147"/>
              <a:gd name="connsiteX8" fmla="*/ 7436223 w 7436223"/>
              <a:gd name="connsiteY8" fmla="*/ 3640211 h 3672147"/>
              <a:gd name="connsiteX0" fmla="*/ 0 w 7436223"/>
              <a:gd name="connsiteY0" fmla="*/ 4567 h 3667209"/>
              <a:gd name="connsiteX1" fmla="*/ 382820 w 7436223"/>
              <a:gd name="connsiteY1" fmla="*/ 3726 h 3667209"/>
              <a:gd name="connsiteX2" fmla="*/ 487035 w 7436223"/>
              <a:gd name="connsiteY2" fmla="*/ 30481 h 3667209"/>
              <a:gd name="connsiteX3" fmla="*/ 605117 w 7436223"/>
              <a:gd name="connsiteY3" fmla="*/ 165931 h 3667209"/>
              <a:gd name="connsiteX4" fmla="*/ 699247 w 7436223"/>
              <a:gd name="connsiteY4" fmla="*/ 475214 h 3667209"/>
              <a:gd name="connsiteX5" fmla="*/ 1048871 w 7436223"/>
              <a:gd name="connsiteY5" fmla="*/ 2357802 h 3667209"/>
              <a:gd name="connsiteX6" fmla="*/ 1317810 w 7436223"/>
              <a:gd name="connsiteY6" fmla="*/ 3648720 h 3667209"/>
              <a:gd name="connsiteX7" fmla="*/ 2595282 w 7436223"/>
              <a:gd name="connsiteY7" fmla="*/ 3662167 h 3667209"/>
              <a:gd name="connsiteX8" fmla="*/ 7436223 w 7436223"/>
              <a:gd name="connsiteY8" fmla="*/ 3635273 h 3667209"/>
              <a:gd name="connsiteX0" fmla="*/ 0 w 7436223"/>
              <a:gd name="connsiteY0" fmla="*/ 5162 h 3667804"/>
              <a:gd name="connsiteX1" fmla="*/ 382820 w 7436223"/>
              <a:gd name="connsiteY1" fmla="*/ 4321 h 3667804"/>
              <a:gd name="connsiteX2" fmla="*/ 487035 w 7436223"/>
              <a:gd name="connsiteY2" fmla="*/ 40601 h 3667804"/>
              <a:gd name="connsiteX3" fmla="*/ 605117 w 7436223"/>
              <a:gd name="connsiteY3" fmla="*/ 166526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10126 h 3672768"/>
              <a:gd name="connsiteX1" fmla="*/ 382820 w 7436223"/>
              <a:gd name="connsiteY1" fmla="*/ 9285 h 3672768"/>
              <a:gd name="connsiteX2" fmla="*/ 487035 w 7436223"/>
              <a:gd name="connsiteY2" fmla="*/ 45565 h 3672768"/>
              <a:gd name="connsiteX3" fmla="*/ 699247 w 7436223"/>
              <a:gd name="connsiteY3" fmla="*/ 480773 h 3672768"/>
              <a:gd name="connsiteX4" fmla="*/ 1048871 w 7436223"/>
              <a:gd name="connsiteY4" fmla="*/ 2363361 h 3672768"/>
              <a:gd name="connsiteX5" fmla="*/ 1317810 w 7436223"/>
              <a:gd name="connsiteY5" fmla="*/ 3654279 h 3672768"/>
              <a:gd name="connsiteX6" fmla="*/ 2595282 w 7436223"/>
              <a:gd name="connsiteY6" fmla="*/ 3667726 h 3672768"/>
              <a:gd name="connsiteX7" fmla="*/ 7436223 w 7436223"/>
              <a:gd name="connsiteY7" fmla="*/ 3640832 h 3672768"/>
              <a:gd name="connsiteX0" fmla="*/ 0 w 7436223"/>
              <a:gd name="connsiteY0" fmla="*/ 11572 h 3674214"/>
              <a:gd name="connsiteX1" fmla="*/ 382820 w 7436223"/>
              <a:gd name="connsiteY1" fmla="*/ 10731 h 3674214"/>
              <a:gd name="connsiteX2" fmla="*/ 584666 w 7436223"/>
              <a:gd name="connsiteY2" fmla="*/ 137498 h 3674214"/>
              <a:gd name="connsiteX3" fmla="*/ 699247 w 7436223"/>
              <a:gd name="connsiteY3" fmla="*/ 482219 h 3674214"/>
              <a:gd name="connsiteX4" fmla="*/ 1048871 w 7436223"/>
              <a:gd name="connsiteY4" fmla="*/ 2364807 h 3674214"/>
              <a:gd name="connsiteX5" fmla="*/ 1317810 w 7436223"/>
              <a:gd name="connsiteY5" fmla="*/ 3655725 h 3674214"/>
              <a:gd name="connsiteX6" fmla="*/ 2595282 w 7436223"/>
              <a:gd name="connsiteY6" fmla="*/ 3669172 h 3674214"/>
              <a:gd name="connsiteX7" fmla="*/ 7436223 w 7436223"/>
              <a:gd name="connsiteY7" fmla="*/ 3642278 h 3674214"/>
              <a:gd name="connsiteX0" fmla="*/ 0 w 7436223"/>
              <a:gd name="connsiteY0" fmla="*/ 11051 h 3673693"/>
              <a:gd name="connsiteX1" fmla="*/ 382820 w 7436223"/>
              <a:gd name="connsiteY1" fmla="*/ 10210 h 3673693"/>
              <a:gd name="connsiteX2" fmla="*/ 567997 w 7436223"/>
              <a:gd name="connsiteY2" fmla="*/ 129834 h 3673693"/>
              <a:gd name="connsiteX3" fmla="*/ 699247 w 7436223"/>
              <a:gd name="connsiteY3" fmla="*/ 481698 h 3673693"/>
              <a:gd name="connsiteX4" fmla="*/ 1048871 w 7436223"/>
              <a:gd name="connsiteY4" fmla="*/ 2364286 h 3673693"/>
              <a:gd name="connsiteX5" fmla="*/ 1317810 w 7436223"/>
              <a:gd name="connsiteY5" fmla="*/ 3655204 h 3673693"/>
              <a:gd name="connsiteX6" fmla="*/ 2595282 w 7436223"/>
              <a:gd name="connsiteY6" fmla="*/ 3668651 h 3673693"/>
              <a:gd name="connsiteX7" fmla="*/ 7436223 w 7436223"/>
              <a:gd name="connsiteY7" fmla="*/ 3641757 h 3673693"/>
              <a:gd name="connsiteX0" fmla="*/ 0 w 7436223"/>
              <a:gd name="connsiteY0" fmla="*/ 10011 h 3672653"/>
              <a:gd name="connsiteX1" fmla="*/ 382820 w 7436223"/>
              <a:gd name="connsiteY1" fmla="*/ 9170 h 3672653"/>
              <a:gd name="connsiteX2" fmla="*/ 553710 w 7436223"/>
              <a:gd name="connsiteY2" fmla="*/ 114506 h 3672653"/>
              <a:gd name="connsiteX3" fmla="*/ 699247 w 7436223"/>
              <a:gd name="connsiteY3" fmla="*/ 480658 h 3672653"/>
              <a:gd name="connsiteX4" fmla="*/ 1048871 w 7436223"/>
              <a:gd name="connsiteY4" fmla="*/ 2363246 h 3672653"/>
              <a:gd name="connsiteX5" fmla="*/ 1317810 w 7436223"/>
              <a:gd name="connsiteY5" fmla="*/ 3654164 h 3672653"/>
              <a:gd name="connsiteX6" fmla="*/ 2595282 w 7436223"/>
              <a:gd name="connsiteY6" fmla="*/ 3667611 h 3672653"/>
              <a:gd name="connsiteX7" fmla="*/ 7436223 w 7436223"/>
              <a:gd name="connsiteY7" fmla="*/ 3640717 h 3672653"/>
              <a:gd name="connsiteX0" fmla="*/ 0 w 7436223"/>
              <a:gd name="connsiteY0" fmla="*/ 5953 h 3668595"/>
              <a:gd name="connsiteX1" fmla="*/ 382820 w 7436223"/>
              <a:gd name="connsiteY1" fmla="*/ 5112 h 3668595"/>
              <a:gd name="connsiteX2" fmla="*/ 553710 w 7436223"/>
              <a:gd name="connsiteY2" fmla="*/ 110448 h 3668595"/>
              <a:gd name="connsiteX3" fmla="*/ 699247 w 7436223"/>
              <a:gd name="connsiteY3" fmla="*/ 476600 h 3668595"/>
              <a:gd name="connsiteX4" fmla="*/ 1048871 w 7436223"/>
              <a:gd name="connsiteY4" fmla="*/ 2359188 h 3668595"/>
              <a:gd name="connsiteX5" fmla="*/ 1317810 w 7436223"/>
              <a:gd name="connsiteY5" fmla="*/ 3650106 h 3668595"/>
              <a:gd name="connsiteX6" fmla="*/ 2595282 w 7436223"/>
              <a:gd name="connsiteY6" fmla="*/ 3663553 h 3668595"/>
              <a:gd name="connsiteX7" fmla="*/ 7436223 w 7436223"/>
              <a:gd name="connsiteY7" fmla="*/ 3636659 h 3668595"/>
              <a:gd name="connsiteX0" fmla="*/ 0 w 7436223"/>
              <a:gd name="connsiteY0" fmla="*/ 9837 h 3672479"/>
              <a:gd name="connsiteX1" fmla="*/ 382820 w 7436223"/>
              <a:gd name="connsiteY1" fmla="*/ 8996 h 3672479"/>
              <a:gd name="connsiteX2" fmla="*/ 563235 w 7436223"/>
              <a:gd name="connsiteY2" fmla="*/ 111951 h 3672479"/>
              <a:gd name="connsiteX3" fmla="*/ 699247 w 7436223"/>
              <a:gd name="connsiteY3" fmla="*/ 480484 h 3672479"/>
              <a:gd name="connsiteX4" fmla="*/ 1048871 w 7436223"/>
              <a:gd name="connsiteY4" fmla="*/ 2363072 h 3672479"/>
              <a:gd name="connsiteX5" fmla="*/ 1317810 w 7436223"/>
              <a:gd name="connsiteY5" fmla="*/ 3653990 h 3672479"/>
              <a:gd name="connsiteX6" fmla="*/ 2595282 w 7436223"/>
              <a:gd name="connsiteY6" fmla="*/ 3667437 h 3672479"/>
              <a:gd name="connsiteX7" fmla="*/ 7436223 w 7436223"/>
              <a:gd name="connsiteY7"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65617 w 7436223"/>
              <a:gd name="connsiteY3" fmla="*/ 116715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27517 w 7436223"/>
              <a:gd name="connsiteY3" fmla="*/ 85758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4712 h 3667354"/>
              <a:gd name="connsiteX1" fmla="*/ 382820 w 7436223"/>
              <a:gd name="connsiteY1" fmla="*/ 3871 h 3667354"/>
              <a:gd name="connsiteX2" fmla="*/ 463223 w 7436223"/>
              <a:gd name="connsiteY2" fmla="*/ 33007 h 3667354"/>
              <a:gd name="connsiteX3" fmla="*/ 527517 w 7436223"/>
              <a:gd name="connsiteY3" fmla="*/ 80633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672773 w 7436223"/>
              <a:gd name="connsiteY6" fmla="*/ 346906 h 3666927"/>
              <a:gd name="connsiteX7" fmla="*/ 1048871 w 7436223"/>
              <a:gd name="connsiteY7" fmla="*/ 2357520 h 3666927"/>
              <a:gd name="connsiteX8" fmla="*/ 1317810 w 7436223"/>
              <a:gd name="connsiteY8" fmla="*/ 3648438 h 3666927"/>
              <a:gd name="connsiteX9" fmla="*/ 2595282 w 7436223"/>
              <a:gd name="connsiteY9" fmla="*/ 3661885 h 3666927"/>
              <a:gd name="connsiteX10" fmla="*/ 7436223 w 7436223"/>
              <a:gd name="connsiteY10"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672773 w 7436223"/>
              <a:gd name="connsiteY5" fmla="*/ 346906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18130 h 3680772"/>
              <a:gd name="connsiteX1" fmla="*/ 382820 w 7436223"/>
              <a:gd name="connsiteY1" fmla="*/ 17289 h 3680772"/>
              <a:gd name="connsiteX2" fmla="*/ 432267 w 7436223"/>
              <a:gd name="connsiteY2" fmla="*/ 27376 h 3680772"/>
              <a:gd name="connsiteX3" fmla="*/ 680197 w 7436223"/>
              <a:gd name="connsiteY3" fmla="*/ 353045 h 3680772"/>
              <a:gd name="connsiteX4" fmla="*/ 1048871 w 7436223"/>
              <a:gd name="connsiteY4" fmla="*/ 2371365 h 3680772"/>
              <a:gd name="connsiteX5" fmla="*/ 1317810 w 7436223"/>
              <a:gd name="connsiteY5" fmla="*/ 3662283 h 3680772"/>
              <a:gd name="connsiteX6" fmla="*/ 2595282 w 7436223"/>
              <a:gd name="connsiteY6" fmla="*/ 3675730 h 3680772"/>
              <a:gd name="connsiteX7" fmla="*/ 7436223 w 7436223"/>
              <a:gd name="connsiteY7" fmla="*/ 3648836 h 3680772"/>
              <a:gd name="connsiteX0" fmla="*/ 0 w 7436223"/>
              <a:gd name="connsiteY0" fmla="*/ 26972 h 3689614"/>
              <a:gd name="connsiteX1" fmla="*/ 382820 w 7436223"/>
              <a:gd name="connsiteY1" fmla="*/ 26131 h 3689614"/>
              <a:gd name="connsiteX2" fmla="*/ 680197 w 7436223"/>
              <a:gd name="connsiteY2" fmla="*/ 361887 h 3689614"/>
              <a:gd name="connsiteX3" fmla="*/ 1048871 w 7436223"/>
              <a:gd name="connsiteY3" fmla="*/ 2380207 h 3689614"/>
              <a:gd name="connsiteX4" fmla="*/ 1317810 w 7436223"/>
              <a:gd name="connsiteY4" fmla="*/ 3671125 h 3689614"/>
              <a:gd name="connsiteX5" fmla="*/ 2595282 w 7436223"/>
              <a:gd name="connsiteY5" fmla="*/ 3684572 h 3689614"/>
              <a:gd name="connsiteX6" fmla="*/ 7436223 w 7436223"/>
              <a:gd name="connsiteY6" fmla="*/ 3657678 h 3689614"/>
              <a:gd name="connsiteX0" fmla="*/ 0 w 7436223"/>
              <a:gd name="connsiteY0" fmla="*/ 49335 h 3711977"/>
              <a:gd name="connsiteX1" fmla="*/ 511408 w 7436223"/>
              <a:gd name="connsiteY1" fmla="*/ 19919 h 3711977"/>
              <a:gd name="connsiteX2" fmla="*/ 680197 w 7436223"/>
              <a:gd name="connsiteY2" fmla="*/ 384250 h 3711977"/>
              <a:gd name="connsiteX3" fmla="*/ 1048871 w 7436223"/>
              <a:gd name="connsiteY3" fmla="*/ 2402570 h 3711977"/>
              <a:gd name="connsiteX4" fmla="*/ 1317810 w 7436223"/>
              <a:gd name="connsiteY4" fmla="*/ 3693488 h 3711977"/>
              <a:gd name="connsiteX5" fmla="*/ 2595282 w 7436223"/>
              <a:gd name="connsiteY5" fmla="*/ 3706935 h 3711977"/>
              <a:gd name="connsiteX6" fmla="*/ 7436223 w 7436223"/>
              <a:gd name="connsiteY6" fmla="*/ 3680041 h 3711977"/>
              <a:gd name="connsiteX0" fmla="*/ 0 w 7436223"/>
              <a:gd name="connsiteY0" fmla="*/ 55476 h 3718118"/>
              <a:gd name="connsiteX1" fmla="*/ 511408 w 7436223"/>
              <a:gd name="connsiteY1" fmla="*/ 26060 h 3718118"/>
              <a:gd name="connsiteX2" fmla="*/ 680197 w 7436223"/>
              <a:gd name="connsiteY2" fmla="*/ 390391 h 3718118"/>
              <a:gd name="connsiteX3" fmla="*/ 1048871 w 7436223"/>
              <a:gd name="connsiteY3" fmla="*/ 2408711 h 3718118"/>
              <a:gd name="connsiteX4" fmla="*/ 1317810 w 7436223"/>
              <a:gd name="connsiteY4" fmla="*/ 3699629 h 3718118"/>
              <a:gd name="connsiteX5" fmla="*/ 2595282 w 7436223"/>
              <a:gd name="connsiteY5" fmla="*/ 3713076 h 3718118"/>
              <a:gd name="connsiteX6" fmla="*/ 7436223 w 7436223"/>
              <a:gd name="connsiteY6" fmla="*/ 3686182 h 3718118"/>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3606 h 3666248"/>
              <a:gd name="connsiteX1" fmla="*/ 680197 w 7436223"/>
              <a:gd name="connsiteY1" fmla="*/ 338521 h 3666248"/>
              <a:gd name="connsiteX2" fmla="*/ 1048871 w 7436223"/>
              <a:gd name="connsiteY2" fmla="*/ 2356841 h 3666248"/>
              <a:gd name="connsiteX3" fmla="*/ 1317810 w 7436223"/>
              <a:gd name="connsiteY3" fmla="*/ 3647759 h 3666248"/>
              <a:gd name="connsiteX4" fmla="*/ 2595282 w 7436223"/>
              <a:gd name="connsiteY4" fmla="*/ 3661206 h 3666248"/>
              <a:gd name="connsiteX5" fmla="*/ 7436223 w 7436223"/>
              <a:gd name="connsiteY5" fmla="*/ 3634312 h 3666248"/>
              <a:gd name="connsiteX0" fmla="*/ 0 w 7436223"/>
              <a:gd name="connsiteY0" fmla="*/ 0 h 3662642"/>
              <a:gd name="connsiteX1" fmla="*/ 432267 w 7436223"/>
              <a:gd name="connsiteY1" fmla="*/ 54490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9341 h 3671983"/>
              <a:gd name="connsiteX1" fmla="*/ 429886 w 7436223"/>
              <a:gd name="connsiteY1" fmla="*/ 28112 h 3671983"/>
              <a:gd name="connsiteX2" fmla="*/ 680197 w 7436223"/>
              <a:gd name="connsiteY2" fmla="*/ 344256 h 3671983"/>
              <a:gd name="connsiteX3" fmla="*/ 1048871 w 7436223"/>
              <a:gd name="connsiteY3" fmla="*/ 2362576 h 3671983"/>
              <a:gd name="connsiteX4" fmla="*/ 1317810 w 7436223"/>
              <a:gd name="connsiteY4" fmla="*/ 3653494 h 3671983"/>
              <a:gd name="connsiteX5" fmla="*/ 2595282 w 7436223"/>
              <a:gd name="connsiteY5" fmla="*/ 3666941 h 3671983"/>
              <a:gd name="connsiteX6" fmla="*/ 7436223 w 7436223"/>
              <a:gd name="connsiteY6" fmla="*/ 3640047 h 3671983"/>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7855 h 3670497"/>
              <a:gd name="connsiteX1" fmla="*/ 344161 w 7436223"/>
              <a:gd name="connsiteY1" fmla="*/ 12339 h 3670497"/>
              <a:gd name="connsiteX2" fmla="*/ 680197 w 7436223"/>
              <a:gd name="connsiteY2" fmla="*/ 342770 h 3670497"/>
              <a:gd name="connsiteX3" fmla="*/ 1048871 w 7436223"/>
              <a:gd name="connsiteY3" fmla="*/ 2361090 h 3670497"/>
              <a:gd name="connsiteX4" fmla="*/ 1317810 w 7436223"/>
              <a:gd name="connsiteY4" fmla="*/ 3652008 h 3670497"/>
              <a:gd name="connsiteX5" fmla="*/ 2595282 w 7436223"/>
              <a:gd name="connsiteY5" fmla="*/ 3665455 h 3670497"/>
              <a:gd name="connsiteX6" fmla="*/ 7436223 w 7436223"/>
              <a:gd name="connsiteY6" fmla="*/ 3638561 h 3670497"/>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6555 h 3669197"/>
              <a:gd name="connsiteX1" fmla="*/ 344161 w 7436223"/>
              <a:gd name="connsiteY1" fmla="*/ 11039 h 3669197"/>
              <a:gd name="connsiteX2" fmla="*/ 680197 w 7436223"/>
              <a:gd name="connsiteY2" fmla="*/ 341470 h 3669197"/>
              <a:gd name="connsiteX3" fmla="*/ 1048871 w 7436223"/>
              <a:gd name="connsiteY3" fmla="*/ 2359790 h 3669197"/>
              <a:gd name="connsiteX4" fmla="*/ 1317810 w 7436223"/>
              <a:gd name="connsiteY4" fmla="*/ 3650708 h 3669197"/>
              <a:gd name="connsiteX5" fmla="*/ 2595282 w 7436223"/>
              <a:gd name="connsiteY5" fmla="*/ 3664155 h 3669197"/>
              <a:gd name="connsiteX6" fmla="*/ 7436223 w 7436223"/>
              <a:gd name="connsiteY6" fmla="*/ 3637261 h 3669197"/>
              <a:gd name="connsiteX0" fmla="*/ 0 w 7436223"/>
              <a:gd name="connsiteY0" fmla="*/ 12725 h 3675367"/>
              <a:gd name="connsiteX1" fmla="*/ 344161 w 7436223"/>
              <a:gd name="connsiteY1" fmla="*/ 10066 h 3675367"/>
              <a:gd name="connsiteX2" fmla="*/ 680197 w 7436223"/>
              <a:gd name="connsiteY2" fmla="*/ 347640 h 3675367"/>
              <a:gd name="connsiteX3" fmla="*/ 1048871 w 7436223"/>
              <a:gd name="connsiteY3" fmla="*/ 2365960 h 3675367"/>
              <a:gd name="connsiteX4" fmla="*/ 1317810 w 7436223"/>
              <a:gd name="connsiteY4" fmla="*/ 3656878 h 3675367"/>
              <a:gd name="connsiteX5" fmla="*/ 2595282 w 7436223"/>
              <a:gd name="connsiteY5" fmla="*/ 3670325 h 3675367"/>
              <a:gd name="connsiteX6" fmla="*/ 7436223 w 7436223"/>
              <a:gd name="connsiteY6" fmla="*/ 3643431 h 3675367"/>
              <a:gd name="connsiteX0" fmla="*/ 0 w 7436223"/>
              <a:gd name="connsiteY0" fmla="*/ 6505 h 3669147"/>
              <a:gd name="connsiteX1" fmla="*/ 344161 w 7436223"/>
              <a:gd name="connsiteY1" fmla="*/ 3846 h 3669147"/>
              <a:gd name="connsiteX2" fmla="*/ 680197 w 7436223"/>
              <a:gd name="connsiteY2" fmla="*/ 341420 h 3669147"/>
              <a:gd name="connsiteX3" fmla="*/ 1048871 w 7436223"/>
              <a:gd name="connsiteY3" fmla="*/ 2359740 h 3669147"/>
              <a:gd name="connsiteX4" fmla="*/ 1317810 w 7436223"/>
              <a:gd name="connsiteY4" fmla="*/ 3650658 h 3669147"/>
              <a:gd name="connsiteX5" fmla="*/ 2595282 w 7436223"/>
              <a:gd name="connsiteY5" fmla="*/ 3664105 h 3669147"/>
              <a:gd name="connsiteX6" fmla="*/ 7436223 w 7436223"/>
              <a:gd name="connsiteY6" fmla="*/ 3637211 h 3669147"/>
              <a:gd name="connsiteX0" fmla="*/ 0 w 7436223"/>
              <a:gd name="connsiteY0" fmla="*/ 2721 h 3665363"/>
              <a:gd name="connsiteX1" fmla="*/ 344161 w 7436223"/>
              <a:gd name="connsiteY1" fmla="*/ 62 h 3665363"/>
              <a:gd name="connsiteX2" fmla="*/ 680197 w 7436223"/>
              <a:gd name="connsiteY2" fmla="*/ 337636 h 3665363"/>
              <a:gd name="connsiteX3" fmla="*/ 1048871 w 7436223"/>
              <a:gd name="connsiteY3" fmla="*/ 2355956 h 3665363"/>
              <a:gd name="connsiteX4" fmla="*/ 1317810 w 7436223"/>
              <a:gd name="connsiteY4" fmla="*/ 3646874 h 3665363"/>
              <a:gd name="connsiteX5" fmla="*/ 2595282 w 7436223"/>
              <a:gd name="connsiteY5" fmla="*/ 3660321 h 3665363"/>
              <a:gd name="connsiteX6" fmla="*/ 7436223 w 7436223"/>
              <a:gd name="connsiteY6" fmla="*/ 3633427 h 366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36223" h="3665363">
                <a:moveTo>
                  <a:pt x="0" y="2721"/>
                </a:moveTo>
                <a:cubicBezTo>
                  <a:pt x="72045" y="11803"/>
                  <a:pt x="214128" y="-989"/>
                  <a:pt x="344161" y="62"/>
                </a:cubicBezTo>
                <a:cubicBezTo>
                  <a:pt x="347989" y="8256"/>
                  <a:pt x="562745" y="-55013"/>
                  <a:pt x="680197" y="337636"/>
                </a:cubicBezTo>
                <a:cubicBezTo>
                  <a:pt x="797649" y="730285"/>
                  <a:pt x="942602" y="1804416"/>
                  <a:pt x="1048871" y="2355956"/>
                </a:cubicBezTo>
                <a:cubicBezTo>
                  <a:pt x="1156377" y="2906211"/>
                  <a:pt x="1140758" y="3402585"/>
                  <a:pt x="1317810" y="3646874"/>
                </a:cubicBezTo>
                <a:cubicBezTo>
                  <a:pt x="1710015" y="3676009"/>
                  <a:pt x="1575547" y="3662562"/>
                  <a:pt x="2595282" y="3660321"/>
                </a:cubicBezTo>
                <a:lnTo>
                  <a:pt x="7436223" y="3633427"/>
                </a:lnTo>
              </a:path>
            </a:pathLst>
          </a:cu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0" name="Rectangle 9"/>
          <p:cNvSpPr/>
          <p:nvPr/>
        </p:nvSpPr>
        <p:spPr bwMode="auto">
          <a:xfrm>
            <a:off x="2802544" y="4914900"/>
            <a:ext cx="1295400" cy="2667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3" name="Rectangle 12"/>
          <p:cNvSpPr/>
          <p:nvPr/>
        </p:nvSpPr>
        <p:spPr bwMode="auto">
          <a:xfrm>
            <a:off x="2802544" y="1269144"/>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4" name="Rectangle 13"/>
          <p:cNvSpPr/>
          <p:nvPr/>
        </p:nvSpPr>
        <p:spPr bwMode="auto">
          <a:xfrm>
            <a:off x="2802544" y="2476500"/>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 name="Rectangle 2"/>
          <p:cNvSpPr/>
          <p:nvPr/>
        </p:nvSpPr>
        <p:spPr>
          <a:xfrm>
            <a:off x="4151229" y="671153"/>
            <a:ext cx="416615" cy="769441"/>
          </a:xfrm>
          <a:prstGeom prst="rect">
            <a:avLst/>
          </a:prstGeom>
          <a:noFill/>
        </p:spPr>
        <p:txBody>
          <a:bodyPr wrap="square" lIns="91440" tIns="45720" rIns="91440" bIns="45720">
            <a:spAutoFit/>
          </a:bodyPr>
          <a:lstStyle/>
          <a:p>
            <a:pPr algn="ctr"/>
            <a:r>
              <a:rPr lang="en-US" sz="4400" b="0" cap="none" spc="0" dirty="0">
                <a:ln w="18415" cmpd="sng">
                  <a:solidFill>
                    <a:schemeClr val="tx1"/>
                  </a:solidFill>
                  <a:prstDash val="solid"/>
                </a:ln>
                <a:solidFill>
                  <a:srgbClr val="FF0000"/>
                </a:solidFill>
                <a:effectLst>
                  <a:outerShdw blurRad="63500" dir="3600000" algn="tl" rotWithShape="0">
                    <a:srgbClr val="000000">
                      <a:alpha val="70000"/>
                    </a:srgbClr>
                  </a:outerShdw>
                </a:effectLst>
              </a:rPr>
              <a:t>x</a:t>
            </a:r>
          </a:p>
        </p:txBody>
      </p:sp>
      <p:sp>
        <p:nvSpPr>
          <p:cNvPr id="15" name="Rectangle 14"/>
          <p:cNvSpPr/>
          <p:nvPr/>
        </p:nvSpPr>
        <p:spPr>
          <a:xfrm>
            <a:off x="4160754" y="2350032"/>
            <a:ext cx="416615" cy="769441"/>
          </a:xfrm>
          <a:prstGeom prst="rect">
            <a:avLst/>
          </a:prstGeom>
          <a:noFill/>
        </p:spPr>
        <p:txBody>
          <a:bodyPr wrap="square" lIns="91440" tIns="45720" rIns="91440" bIns="45720">
            <a:spAutoFit/>
          </a:bodyPr>
          <a:lstStyle/>
          <a:p>
            <a:pPr algn="ctr"/>
            <a:r>
              <a:rPr lang="en-US" sz="4400" b="0" cap="none" spc="0" dirty="0">
                <a:ln w="18415" cmpd="sng">
                  <a:solidFill>
                    <a:schemeClr val="tx1"/>
                  </a:solidFill>
                  <a:prstDash val="solid"/>
                </a:ln>
                <a:solidFill>
                  <a:srgbClr val="FF0000"/>
                </a:solidFill>
                <a:effectLst>
                  <a:outerShdw blurRad="63500" dir="3600000" algn="tl" rotWithShape="0">
                    <a:srgbClr val="000000">
                      <a:alpha val="70000"/>
                    </a:srgbClr>
                  </a:outerShdw>
                </a:effectLst>
              </a:rPr>
              <a:t>x</a:t>
            </a:r>
          </a:p>
        </p:txBody>
      </p:sp>
      <p:sp>
        <p:nvSpPr>
          <p:cNvPr id="16" name="Rectangle 15"/>
          <p:cNvSpPr/>
          <p:nvPr/>
        </p:nvSpPr>
        <p:spPr bwMode="auto">
          <a:xfrm>
            <a:off x="-3409" y="5257800"/>
            <a:ext cx="1295400" cy="26670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7" name="Rectangle 16"/>
          <p:cNvSpPr/>
          <p:nvPr/>
        </p:nvSpPr>
        <p:spPr bwMode="auto">
          <a:xfrm>
            <a:off x="5088544" y="561975"/>
            <a:ext cx="833718" cy="13335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8" name="Rectangle 17"/>
          <p:cNvSpPr/>
          <p:nvPr/>
        </p:nvSpPr>
        <p:spPr bwMode="auto">
          <a:xfrm>
            <a:off x="6383944" y="2644588"/>
            <a:ext cx="1524000"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9" name="Rectangle 18"/>
          <p:cNvSpPr/>
          <p:nvPr/>
        </p:nvSpPr>
        <p:spPr bwMode="auto">
          <a:xfrm>
            <a:off x="6388426" y="33909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0" name="Rectangle 19"/>
          <p:cNvSpPr/>
          <p:nvPr/>
        </p:nvSpPr>
        <p:spPr bwMode="auto">
          <a:xfrm>
            <a:off x="6388426" y="41148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1" name="Rectangle 20"/>
          <p:cNvSpPr/>
          <p:nvPr/>
        </p:nvSpPr>
        <p:spPr bwMode="auto">
          <a:xfrm>
            <a:off x="6388426" y="4915457"/>
            <a:ext cx="1519518"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4" name="Freeform 23"/>
          <p:cNvSpPr/>
          <p:nvPr/>
        </p:nvSpPr>
        <p:spPr bwMode="auto">
          <a:xfrm>
            <a:off x="720123" y="1029837"/>
            <a:ext cx="2101755" cy="1552885"/>
          </a:xfrm>
          <a:custGeom>
            <a:avLst/>
            <a:gdLst>
              <a:gd name="connsiteX0" fmla="*/ 0 w 2101755"/>
              <a:gd name="connsiteY0" fmla="*/ 0 h 1542995"/>
              <a:gd name="connsiteX1" fmla="*/ 313899 w 2101755"/>
              <a:gd name="connsiteY1" fmla="*/ 177421 h 1542995"/>
              <a:gd name="connsiteX2" fmla="*/ 491320 w 2101755"/>
              <a:gd name="connsiteY2" fmla="*/ 559559 h 1542995"/>
              <a:gd name="connsiteX3" fmla="*/ 818866 w 2101755"/>
              <a:gd name="connsiteY3" fmla="*/ 1378424 h 1542995"/>
              <a:gd name="connsiteX4" fmla="*/ 1050878 w 2101755"/>
              <a:gd name="connsiteY4" fmla="*/ 1528550 h 1542995"/>
              <a:gd name="connsiteX5" fmla="*/ 2101755 w 2101755"/>
              <a:gd name="connsiteY5" fmla="*/ 1528550 h 1542995"/>
              <a:gd name="connsiteX0" fmla="*/ 0 w 2101755"/>
              <a:gd name="connsiteY0" fmla="*/ 0 h 1551301"/>
              <a:gd name="connsiteX1" fmla="*/ 313899 w 2101755"/>
              <a:gd name="connsiteY1" fmla="*/ 177421 h 1551301"/>
              <a:gd name="connsiteX2" fmla="*/ 491320 w 2101755"/>
              <a:gd name="connsiteY2" fmla="*/ 559559 h 1551301"/>
              <a:gd name="connsiteX3" fmla="*/ 818866 w 2101755"/>
              <a:gd name="connsiteY3" fmla="*/ 1378424 h 1551301"/>
              <a:gd name="connsiteX4" fmla="*/ 1158034 w 2101755"/>
              <a:gd name="connsiteY4" fmla="*/ 1540456 h 1551301"/>
              <a:gd name="connsiteX5" fmla="*/ 2101755 w 2101755"/>
              <a:gd name="connsiteY5" fmla="*/ 1528550 h 1551301"/>
              <a:gd name="connsiteX0" fmla="*/ 0 w 2101755"/>
              <a:gd name="connsiteY0" fmla="*/ 0 h 1552885"/>
              <a:gd name="connsiteX1" fmla="*/ 313899 w 2101755"/>
              <a:gd name="connsiteY1" fmla="*/ 177421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 name="connsiteX0" fmla="*/ 0 w 2101755"/>
              <a:gd name="connsiteY0" fmla="*/ 0 h 1552885"/>
              <a:gd name="connsiteX1" fmla="*/ 309136 w 2101755"/>
              <a:gd name="connsiteY1" fmla="*/ 194090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1755" h="1552885">
                <a:moveTo>
                  <a:pt x="0" y="0"/>
                </a:moveTo>
                <a:cubicBezTo>
                  <a:pt x="116006" y="42080"/>
                  <a:pt x="227249" y="100830"/>
                  <a:pt x="309136" y="194090"/>
                </a:cubicBezTo>
                <a:cubicBezTo>
                  <a:pt x="391023" y="287350"/>
                  <a:pt x="407159" y="365742"/>
                  <a:pt x="491320" y="559559"/>
                </a:cubicBezTo>
                <a:cubicBezTo>
                  <a:pt x="575481" y="753376"/>
                  <a:pt x="702984" y="1193509"/>
                  <a:pt x="814103" y="1356992"/>
                </a:cubicBezTo>
                <a:cubicBezTo>
                  <a:pt x="925222" y="1520475"/>
                  <a:pt x="943425" y="1511863"/>
                  <a:pt x="1158034" y="1540456"/>
                </a:cubicBezTo>
                <a:cubicBezTo>
                  <a:pt x="1372643" y="1569049"/>
                  <a:pt x="1683224" y="1541060"/>
                  <a:pt x="2101755" y="1528550"/>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5" name="Freeform 24"/>
          <p:cNvSpPr/>
          <p:nvPr/>
        </p:nvSpPr>
        <p:spPr bwMode="auto">
          <a:xfrm>
            <a:off x="733771" y="838769"/>
            <a:ext cx="2088107" cy="514152"/>
          </a:xfrm>
          <a:custGeom>
            <a:avLst/>
            <a:gdLst>
              <a:gd name="connsiteX0" fmla="*/ 0 w 2088107"/>
              <a:gd name="connsiteY0" fmla="*/ 0 h 512300"/>
              <a:gd name="connsiteX1" fmla="*/ 491319 w 2088107"/>
              <a:gd name="connsiteY1" fmla="*/ 327546 h 512300"/>
              <a:gd name="connsiteX2" fmla="*/ 1023582 w 2088107"/>
              <a:gd name="connsiteY2" fmla="*/ 491319 h 512300"/>
              <a:gd name="connsiteX3" fmla="*/ 2088107 w 2088107"/>
              <a:gd name="connsiteY3" fmla="*/ 504967 h 512300"/>
              <a:gd name="connsiteX0" fmla="*/ 0 w 2088107"/>
              <a:gd name="connsiteY0" fmla="*/ 0 h 514152"/>
              <a:gd name="connsiteX1" fmla="*/ 507988 w 2088107"/>
              <a:gd name="connsiteY1" fmla="*/ 296589 h 514152"/>
              <a:gd name="connsiteX2" fmla="*/ 1023582 w 2088107"/>
              <a:gd name="connsiteY2" fmla="*/ 491319 h 514152"/>
              <a:gd name="connsiteX3" fmla="*/ 2088107 w 2088107"/>
              <a:gd name="connsiteY3" fmla="*/ 504967 h 514152"/>
              <a:gd name="connsiteX0" fmla="*/ 0 w 2088107"/>
              <a:gd name="connsiteY0" fmla="*/ 0 h 514152"/>
              <a:gd name="connsiteX1" fmla="*/ 163773 w 2088107"/>
              <a:gd name="connsiteY1" fmla="*/ 108969 h 514152"/>
              <a:gd name="connsiteX2" fmla="*/ 507988 w 2088107"/>
              <a:gd name="connsiteY2" fmla="*/ 296589 h 514152"/>
              <a:gd name="connsiteX3" fmla="*/ 1023582 w 2088107"/>
              <a:gd name="connsiteY3" fmla="*/ 491319 h 514152"/>
              <a:gd name="connsiteX4" fmla="*/ 2088107 w 2088107"/>
              <a:gd name="connsiteY4" fmla="*/ 504967 h 514152"/>
              <a:gd name="connsiteX0" fmla="*/ 0 w 2088107"/>
              <a:gd name="connsiteY0" fmla="*/ 0 h 514152"/>
              <a:gd name="connsiteX1" fmla="*/ 185204 w 2088107"/>
              <a:gd name="connsiteY1" fmla="*/ 78012 h 514152"/>
              <a:gd name="connsiteX2" fmla="*/ 507988 w 2088107"/>
              <a:gd name="connsiteY2" fmla="*/ 296589 h 514152"/>
              <a:gd name="connsiteX3" fmla="*/ 1023582 w 2088107"/>
              <a:gd name="connsiteY3" fmla="*/ 491319 h 514152"/>
              <a:gd name="connsiteX4" fmla="*/ 2088107 w 2088107"/>
              <a:gd name="connsiteY4" fmla="*/ 504967 h 514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107" h="514152">
                <a:moveTo>
                  <a:pt x="0" y="0"/>
                </a:moveTo>
                <a:cubicBezTo>
                  <a:pt x="27296" y="18162"/>
                  <a:pt x="100539" y="28581"/>
                  <a:pt x="185204" y="78012"/>
                </a:cubicBezTo>
                <a:cubicBezTo>
                  <a:pt x="269869" y="127444"/>
                  <a:pt x="368259" y="227705"/>
                  <a:pt x="507988" y="296589"/>
                </a:cubicBezTo>
                <a:cubicBezTo>
                  <a:pt x="647717" y="365473"/>
                  <a:pt x="760229" y="456589"/>
                  <a:pt x="1023582" y="491319"/>
                </a:cubicBezTo>
                <a:cubicBezTo>
                  <a:pt x="1286935" y="526049"/>
                  <a:pt x="1688910" y="512928"/>
                  <a:pt x="2088107" y="504967"/>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6" name="Rectangle 25"/>
          <p:cNvSpPr/>
          <p:nvPr/>
        </p:nvSpPr>
        <p:spPr bwMode="auto">
          <a:xfrm>
            <a:off x="2507269" y="647700"/>
            <a:ext cx="487362"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7" name="Rectangle 26"/>
          <p:cNvSpPr/>
          <p:nvPr/>
        </p:nvSpPr>
        <p:spPr bwMode="auto">
          <a:xfrm>
            <a:off x="2659669" y="800099"/>
            <a:ext cx="243681" cy="609601"/>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8" name="Rectangle 27"/>
          <p:cNvSpPr/>
          <p:nvPr/>
        </p:nvSpPr>
        <p:spPr bwMode="auto">
          <a:xfrm>
            <a:off x="2679512" y="17907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9" name="Rectangle 28"/>
          <p:cNvSpPr/>
          <p:nvPr/>
        </p:nvSpPr>
        <p:spPr bwMode="auto">
          <a:xfrm>
            <a:off x="2679512" y="2095500"/>
            <a:ext cx="152400" cy="1524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0" name="Rectangle 29"/>
          <p:cNvSpPr/>
          <p:nvPr/>
        </p:nvSpPr>
        <p:spPr bwMode="auto">
          <a:xfrm>
            <a:off x="2672369" y="25527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1" name="Rectangle 30"/>
          <p:cNvSpPr/>
          <p:nvPr/>
        </p:nvSpPr>
        <p:spPr bwMode="auto">
          <a:xfrm>
            <a:off x="2679512" y="29336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2" name="Rectangle 31"/>
          <p:cNvSpPr/>
          <p:nvPr/>
        </p:nvSpPr>
        <p:spPr bwMode="auto">
          <a:xfrm>
            <a:off x="2674750" y="30860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3" name="Rectangle 32"/>
          <p:cNvSpPr/>
          <p:nvPr/>
        </p:nvSpPr>
        <p:spPr bwMode="auto">
          <a:xfrm>
            <a:off x="2665225" y="33909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4" name="Rectangle 33"/>
          <p:cNvSpPr/>
          <p:nvPr/>
        </p:nvSpPr>
        <p:spPr bwMode="auto">
          <a:xfrm>
            <a:off x="2679512" y="38481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5" name="Rectangle 34"/>
          <p:cNvSpPr/>
          <p:nvPr/>
        </p:nvSpPr>
        <p:spPr bwMode="auto">
          <a:xfrm>
            <a:off x="2684275" y="4086225"/>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6" name="Rectangle 35"/>
          <p:cNvSpPr/>
          <p:nvPr/>
        </p:nvSpPr>
        <p:spPr bwMode="auto">
          <a:xfrm>
            <a:off x="2674750" y="44577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7" name="Rectangle 36"/>
          <p:cNvSpPr/>
          <p:nvPr/>
        </p:nvSpPr>
        <p:spPr bwMode="auto">
          <a:xfrm>
            <a:off x="2693800" y="4834708"/>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8" name="Text Box 4"/>
          <p:cNvSpPr txBox="1">
            <a:spLocks noChangeArrowheads="1"/>
          </p:cNvSpPr>
          <p:nvPr/>
        </p:nvSpPr>
        <p:spPr bwMode="auto">
          <a:xfrm>
            <a:off x="10131" y="884432"/>
            <a:ext cx="9144001" cy="1446550"/>
          </a:xfrm>
          <a:prstGeom prst="rect">
            <a:avLst/>
          </a:prstGeom>
          <a:solidFill>
            <a:srgbClr val="FFFF00"/>
          </a:solidFill>
          <a:ln w="76200">
            <a:solidFill>
              <a:srgbClr val="FF0000"/>
            </a:solidFill>
          </a:ln>
          <a:effectLst/>
        </p:spPr>
        <p:txBody>
          <a:bodyPr wrap="squar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lgn="l">
              <a:spcBef>
                <a:spcPct val="50000"/>
              </a:spcBef>
            </a:pPr>
            <a:r>
              <a:rPr lang="en-US" sz="4400" b="0" dirty="0">
                <a:latin typeface="Arial Narrow" panose="020B0606020202030204" pitchFamily="34" charset="0"/>
              </a:rPr>
              <a:t>10.  During what geologic period did</a:t>
            </a:r>
            <a:br>
              <a:rPr lang="en-US" sz="4400" b="0" dirty="0">
                <a:latin typeface="Arial Narrow" panose="020B0606020202030204" pitchFamily="34" charset="0"/>
              </a:rPr>
            </a:br>
            <a:r>
              <a:rPr lang="en-US" sz="4400" b="0" dirty="0">
                <a:latin typeface="Arial Narrow" panose="020B0606020202030204" pitchFamily="34" charset="0"/>
              </a:rPr>
              <a:t>        </a:t>
            </a:r>
            <a:r>
              <a:rPr lang="en-US" sz="4400" b="0" i="1" dirty="0" err="1">
                <a:latin typeface="Arial Narrow" panose="020B0606020202030204" pitchFamily="34" charset="0"/>
              </a:rPr>
              <a:t>Eurypterus</a:t>
            </a:r>
            <a:r>
              <a:rPr lang="en-US" sz="4400" b="0" dirty="0">
                <a:latin typeface="Arial Narrow" panose="020B0606020202030204" pitchFamily="34" charset="0"/>
              </a:rPr>
              <a:t> live?</a:t>
            </a:r>
          </a:p>
        </p:txBody>
      </p:sp>
      <p:sp>
        <p:nvSpPr>
          <p:cNvPr id="39" name="Text Box 4"/>
          <p:cNvSpPr txBox="1">
            <a:spLocks noChangeArrowheads="1"/>
          </p:cNvSpPr>
          <p:nvPr/>
        </p:nvSpPr>
        <p:spPr bwMode="auto">
          <a:xfrm>
            <a:off x="4548747" y="4914900"/>
            <a:ext cx="3161199" cy="1754326"/>
          </a:xfrm>
          <a:prstGeom prst="rect">
            <a:avLst/>
          </a:prstGeom>
          <a:solidFill>
            <a:srgbClr val="FFFF00"/>
          </a:solidFill>
          <a:ln w="76200">
            <a:solidFill>
              <a:srgbClr val="FF0000"/>
            </a:solidFill>
          </a:ln>
          <a:effectLst/>
        </p:spPr>
        <p:txBody>
          <a:bodyPr wrap="squar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5400" b="0" dirty="0">
                <a:latin typeface="Arial Narrow" panose="020B0606020202030204" pitchFamily="34" charset="0"/>
              </a:rPr>
              <a:t>Silurian Period</a:t>
            </a:r>
          </a:p>
        </p:txBody>
      </p:sp>
    </p:spTree>
    <p:extLst>
      <p:ext uri="{BB962C8B-B14F-4D97-AF65-F5344CB8AC3E}">
        <p14:creationId xmlns:p14="http://schemas.microsoft.com/office/powerpoint/2010/main" val="401242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grpSp>
        <p:nvGrpSpPr>
          <p:cNvPr id="79874" name="Group 2"/>
          <p:cNvGrpSpPr>
            <a:grpSpLocks/>
          </p:cNvGrpSpPr>
          <p:nvPr/>
        </p:nvGrpSpPr>
        <p:grpSpPr bwMode="auto">
          <a:xfrm>
            <a:off x="0" y="304800"/>
            <a:ext cx="9144000" cy="6248400"/>
            <a:chOff x="0" y="0"/>
            <a:chExt cx="5760" cy="3936"/>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9606684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457200" y="2133600"/>
            <a:ext cx="8382000" cy="2123658"/>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6600" b="0" dirty="0">
                <a:latin typeface="Arial Narrow" panose="020B0606020202030204" pitchFamily="34" charset="0"/>
              </a:rPr>
              <a:t>Using the Geologic History Chart with the NYS Maps </a:t>
            </a:r>
          </a:p>
        </p:txBody>
      </p:sp>
    </p:spTree>
    <p:extLst>
      <p:ext uri="{BB962C8B-B14F-4D97-AF65-F5344CB8AC3E}">
        <p14:creationId xmlns:p14="http://schemas.microsoft.com/office/powerpoint/2010/main" val="31481668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4" name="Group 2"/>
          <p:cNvGrpSpPr>
            <a:grpSpLocks/>
          </p:cNvGrpSpPr>
          <p:nvPr/>
        </p:nvGrpSpPr>
        <p:grpSpPr bwMode="auto">
          <a:xfrm>
            <a:off x="0" y="304800"/>
            <a:ext cx="9144000" cy="6248400"/>
            <a:chOff x="0" y="0"/>
            <a:chExt cx="5760" cy="3936"/>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6872321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09057" y="-475457"/>
            <a:ext cx="3435350" cy="438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3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590800" y="2895600"/>
            <a:ext cx="35052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032631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09600" y="0"/>
            <a:ext cx="7991475" cy="6800850"/>
          </a:xfrm>
          <a:noFill/>
        </p:spPr>
      </p:pic>
    </p:spTree>
    <p:extLst>
      <p:ext uri="{BB962C8B-B14F-4D97-AF65-F5344CB8AC3E}">
        <p14:creationId xmlns:p14="http://schemas.microsoft.com/office/powerpoint/2010/main" val="32968753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81000" y="0"/>
            <a:ext cx="8382000" cy="6910388"/>
          </a:xfrm>
          <a:noFill/>
        </p:spPr>
      </p:pic>
    </p:spTree>
    <p:extLst>
      <p:ext uri="{BB962C8B-B14F-4D97-AF65-F5344CB8AC3E}">
        <p14:creationId xmlns:p14="http://schemas.microsoft.com/office/powerpoint/2010/main" val="38261582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grpSp>
        <p:nvGrpSpPr>
          <p:cNvPr id="79874" name="Group 2"/>
          <p:cNvGrpSpPr>
            <a:grpSpLocks/>
          </p:cNvGrpSpPr>
          <p:nvPr/>
        </p:nvGrpSpPr>
        <p:grpSpPr bwMode="auto">
          <a:xfrm>
            <a:off x="-16856" y="38100"/>
            <a:ext cx="9144000" cy="6248400"/>
            <a:chOff x="0" y="0"/>
            <a:chExt cx="5760" cy="3936"/>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1"/>
          <p:cNvSpPr/>
          <p:nvPr/>
        </p:nvSpPr>
        <p:spPr bwMode="auto">
          <a:xfrm>
            <a:off x="644290" y="4381500"/>
            <a:ext cx="786653"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6" name="Rectangle 5"/>
          <p:cNvSpPr/>
          <p:nvPr/>
        </p:nvSpPr>
        <p:spPr bwMode="auto">
          <a:xfrm>
            <a:off x="135544" y="1250094"/>
            <a:ext cx="224118" cy="3398106"/>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7" name="Freeform 6"/>
          <p:cNvSpPr/>
          <p:nvPr/>
        </p:nvSpPr>
        <p:spPr bwMode="auto">
          <a:xfrm>
            <a:off x="341799" y="1245545"/>
            <a:ext cx="7436223" cy="3665363"/>
          </a:xfrm>
          <a:custGeom>
            <a:avLst/>
            <a:gdLst>
              <a:gd name="connsiteX0" fmla="*/ 0 w 7436223"/>
              <a:gd name="connsiteY0" fmla="*/ 6013 h 3860887"/>
              <a:gd name="connsiteX1" fmla="*/ 389964 w 7436223"/>
              <a:gd name="connsiteY1" fmla="*/ 19460 h 3860887"/>
              <a:gd name="connsiteX2" fmla="*/ 605117 w 7436223"/>
              <a:gd name="connsiteY2" fmla="*/ 167377 h 3860887"/>
              <a:gd name="connsiteX3" fmla="*/ 699247 w 7436223"/>
              <a:gd name="connsiteY3" fmla="*/ 476660 h 3860887"/>
              <a:gd name="connsiteX4" fmla="*/ 1237129 w 7436223"/>
              <a:gd name="connsiteY4" fmla="*/ 3623271 h 3860887"/>
              <a:gd name="connsiteX5" fmla="*/ 1748117 w 7436223"/>
              <a:gd name="connsiteY5" fmla="*/ 3636719 h 3860887"/>
              <a:gd name="connsiteX6" fmla="*/ 7436223 w 7436223"/>
              <a:gd name="connsiteY6" fmla="*/ 3636719 h 3860887"/>
              <a:gd name="connsiteX0" fmla="*/ 0 w 7436223"/>
              <a:gd name="connsiteY0" fmla="*/ 6013 h 3680546"/>
              <a:gd name="connsiteX1" fmla="*/ 389964 w 7436223"/>
              <a:gd name="connsiteY1" fmla="*/ 19460 h 3680546"/>
              <a:gd name="connsiteX2" fmla="*/ 605117 w 7436223"/>
              <a:gd name="connsiteY2" fmla="*/ 167377 h 3680546"/>
              <a:gd name="connsiteX3" fmla="*/ 699247 w 7436223"/>
              <a:gd name="connsiteY3" fmla="*/ 476660 h 3680546"/>
              <a:gd name="connsiteX4" fmla="*/ 1129553 w 7436223"/>
              <a:gd name="connsiteY4" fmla="*/ 3045048 h 3680546"/>
              <a:gd name="connsiteX5" fmla="*/ 1748117 w 7436223"/>
              <a:gd name="connsiteY5" fmla="*/ 3636719 h 3680546"/>
              <a:gd name="connsiteX6" fmla="*/ 7436223 w 7436223"/>
              <a:gd name="connsiteY6" fmla="*/ 3636719 h 3680546"/>
              <a:gd name="connsiteX0" fmla="*/ 0 w 7436223"/>
              <a:gd name="connsiteY0" fmla="*/ 6013 h 3731346"/>
              <a:gd name="connsiteX1" fmla="*/ 389964 w 7436223"/>
              <a:gd name="connsiteY1" fmla="*/ 19460 h 3731346"/>
              <a:gd name="connsiteX2" fmla="*/ 605117 w 7436223"/>
              <a:gd name="connsiteY2" fmla="*/ 167377 h 3731346"/>
              <a:gd name="connsiteX3" fmla="*/ 699247 w 7436223"/>
              <a:gd name="connsiteY3" fmla="*/ 476660 h 3731346"/>
              <a:gd name="connsiteX4" fmla="*/ 1048871 w 7436223"/>
              <a:gd name="connsiteY4" fmla="*/ 2359248 h 3731346"/>
              <a:gd name="connsiteX5" fmla="*/ 1748117 w 7436223"/>
              <a:gd name="connsiteY5" fmla="*/ 3636719 h 3731346"/>
              <a:gd name="connsiteX6" fmla="*/ 7436223 w 7436223"/>
              <a:gd name="connsiteY6" fmla="*/ 3636719 h 3731346"/>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2595282 w 7436223"/>
              <a:gd name="connsiteY5" fmla="*/ 3663613 h 3751738"/>
              <a:gd name="connsiteX6" fmla="*/ 7436223 w 7436223"/>
              <a:gd name="connsiteY6" fmla="*/ 3636719 h 3751738"/>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1573305 w 7436223"/>
              <a:gd name="connsiteY5" fmla="*/ 3179519 h 3751738"/>
              <a:gd name="connsiteX6" fmla="*/ 2595282 w 7436223"/>
              <a:gd name="connsiteY6" fmla="*/ 3663613 h 3751738"/>
              <a:gd name="connsiteX7" fmla="*/ 7436223 w 7436223"/>
              <a:gd name="connsiteY7" fmla="*/ 3636719 h 3751738"/>
              <a:gd name="connsiteX0" fmla="*/ 0 w 7436223"/>
              <a:gd name="connsiteY0" fmla="*/ 6013 h 3750931"/>
              <a:gd name="connsiteX1" fmla="*/ 389964 w 7436223"/>
              <a:gd name="connsiteY1" fmla="*/ 19460 h 3750931"/>
              <a:gd name="connsiteX2" fmla="*/ 605117 w 7436223"/>
              <a:gd name="connsiteY2" fmla="*/ 167377 h 3750931"/>
              <a:gd name="connsiteX3" fmla="*/ 699247 w 7436223"/>
              <a:gd name="connsiteY3" fmla="*/ 476660 h 3750931"/>
              <a:gd name="connsiteX4" fmla="*/ 1048871 w 7436223"/>
              <a:gd name="connsiteY4" fmla="*/ 2359248 h 3750931"/>
              <a:gd name="connsiteX5" fmla="*/ 1317810 w 7436223"/>
              <a:gd name="connsiteY5" fmla="*/ 3650166 h 3750931"/>
              <a:gd name="connsiteX6" fmla="*/ 2595282 w 7436223"/>
              <a:gd name="connsiteY6" fmla="*/ 3663613 h 3750931"/>
              <a:gd name="connsiteX7" fmla="*/ 7436223 w 7436223"/>
              <a:gd name="connsiteY7" fmla="*/ 3636719 h 3750931"/>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1531 h 3664173"/>
              <a:gd name="connsiteX1" fmla="*/ 389964 w 7436223"/>
              <a:gd name="connsiteY1" fmla="*/ 14978 h 3664173"/>
              <a:gd name="connsiteX2" fmla="*/ 437029 w 7436223"/>
              <a:gd name="connsiteY2" fmla="*/ 17920 h 3664173"/>
              <a:gd name="connsiteX3" fmla="*/ 605117 w 7436223"/>
              <a:gd name="connsiteY3" fmla="*/ 162895 h 3664173"/>
              <a:gd name="connsiteX4" fmla="*/ 699247 w 7436223"/>
              <a:gd name="connsiteY4" fmla="*/ 472178 h 3664173"/>
              <a:gd name="connsiteX5" fmla="*/ 1048871 w 7436223"/>
              <a:gd name="connsiteY5" fmla="*/ 2354766 h 3664173"/>
              <a:gd name="connsiteX6" fmla="*/ 1317810 w 7436223"/>
              <a:gd name="connsiteY6" fmla="*/ 3645684 h 3664173"/>
              <a:gd name="connsiteX7" fmla="*/ 2595282 w 7436223"/>
              <a:gd name="connsiteY7" fmla="*/ 3659131 h 3664173"/>
              <a:gd name="connsiteX8" fmla="*/ 7436223 w 7436223"/>
              <a:gd name="connsiteY8" fmla="*/ 3632237 h 3664173"/>
              <a:gd name="connsiteX0" fmla="*/ 0 w 7436223"/>
              <a:gd name="connsiteY0" fmla="*/ 2240 h 3664882"/>
              <a:gd name="connsiteX1" fmla="*/ 368533 w 7436223"/>
              <a:gd name="connsiteY1" fmla="*/ 8543 h 3664882"/>
              <a:gd name="connsiteX2" fmla="*/ 437029 w 7436223"/>
              <a:gd name="connsiteY2" fmla="*/ 18629 h 3664882"/>
              <a:gd name="connsiteX3" fmla="*/ 605117 w 7436223"/>
              <a:gd name="connsiteY3" fmla="*/ 163604 h 3664882"/>
              <a:gd name="connsiteX4" fmla="*/ 699247 w 7436223"/>
              <a:gd name="connsiteY4" fmla="*/ 472887 h 3664882"/>
              <a:gd name="connsiteX5" fmla="*/ 1048871 w 7436223"/>
              <a:gd name="connsiteY5" fmla="*/ 2355475 h 3664882"/>
              <a:gd name="connsiteX6" fmla="*/ 1317810 w 7436223"/>
              <a:gd name="connsiteY6" fmla="*/ 3646393 h 3664882"/>
              <a:gd name="connsiteX7" fmla="*/ 2595282 w 7436223"/>
              <a:gd name="connsiteY7" fmla="*/ 3659840 h 3664882"/>
              <a:gd name="connsiteX8" fmla="*/ 7436223 w 7436223"/>
              <a:gd name="connsiteY8" fmla="*/ 3632946 h 3664882"/>
              <a:gd name="connsiteX0" fmla="*/ 0 w 7436223"/>
              <a:gd name="connsiteY0" fmla="*/ 2463 h 3665105"/>
              <a:gd name="connsiteX1" fmla="*/ 368533 w 7436223"/>
              <a:gd name="connsiteY1" fmla="*/ 8766 h 3665105"/>
              <a:gd name="connsiteX2" fmla="*/ 487035 w 7436223"/>
              <a:gd name="connsiteY2" fmla="*/ 28377 h 3665105"/>
              <a:gd name="connsiteX3" fmla="*/ 605117 w 7436223"/>
              <a:gd name="connsiteY3" fmla="*/ 163827 h 3665105"/>
              <a:gd name="connsiteX4" fmla="*/ 699247 w 7436223"/>
              <a:gd name="connsiteY4" fmla="*/ 473110 h 3665105"/>
              <a:gd name="connsiteX5" fmla="*/ 1048871 w 7436223"/>
              <a:gd name="connsiteY5" fmla="*/ 2355698 h 3665105"/>
              <a:gd name="connsiteX6" fmla="*/ 1317810 w 7436223"/>
              <a:gd name="connsiteY6" fmla="*/ 3646616 h 3665105"/>
              <a:gd name="connsiteX7" fmla="*/ 2595282 w 7436223"/>
              <a:gd name="connsiteY7" fmla="*/ 3660063 h 3665105"/>
              <a:gd name="connsiteX8" fmla="*/ 7436223 w 7436223"/>
              <a:gd name="connsiteY8" fmla="*/ 3633169 h 3665105"/>
              <a:gd name="connsiteX0" fmla="*/ 0 w 7436223"/>
              <a:gd name="connsiteY0" fmla="*/ 9505 h 3672147"/>
              <a:gd name="connsiteX1" fmla="*/ 380439 w 7436223"/>
              <a:gd name="connsiteY1" fmla="*/ 1520 h 3672147"/>
              <a:gd name="connsiteX2" fmla="*/ 487035 w 7436223"/>
              <a:gd name="connsiteY2" fmla="*/ 35419 h 3672147"/>
              <a:gd name="connsiteX3" fmla="*/ 605117 w 7436223"/>
              <a:gd name="connsiteY3" fmla="*/ 170869 h 3672147"/>
              <a:gd name="connsiteX4" fmla="*/ 699247 w 7436223"/>
              <a:gd name="connsiteY4" fmla="*/ 480152 h 3672147"/>
              <a:gd name="connsiteX5" fmla="*/ 1048871 w 7436223"/>
              <a:gd name="connsiteY5" fmla="*/ 2362740 h 3672147"/>
              <a:gd name="connsiteX6" fmla="*/ 1317810 w 7436223"/>
              <a:gd name="connsiteY6" fmla="*/ 3653658 h 3672147"/>
              <a:gd name="connsiteX7" fmla="*/ 2595282 w 7436223"/>
              <a:gd name="connsiteY7" fmla="*/ 3667105 h 3672147"/>
              <a:gd name="connsiteX8" fmla="*/ 7436223 w 7436223"/>
              <a:gd name="connsiteY8" fmla="*/ 3640211 h 3672147"/>
              <a:gd name="connsiteX0" fmla="*/ 0 w 7436223"/>
              <a:gd name="connsiteY0" fmla="*/ 4567 h 3667209"/>
              <a:gd name="connsiteX1" fmla="*/ 382820 w 7436223"/>
              <a:gd name="connsiteY1" fmla="*/ 3726 h 3667209"/>
              <a:gd name="connsiteX2" fmla="*/ 487035 w 7436223"/>
              <a:gd name="connsiteY2" fmla="*/ 30481 h 3667209"/>
              <a:gd name="connsiteX3" fmla="*/ 605117 w 7436223"/>
              <a:gd name="connsiteY3" fmla="*/ 165931 h 3667209"/>
              <a:gd name="connsiteX4" fmla="*/ 699247 w 7436223"/>
              <a:gd name="connsiteY4" fmla="*/ 475214 h 3667209"/>
              <a:gd name="connsiteX5" fmla="*/ 1048871 w 7436223"/>
              <a:gd name="connsiteY5" fmla="*/ 2357802 h 3667209"/>
              <a:gd name="connsiteX6" fmla="*/ 1317810 w 7436223"/>
              <a:gd name="connsiteY6" fmla="*/ 3648720 h 3667209"/>
              <a:gd name="connsiteX7" fmla="*/ 2595282 w 7436223"/>
              <a:gd name="connsiteY7" fmla="*/ 3662167 h 3667209"/>
              <a:gd name="connsiteX8" fmla="*/ 7436223 w 7436223"/>
              <a:gd name="connsiteY8" fmla="*/ 3635273 h 3667209"/>
              <a:gd name="connsiteX0" fmla="*/ 0 w 7436223"/>
              <a:gd name="connsiteY0" fmla="*/ 5162 h 3667804"/>
              <a:gd name="connsiteX1" fmla="*/ 382820 w 7436223"/>
              <a:gd name="connsiteY1" fmla="*/ 4321 h 3667804"/>
              <a:gd name="connsiteX2" fmla="*/ 487035 w 7436223"/>
              <a:gd name="connsiteY2" fmla="*/ 40601 h 3667804"/>
              <a:gd name="connsiteX3" fmla="*/ 605117 w 7436223"/>
              <a:gd name="connsiteY3" fmla="*/ 166526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10126 h 3672768"/>
              <a:gd name="connsiteX1" fmla="*/ 382820 w 7436223"/>
              <a:gd name="connsiteY1" fmla="*/ 9285 h 3672768"/>
              <a:gd name="connsiteX2" fmla="*/ 487035 w 7436223"/>
              <a:gd name="connsiteY2" fmla="*/ 45565 h 3672768"/>
              <a:gd name="connsiteX3" fmla="*/ 699247 w 7436223"/>
              <a:gd name="connsiteY3" fmla="*/ 480773 h 3672768"/>
              <a:gd name="connsiteX4" fmla="*/ 1048871 w 7436223"/>
              <a:gd name="connsiteY4" fmla="*/ 2363361 h 3672768"/>
              <a:gd name="connsiteX5" fmla="*/ 1317810 w 7436223"/>
              <a:gd name="connsiteY5" fmla="*/ 3654279 h 3672768"/>
              <a:gd name="connsiteX6" fmla="*/ 2595282 w 7436223"/>
              <a:gd name="connsiteY6" fmla="*/ 3667726 h 3672768"/>
              <a:gd name="connsiteX7" fmla="*/ 7436223 w 7436223"/>
              <a:gd name="connsiteY7" fmla="*/ 3640832 h 3672768"/>
              <a:gd name="connsiteX0" fmla="*/ 0 w 7436223"/>
              <a:gd name="connsiteY0" fmla="*/ 11572 h 3674214"/>
              <a:gd name="connsiteX1" fmla="*/ 382820 w 7436223"/>
              <a:gd name="connsiteY1" fmla="*/ 10731 h 3674214"/>
              <a:gd name="connsiteX2" fmla="*/ 584666 w 7436223"/>
              <a:gd name="connsiteY2" fmla="*/ 137498 h 3674214"/>
              <a:gd name="connsiteX3" fmla="*/ 699247 w 7436223"/>
              <a:gd name="connsiteY3" fmla="*/ 482219 h 3674214"/>
              <a:gd name="connsiteX4" fmla="*/ 1048871 w 7436223"/>
              <a:gd name="connsiteY4" fmla="*/ 2364807 h 3674214"/>
              <a:gd name="connsiteX5" fmla="*/ 1317810 w 7436223"/>
              <a:gd name="connsiteY5" fmla="*/ 3655725 h 3674214"/>
              <a:gd name="connsiteX6" fmla="*/ 2595282 w 7436223"/>
              <a:gd name="connsiteY6" fmla="*/ 3669172 h 3674214"/>
              <a:gd name="connsiteX7" fmla="*/ 7436223 w 7436223"/>
              <a:gd name="connsiteY7" fmla="*/ 3642278 h 3674214"/>
              <a:gd name="connsiteX0" fmla="*/ 0 w 7436223"/>
              <a:gd name="connsiteY0" fmla="*/ 11051 h 3673693"/>
              <a:gd name="connsiteX1" fmla="*/ 382820 w 7436223"/>
              <a:gd name="connsiteY1" fmla="*/ 10210 h 3673693"/>
              <a:gd name="connsiteX2" fmla="*/ 567997 w 7436223"/>
              <a:gd name="connsiteY2" fmla="*/ 129834 h 3673693"/>
              <a:gd name="connsiteX3" fmla="*/ 699247 w 7436223"/>
              <a:gd name="connsiteY3" fmla="*/ 481698 h 3673693"/>
              <a:gd name="connsiteX4" fmla="*/ 1048871 w 7436223"/>
              <a:gd name="connsiteY4" fmla="*/ 2364286 h 3673693"/>
              <a:gd name="connsiteX5" fmla="*/ 1317810 w 7436223"/>
              <a:gd name="connsiteY5" fmla="*/ 3655204 h 3673693"/>
              <a:gd name="connsiteX6" fmla="*/ 2595282 w 7436223"/>
              <a:gd name="connsiteY6" fmla="*/ 3668651 h 3673693"/>
              <a:gd name="connsiteX7" fmla="*/ 7436223 w 7436223"/>
              <a:gd name="connsiteY7" fmla="*/ 3641757 h 3673693"/>
              <a:gd name="connsiteX0" fmla="*/ 0 w 7436223"/>
              <a:gd name="connsiteY0" fmla="*/ 10011 h 3672653"/>
              <a:gd name="connsiteX1" fmla="*/ 382820 w 7436223"/>
              <a:gd name="connsiteY1" fmla="*/ 9170 h 3672653"/>
              <a:gd name="connsiteX2" fmla="*/ 553710 w 7436223"/>
              <a:gd name="connsiteY2" fmla="*/ 114506 h 3672653"/>
              <a:gd name="connsiteX3" fmla="*/ 699247 w 7436223"/>
              <a:gd name="connsiteY3" fmla="*/ 480658 h 3672653"/>
              <a:gd name="connsiteX4" fmla="*/ 1048871 w 7436223"/>
              <a:gd name="connsiteY4" fmla="*/ 2363246 h 3672653"/>
              <a:gd name="connsiteX5" fmla="*/ 1317810 w 7436223"/>
              <a:gd name="connsiteY5" fmla="*/ 3654164 h 3672653"/>
              <a:gd name="connsiteX6" fmla="*/ 2595282 w 7436223"/>
              <a:gd name="connsiteY6" fmla="*/ 3667611 h 3672653"/>
              <a:gd name="connsiteX7" fmla="*/ 7436223 w 7436223"/>
              <a:gd name="connsiteY7" fmla="*/ 3640717 h 3672653"/>
              <a:gd name="connsiteX0" fmla="*/ 0 w 7436223"/>
              <a:gd name="connsiteY0" fmla="*/ 5953 h 3668595"/>
              <a:gd name="connsiteX1" fmla="*/ 382820 w 7436223"/>
              <a:gd name="connsiteY1" fmla="*/ 5112 h 3668595"/>
              <a:gd name="connsiteX2" fmla="*/ 553710 w 7436223"/>
              <a:gd name="connsiteY2" fmla="*/ 110448 h 3668595"/>
              <a:gd name="connsiteX3" fmla="*/ 699247 w 7436223"/>
              <a:gd name="connsiteY3" fmla="*/ 476600 h 3668595"/>
              <a:gd name="connsiteX4" fmla="*/ 1048871 w 7436223"/>
              <a:gd name="connsiteY4" fmla="*/ 2359188 h 3668595"/>
              <a:gd name="connsiteX5" fmla="*/ 1317810 w 7436223"/>
              <a:gd name="connsiteY5" fmla="*/ 3650106 h 3668595"/>
              <a:gd name="connsiteX6" fmla="*/ 2595282 w 7436223"/>
              <a:gd name="connsiteY6" fmla="*/ 3663553 h 3668595"/>
              <a:gd name="connsiteX7" fmla="*/ 7436223 w 7436223"/>
              <a:gd name="connsiteY7" fmla="*/ 3636659 h 3668595"/>
              <a:gd name="connsiteX0" fmla="*/ 0 w 7436223"/>
              <a:gd name="connsiteY0" fmla="*/ 9837 h 3672479"/>
              <a:gd name="connsiteX1" fmla="*/ 382820 w 7436223"/>
              <a:gd name="connsiteY1" fmla="*/ 8996 h 3672479"/>
              <a:gd name="connsiteX2" fmla="*/ 563235 w 7436223"/>
              <a:gd name="connsiteY2" fmla="*/ 111951 h 3672479"/>
              <a:gd name="connsiteX3" fmla="*/ 699247 w 7436223"/>
              <a:gd name="connsiteY3" fmla="*/ 480484 h 3672479"/>
              <a:gd name="connsiteX4" fmla="*/ 1048871 w 7436223"/>
              <a:gd name="connsiteY4" fmla="*/ 2363072 h 3672479"/>
              <a:gd name="connsiteX5" fmla="*/ 1317810 w 7436223"/>
              <a:gd name="connsiteY5" fmla="*/ 3653990 h 3672479"/>
              <a:gd name="connsiteX6" fmla="*/ 2595282 w 7436223"/>
              <a:gd name="connsiteY6" fmla="*/ 3667437 h 3672479"/>
              <a:gd name="connsiteX7" fmla="*/ 7436223 w 7436223"/>
              <a:gd name="connsiteY7"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65617 w 7436223"/>
              <a:gd name="connsiteY3" fmla="*/ 116715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27517 w 7436223"/>
              <a:gd name="connsiteY3" fmla="*/ 85758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4712 h 3667354"/>
              <a:gd name="connsiteX1" fmla="*/ 382820 w 7436223"/>
              <a:gd name="connsiteY1" fmla="*/ 3871 h 3667354"/>
              <a:gd name="connsiteX2" fmla="*/ 463223 w 7436223"/>
              <a:gd name="connsiteY2" fmla="*/ 33007 h 3667354"/>
              <a:gd name="connsiteX3" fmla="*/ 527517 w 7436223"/>
              <a:gd name="connsiteY3" fmla="*/ 80633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672773 w 7436223"/>
              <a:gd name="connsiteY6" fmla="*/ 346906 h 3666927"/>
              <a:gd name="connsiteX7" fmla="*/ 1048871 w 7436223"/>
              <a:gd name="connsiteY7" fmla="*/ 2357520 h 3666927"/>
              <a:gd name="connsiteX8" fmla="*/ 1317810 w 7436223"/>
              <a:gd name="connsiteY8" fmla="*/ 3648438 h 3666927"/>
              <a:gd name="connsiteX9" fmla="*/ 2595282 w 7436223"/>
              <a:gd name="connsiteY9" fmla="*/ 3661885 h 3666927"/>
              <a:gd name="connsiteX10" fmla="*/ 7436223 w 7436223"/>
              <a:gd name="connsiteY10"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672773 w 7436223"/>
              <a:gd name="connsiteY5" fmla="*/ 346906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18130 h 3680772"/>
              <a:gd name="connsiteX1" fmla="*/ 382820 w 7436223"/>
              <a:gd name="connsiteY1" fmla="*/ 17289 h 3680772"/>
              <a:gd name="connsiteX2" fmla="*/ 432267 w 7436223"/>
              <a:gd name="connsiteY2" fmla="*/ 27376 h 3680772"/>
              <a:gd name="connsiteX3" fmla="*/ 680197 w 7436223"/>
              <a:gd name="connsiteY3" fmla="*/ 353045 h 3680772"/>
              <a:gd name="connsiteX4" fmla="*/ 1048871 w 7436223"/>
              <a:gd name="connsiteY4" fmla="*/ 2371365 h 3680772"/>
              <a:gd name="connsiteX5" fmla="*/ 1317810 w 7436223"/>
              <a:gd name="connsiteY5" fmla="*/ 3662283 h 3680772"/>
              <a:gd name="connsiteX6" fmla="*/ 2595282 w 7436223"/>
              <a:gd name="connsiteY6" fmla="*/ 3675730 h 3680772"/>
              <a:gd name="connsiteX7" fmla="*/ 7436223 w 7436223"/>
              <a:gd name="connsiteY7" fmla="*/ 3648836 h 3680772"/>
              <a:gd name="connsiteX0" fmla="*/ 0 w 7436223"/>
              <a:gd name="connsiteY0" fmla="*/ 26972 h 3689614"/>
              <a:gd name="connsiteX1" fmla="*/ 382820 w 7436223"/>
              <a:gd name="connsiteY1" fmla="*/ 26131 h 3689614"/>
              <a:gd name="connsiteX2" fmla="*/ 680197 w 7436223"/>
              <a:gd name="connsiteY2" fmla="*/ 361887 h 3689614"/>
              <a:gd name="connsiteX3" fmla="*/ 1048871 w 7436223"/>
              <a:gd name="connsiteY3" fmla="*/ 2380207 h 3689614"/>
              <a:gd name="connsiteX4" fmla="*/ 1317810 w 7436223"/>
              <a:gd name="connsiteY4" fmla="*/ 3671125 h 3689614"/>
              <a:gd name="connsiteX5" fmla="*/ 2595282 w 7436223"/>
              <a:gd name="connsiteY5" fmla="*/ 3684572 h 3689614"/>
              <a:gd name="connsiteX6" fmla="*/ 7436223 w 7436223"/>
              <a:gd name="connsiteY6" fmla="*/ 3657678 h 3689614"/>
              <a:gd name="connsiteX0" fmla="*/ 0 w 7436223"/>
              <a:gd name="connsiteY0" fmla="*/ 49335 h 3711977"/>
              <a:gd name="connsiteX1" fmla="*/ 511408 w 7436223"/>
              <a:gd name="connsiteY1" fmla="*/ 19919 h 3711977"/>
              <a:gd name="connsiteX2" fmla="*/ 680197 w 7436223"/>
              <a:gd name="connsiteY2" fmla="*/ 384250 h 3711977"/>
              <a:gd name="connsiteX3" fmla="*/ 1048871 w 7436223"/>
              <a:gd name="connsiteY3" fmla="*/ 2402570 h 3711977"/>
              <a:gd name="connsiteX4" fmla="*/ 1317810 w 7436223"/>
              <a:gd name="connsiteY4" fmla="*/ 3693488 h 3711977"/>
              <a:gd name="connsiteX5" fmla="*/ 2595282 w 7436223"/>
              <a:gd name="connsiteY5" fmla="*/ 3706935 h 3711977"/>
              <a:gd name="connsiteX6" fmla="*/ 7436223 w 7436223"/>
              <a:gd name="connsiteY6" fmla="*/ 3680041 h 3711977"/>
              <a:gd name="connsiteX0" fmla="*/ 0 w 7436223"/>
              <a:gd name="connsiteY0" fmla="*/ 55476 h 3718118"/>
              <a:gd name="connsiteX1" fmla="*/ 511408 w 7436223"/>
              <a:gd name="connsiteY1" fmla="*/ 26060 h 3718118"/>
              <a:gd name="connsiteX2" fmla="*/ 680197 w 7436223"/>
              <a:gd name="connsiteY2" fmla="*/ 390391 h 3718118"/>
              <a:gd name="connsiteX3" fmla="*/ 1048871 w 7436223"/>
              <a:gd name="connsiteY3" fmla="*/ 2408711 h 3718118"/>
              <a:gd name="connsiteX4" fmla="*/ 1317810 w 7436223"/>
              <a:gd name="connsiteY4" fmla="*/ 3699629 h 3718118"/>
              <a:gd name="connsiteX5" fmla="*/ 2595282 w 7436223"/>
              <a:gd name="connsiteY5" fmla="*/ 3713076 h 3718118"/>
              <a:gd name="connsiteX6" fmla="*/ 7436223 w 7436223"/>
              <a:gd name="connsiteY6" fmla="*/ 3686182 h 3718118"/>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3606 h 3666248"/>
              <a:gd name="connsiteX1" fmla="*/ 680197 w 7436223"/>
              <a:gd name="connsiteY1" fmla="*/ 338521 h 3666248"/>
              <a:gd name="connsiteX2" fmla="*/ 1048871 w 7436223"/>
              <a:gd name="connsiteY2" fmla="*/ 2356841 h 3666248"/>
              <a:gd name="connsiteX3" fmla="*/ 1317810 w 7436223"/>
              <a:gd name="connsiteY3" fmla="*/ 3647759 h 3666248"/>
              <a:gd name="connsiteX4" fmla="*/ 2595282 w 7436223"/>
              <a:gd name="connsiteY4" fmla="*/ 3661206 h 3666248"/>
              <a:gd name="connsiteX5" fmla="*/ 7436223 w 7436223"/>
              <a:gd name="connsiteY5" fmla="*/ 3634312 h 3666248"/>
              <a:gd name="connsiteX0" fmla="*/ 0 w 7436223"/>
              <a:gd name="connsiteY0" fmla="*/ 0 h 3662642"/>
              <a:gd name="connsiteX1" fmla="*/ 432267 w 7436223"/>
              <a:gd name="connsiteY1" fmla="*/ 54490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9341 h 3671983"/>
              <a:gd name="connsiteX1" fmla="*/ 429886 w 7436223"/>
              <a:gd name="connsiteY1" fmla="*/ 28112 h 3671983"/>
              <a:gd name="connsiteX2" fmla="*/ 680197 w 7436223"/>
              <a:gd name="connsiteY2" fmla="*/ 344256 h 3671983"/>
              <a:gd name="connsiteX3" fmla="*/ 1048871 w 7436223"/>
              <a:gd name="connsiteY3" fmla="*/ 2362576 h 3671983"/>
              <a:gd name="connsiteX4" fmla="*/ 1317810 w 7436223"/>
              <a:gd name="connsiteY4" fmla="*/ 3653494 h 3671983"/>
              <a:gd name="connsiteX5" fmla="*/ 2595282 w 7436223"/>
              <a:gd name="connsiteY5" fmla="*/ 3666941 h 3671983"/>
              <a:gd name="connsiteX6" fmla="*/ 7436223 w 7436223"/>
              <a:gd name="connsiteY6" fmla="*/ 3640047 h 3671983"/>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7855 h 3670497"/>
              <a:gd name="connsiteX1" fmla="*/ 344161 w 7436223"/>
              <a:gd name="connsiteY1" fmla="*/ 12339 h 3670497"/>
              <a:gd name="connsiteX2" fmla="*/ 680197 w 7436223"/>
              <a:gd name="connsiteY2" fmla="*/ 342770 h 3670497"/>
              <a:gd name="connsiteX3" fmla="*/ 1048871 w 7436223"/>
              <a:gd name="connsiteY3" fmla="*/ 2361090 h 3670497"/>
              <a:gd name="connsiteX4" fmla="*/ 1317810 w 7436223"/>
              <a:gd name="connsiteY4" fmla="*/ 3652008 h 3670497"/>
              <a:gd name="connsiteX5" fmla="*/ 2595282 w 7436223"/>
              <a:gd name="connsiteY5" fmla="*/ 3665455 h 3670497"/>
              <a:gd name="connsiteX6" fmla="*/ 7436223 w 7436223"/>
              <a:gd name="connsiteY6" fmla="*/ 3638561 h 3670497"/>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6555 h 3669197"/>
              <a:gd name="connsiteX1" fmla="*/ 344161 w 7436223"/>
              <a:gd name="connsiteY1" fmla="*/ 11039 h 3669197"/>
              <a:gd name="connsiteX2" fmla="*/ 680197 w 7436223"/>
              <a:gd name="connsiteY2" fmla="*/ 341470 h 3669197"/>
              <a:gd name="connsiteX3" fmla="*/ 1048871 w 7436223"/>
              <a:gd name="connsiteY3" fmla="*/ 2359790 h 3669197"/>
              <a:gd name="connsiteX4" fmla="*/ 1317810 w 7436223"/>
              <a:gd name="connsiteY4" fmla="*/ 3650708 h 3669197"/>
              <a:gd name="connsiteX5" fmla="*/ 2595282 w 7436223"/>
              <a:gd name="connsiteY5" fmla="*/ 3664155 h 3669197"/>
              <a:gd name="connsiteX6" fmla="*/ 7436223 w 7436223"/>
              <a:gd name="connsiteY6" fmla="*/ 3637261 h 3669197"/>
              <a:gd name="connsiteX0" fmla="*/ 0 w 7436223"/>
              <a:gd name="connsiteY0" fmla="*/ 12725 h 3675367"/>
              <a:gd name="connsiteX1" fmla="*/ 344161 w 7436223"/>
              <a:gd name="connsiteY1" fmla="*/ 10066 h 3675367"/>
              <a:gd name="connsiteX2" fmla="*/ 680197 w 7436223"/>
              <a:gd name="connsiteY2" fmla="*/ 347640 h 3675367"/>
              <a:gd name="connsiteX3" fmla="*/ 1048871 w 7436223"/>
              <a:gd name="connsiteY3" fmla="*/ 2365960 h 3675367"/>
              <a:gd name="connsiteX4" fmla="*/ 1317810 w 7436223"/>
              <a:gd name="connsiteY4" fmla="*/ 3656878 h 3675367"/>
              <a:gd name="connsiteX5" fmla="*/ 2595282 w 7436223"/>
              <a:gd name="connsiteY5" fmla="*/ 3670325 h 3675367"/>
              <a:gd name="connsiteX6" fmla="*/ 7436223 w 7436223"/>
              <a:gd name="connsiteY6" fmla="*/ 3643431 h 3675367"/>
              <a:gd name="connsiteX0" fmla="*/ 0 w 7436223"/>
              <a:gd name="connsiteY0" fmla="*/ 6505 h 3669147"/>
              <a:gd name="connsiteX1" fmla="*/ 344161 w 7436223"/>
              <a:gd name="connsiteY1" fmla="*/ 3846 h 3669147"/>
              <a:gd name="connsiteX2" fmla="*/ 680197 w 7436223"/>
              <a:gd name="connsiteY2" fmla="*/ 341420 h 3669147"/>
              <a:gd name="connsiteX3" fmla="*/ 1048871 w 7436223"/>
              <a:gd name="connsiteY3" fmla="*/ 2359740 h 3669147"/>
              <a:gd name="connsiteX4" fmla="*/ 1317810 w 7436223"/>
              <a:gd name="connsiteY4" fmla="*/ 3650658 h 3669147"/>
              <a:gd name="connsiteX5" fmla="*/ 2595282 w 7436223"/>
              <a:gd name="connsiteY5" fmla="*/ 3664105 h 3669147"/>
              <a:gd name="connsiteX6" fmla="*/ 7436223 w 7436223"/>
              <a:gd name="connsiteY6" fmla="*/ 3637211 h 3669147"/>
              <a:gd name="connsiteX0" fmla="*/ 0 w 7436223"/>
              <a:gd name="connsiteY0" fmla="*/ 2721 h 3665363"/>
              <a:gd name="connsiteX1" fmla="*/ 344161 w 7436223"/>
              <a:gd name="connsiteY1" fmla="*/ 62 h 3665363"/>
              <a:gd name="connsiteX2" fmla="*/ 680197 w 7436223"/>
              <a:gd name="connsiteY2" fmla="*/ 337636 h 3665363"/>
              <a:gd name="connsiteX3" fmla="*/ 1048871 w 7436223"/>
              <a:gd name="connsiteY3" fmla="*/ 2355956 h 3665363"/>
              <a:gd name="connsiteX4" fmla="*/ 1317810 w 7436223"/>
              <a:gd name="connsiteY4" fmla="*/ 3646874 h 3665363"/>
              <a:gd name="connsiteX5" fmla="*/ 2595282 w 7436223"/>
              <a:gd name="connsiteY5" fmla="*/ 3660321 h 3665363"/>
              <a:gd name="connsiteX6" fmla="*/ 7436223 w 7436223"/>
              <a:gd name="connsiteY6" fmla="*/ 3633427 h 366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36223" h="3665363">
                <a:moveTo>
                  <a:pt x="0" y="2721"/>
                </a:moveTo>
                <a:cubicBezTo>
                  <a:pt x="72045" y="11803"/>
                  <a:pt x="214128" y="-989"/>
                  <a:pt x="344161" y="62"/>
                </a:cubicBezTo>
                <a:cubicBezTo>
                  <a:pt x="347989" y="8256"/>
                  <a:pt x="562745" y="-55013"/>
                  <a:pt x="680197" y="337636"/>
                </a:cubicBezTo>
                <a:cubicBezTo>
                  <a:pt x="797649" y="730285"/>
                  <a:pt x="942602" y="1804416"/>
                  <a:pt x="1048871" y="2355956"/>
                </a:cubicBezTo>
                <a:cubicBezTo>
                  <a:pt x="1156377" y="2906211"/>
                  <a:pt x="1140758" y="3402585"/>
                  <a:pt x="1317810" y="3646874"/>
                </a:cubicBezTo>
                <a:cubicBezTo>
                  <a:pt x="1710015" y="3676009"/>
                  <a:pt x="1575547" y="3662562"/>
                  <a:pt x="2595282" y="3660321"/>
                </a:cubicBezTo>
                <a:lnTo>
                  <a:pt x="7436223" y="3633427"/>
                </a:lnTo>
              </a:path>
            </a:pathLst>
          </a:cu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0" name="Rectangle 9"/>
          <p:cNvSpPr/>
          <p:nvPr/>
        </p:nvSpPr>
        <p:spPr bwMode="auto">
          <a:xfrm>
            <a:off x="2802544" y="4914900"/>
            <a:ext cx="1295400" cy="2667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3" name="Rectangle 12"/>
          <p:cNvSpPr/>
          <p:nvPr/>
        </p:nvSpPr>
        <p:spPr bwMode="auto">
          <a:xfrm>
            <a:off x="2802544" y="1269144"/>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4" name="Rectangle 13"/>
          <p:cNvSpPr/>
          <p:nvPr/>
        </p:nvSpPr>
        <p:spPr bwMode="auto">
          <a:xfrm>
            <a:off x="2802544" y="2476500"/>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 name="Rectangle 2"/>
          <p:cNvSpPr/>
          <p:nvPr/>
        </p:nvSpPr>
        <p:spPr>
          <a:xfrm>
            <a:off x="4151229" y="671153"/>
            <a:ext cx="416615" cy="769441"/>
          </a:xfrm>
          <a:prstGeom prst="rect">
            <a:avLst/>
          </a:prstGeom>
          <a:noFill/>
        </p:spPr>
        <p:txBody>
          <a:bodyPr wrap="square" lIns="91440" tIns="45720" rIns="91440" bIns="45720">
            <a:spAutoFit/>
          </a:bodyPr>
          <a:lstStyle/>
          <a:p>
            <a:pPr algn="ctr"/>
            <a:r>
              <a:rPr lang="en-US" sz="4400" b="0" cap="none" spc="0" dirty="0">
                <a:ln w="18415" cmpd="sng">
                  <a:solidFill>
                    <a:schemeClr val="tx1"/>
                  </a:solidFill>
                  <a:prstDash val="solid"/>
                </a:ln>
                <a:solidFill>
                  <a:srgbClr val="FF0000"/>
                </a:solidFill>
                <a:effectLst>
                  <a:outerShdw blurRad="63500" dir="3600000" algn="tl" rotWithShape="0">
                    <a:srgbClr val="000000">
                      <a:alpha val="70000"/>
                    </a:srgbClr>
                  </a:outerShdw>
                </a:effectLst>
              </a:rPr>
              <a:t>x</a:t>
            </a:r>
          </a:p>
        </p:txBody>
      </p:sp>
      <p:sp>
        <p:nvSpPr>
          <p:cNvPr id="15" name="Rectangle 14"/>
          <p:cNvSpPr/>
          <p:nvPr/>
        </p:nvSpPr>
        <p:spPr>
          <a:xfrm>
            <a:off x="4160754" y="2350032"/>
            <a:ext cx="416615" cy="769441"/>
          </a:xfrm>
          <a:prstGeom prst="rect">
            <a:avLst/>
          </a:prstGeom>
          <a:noFill/>
        </p:spPr>
        <p:txBody>
          <a:bodyPr wrap="square" lIns="91440" tIns="45720" rIns="91440" bIns="45720">
            <a:spAutoFit/>
          </a:bodyPr>
          <a:lstStyle/>
          <a:p>
            <a:pPr algn="ctr"/>
            <a:r>
              <a:rPr lang="en-US" sz="4400" b="0" cap="none" spc="0" dirty="0">
                <a:ln w="18415" cmpd="sng">
                  <a:solidFill>
                    <a:schemeClr val="tx1"/>
                  </a:solidFill>
                  <a:prstDash val="solid"/>
                </a:ln>
                <a:solidFill>
                  <a:srgbClr val="FF0000"/>
                </a:solidFill>
                <a:effectLst>
                  <a:outerShdw blurRad="63500" dir="3600000" algn="tl" rotWithShape="0">
                    <a:srgbClr val="000000">
                      <a:alpha val="70000"/>
                    </a:srgbClr>
                  </a:outerShdw>
                </a:effectLst>
              </a:rPr>
              <a:t>x</a:t>
            </a:r>
          </a:p>
        </p:txBody>
      </p:sp>
      <p:sp>
        <p:nvSpPr>
          <p:cNvPr id="16" name="Rectangle 15"/>
          <p:cNvSpPr/>
          <p:nvPr/>
        </p:nvSpPr>
        <p:spPr bwMode="auto">
          <a:xfrm>
            <a:off x="-3409" y="5257800"/>
            <a:ext cx="1295400" cy="26670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7" name="Rectangle 16"/>
          <p:cNvSpPr/>
          <p:nvPr/>
        </p:nvSpPr>
        <p:spPr bwMode="auto">
          <a:xfrm>
            <a:off x="5088544" y="561975"/>
            <a:ext cx="833718" cy="13335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8" name="Rectangle 17"/>
          <p:cNvSpPr/>
          <p:nvPr/>
        </p:nvSpPr>
        <p:spPr bwMode="auto">
          <a:xfrm>
            <a:off x="6383944" y="2644588"/>
            <a:ext cx="1524000"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9" name="Rectangle 18"/>
          <p:cNvSpPr/>
          <p:nvPr/>
        </p:nvSpPr>
        <p:spPr bwMode="auto">
          <a:xfrm>
            <a:off x="6388426" y="33909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0" name="Rectangle 19"/>
          <p:cNvSpPr/>
          <p:nvPr/>
        </p:nvSpPr>
        <p:spPr bwMode="auto">
          <a:xfrm>
            <a:off x="6388426" y="41148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1" name="Rectangle 20"/>
          <p:cNvSpPr/>
          <p:nvPr/>
        </p:nvSpPr>
        <p:spPr bwMode="auto">
          <a:xfrm>
            <a:off x="6388426" y="4915457"/>
            <a:ext cx="1519518"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4" name="Freeform 23"/>
          <p:cNvSpPr/>
          <p:nvPr/>
        </p:nvSpPr>
        <p:spPr bwMode="auto">
          <a:xfrm>
            <a:off x="720123" y="1029837"/>
            <a:ext cx="2101755" cy="1552885"/>
          </a:xfrm>
          <a:custGeom>
            <a:avLst/>
            <a:gdLst>
              <a:gd name="connsiteX0" fmla="*/ 0 w 2101755"/>
              <a:gd name="connsiteY0" fmla="*/ 0 h 1542995"/>
              <a:gd name="connsiteX1" fmla="*/ 313899 w 2101755"/>
              <a:gd name="connsiteY1" fmla="*/ 177421 h 1542995"/>
              <a:gd name="connsiteX2" fmla="*/ 491320 w 2101755"/>
              <a:gd name="connsiteY2" fmla="*/ 559559 h 1542995"/>
              <a:gd name="connsiteX3" fmla="*/ 818866 w 2101755"/>
              <a:gd name="connsiteY3" fmla="*/ 1378424 h 1542995"/>
              <a:gd name="connsiteX4" fmla="*/ 1050878 w 2101755"/>
              <a:gd name="connsiteY4" fmla="*/ 1528550 h 1542995"/>
              <a:gd name="connsiteX5" fmla="*/ 2101755 w 2101755"/>
              <a:gd name="connsiteY5" fmla="*/ 1528550 h 1542995"/>
              <a:gd name="connsiteX0" fmla="*/ 0 w 2101755"/>
              <a:gd name="connsiteY0" fmla="*/ 0 h 1551301"/>
              <a:gd name="connsiteX1" fmla="*/ 313899 w 2101755"/>
              <a:gd name="connsiteY1" fmla="*/ 177421 h 1551301"/>
              <a:gd name="connsiteX2" fmla="*/ 491320 w 2101755"/>
              <a:gd name="connsiteY2" fmla="*/ 559559 h 1551301"/>
              <a:gd name="connsiteX3" fmla="*/ 818866 w 2101755"/>
              <a:gd name="connsiteY3" fmla="*/ 1378424 h 1551301"/>
              <a:gd name="connsiteX4" fmla="*/ 1158034 w 2101755"/>
              <a:gd name="connsiteY4" fmla="*/ 1540456 h 1551301"/>
              <a:gd name="connsiteX5" fmla="*/ 2101755 w 2101755"/>
              <a:gd name="connsiteY5" fmla="*/ 1528550 h 1551301"/>
              <a:gd name="connsiteX0" fmla="*/ 0 w 2101755"/>
              <a:gd name="connsiteY0" fmla="*/ 0 h 1552885"/>
              <a:gd name="connsiteX1" fmla="*/ 313899 w 2101755"/>
              <a:gd name="connsiteY1" fmla="*/ 177421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 name="connsiteX0" fmla="*/ 0 w 2101755"/>
              <a:gd name="connsiteY0" fmla="*/ 0 h 1552885"/>
              <a:gd name="connsiteX1" fmla="*/ 309136 w 2101755"/>
              <a:gd name="connsiteY1" fmla="*/ 194090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1755" h="1552885">
                <a:moveTo>
                  <a:pt x="0" y="0"/>
                </a:moveTo>
                <a:cubicBezTo>
                  <a:pt x="116006" y="42080"/>
                  <a:pt x="227249" y="100830"/>
                  <a:pt x="309136" y="194090"/>
                </a:cubicBezTo>
                <a:cubicBezTo>
                  <a:pt x="391023" y="287350"/>
                  <a:pt x="407159" y="365742"/>
                  <a:pt x="491320" y="559559"/>
                </a:cubicBezTo>
                <a:cubicBezTo>
                  <a:pt x="575481" y="753376"/>
                  <a:pt x="702984" y="1193509"/>
                  <a:pt x="814103" y="1356992"/>
                </a:cubicBezTo>
                <a:cubicBezTo>
                  <a:pt x="925222" y="1520475"/>
                  <a:pt x="943425" y="1511863"/>
                  <a:pt x="1158034" y="1540456"/>
                </a:cubicBezTo>
                <a:cubicBezTo>
                  <a:pt x="1372643" y="1569049"/>
                  <a:pt x="1683224" y="1541060"/>
                  <a:pt x="2101755" y="1528550"/>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5" name="Freeform 24"/>
          <p:cNvSpPr/>
          <p:nvPr/>
        </p:nvSpPr>
        <p:spPr bwMode="auto">
          <a:xfrm>
            <a:off x="733771" y="838769"/>
            <a:ext cx="2088107" cy="514152"/>
          </a:xfrm>
          <a:custGeom>
            <a:avLst/>
            <a:gdLst>
              <a:gd name="connsiteX0" fmla="*/ 0 w 2088107"/>
              <a:gd name="connsiteY0" fmla="*/ 0 h 512300"/>
              <a:gd name="connsiteX1" fmla="*/ 491319 w 2088107"/>
              <a:gd name="connsiteY1" fmla="*/ 327546 h 512300"/>
              <a:gd name="connsiteX2" fmla="*/ 1023582 w 2088107"/>
              <a:gd name="connsiteY2" fmla="*/ 491319 h 512300"/>
              <a:gd name="connsiteX3" fmla="*/ 2088107 w 2088107"/>
              <a:gd name="connsiteY3" fmla="*/ 504967 h 512300"/>
              <a:gd name="connsiteX0" fmla="*/ 0 w 2088107"/>
              <a:gd name="connsiteY0" fmla="*/ 0 h 514152"/>
              <a:gd name="connsiteX1" fmla="*/ 507988 w 2088107"/>
              <a:gd name="connsiteY1" fmla="*/ 296589 h 514152"/>
              <a:gd name="connsiteX2" fmla="*/ 1023582 w 2088107"/>
              <a:gd name="connsiteY2" fmla="*/ 491319 h 514152"/>
              <a:gd name="connsiteX3" fmla="*/ 2088107 w 2088107"/>
              <a:gd name="connsiteY3" fmla="*/ 504967 h 514152"/>
              <a:gd name="connsiteX0" fmla="*/ 0 w 2088107"/>
              <a:gd name="connsiteY0" fmla="*/ 0 h 514152"/>
              <a:gd name="connsiteX1" fmla="*/ 163773 w 2088107"/>
              <a:gd name="connsiteY1" fmla="*/ 108969 h 514152"/>
              <a:gd name="connsiteX2" fmla="*/ 507988 w 2088107"/>
              <a:gd name="connsiteY2" fmla="*/ 296589 h 514152"/>
              <a:gd name="connsiteX3" fmla="*/ 1023582 w 2088107"/>
              <a:gd name="connsiteY3" fmla="*/ 491319 h 514152"/>
              <a:gd name="connsiteX4" fmla="*/ 2088107 w 2088107"/>
              <a:gd name="connsiteY4" fmla="*/ 504967 h 514152"/>
              <a:gd name="connsiteX0" fmla="*/ 0 w 2088107"/>
              <a:gd name="connsiteY0" fmla="*/ 0 h 514152"/>
              <a:gd name="connsiteX1" fmla="*/ 185204 w 2088107"/>
              <a:gd name="connsiteY1" fmla="*/ 78012 h 514152"/>
              <a:gd name="connsiteX2" fmla="*/ 507988 w 2088107"/>
              <a:gd name="connsiteY2" fmla="*/ 296589 h 514152"/>
              <a:gd name="connsiteX3" fmla="*/ 1023582 w 2088107"/>
              <a:gd name="connsiteY3" fmla="*/ 491319 h 514152"/>
              <a:gd name="connsiteX4" fmla="*/ 2088107 w 2088107"/>
              <a:gd name="connsiteY4" fmla="*/ 504967 h 514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107" h="514152">
                <a:moveTo>
                  <a:pt x="0" y="0"/>
                </a:moveTo>
                <a:cubicBezTo>
                  <a:pt x="27296" y="18162"/>
                  <a:pt x="100539" y="28581"/>
                  <a:pt x="185204" y="78012"/>
                </a:cubicBezTo>
                <a:cubicBezTo>
                  <a:pt x="269869" y="127444"/>
                  <a:pt x="368259" y="227705"/>
                  <a:pt x="507988" y="296589"/>
                </a:cubicBezTo>
                <a:cubicBezTo>
                  <a:pt x="647717" y="365473"/>
                  <a:pt x="760229" y="456589"/>
                  <a:pt x="1023582" y="491319"/>
                </a:cubicBezTo>
                <a:cubicBezTo>
                  <a:pt x="1286935" y="526049"/>
                  <a:pt x="1688910" y="512928"/>
                  <a:pt x="2088107" y="504967"/>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6" name="Rectangle 25"/>
          <p:cNvSpPr/>
          <p:nvPr/>
        </p:nvSpPr>
        <p:spPr bwMode="auto">
          <a:xfrm>
            <a:off x="2507269" y="647700"/>
            <a:ext cx="487362"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7" name="Rectangle 26"/>
          <p:cNvSpPr/>
          <p:nvPr/>
        </p:nvSpPr>
        <p:spPr bwMode="auto">
          <a:xfrm>
            <a:off x="2659669" y="800099"/>
            <a:ext cx="243681" cy="609601"/>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8" name="Rectangle 27"/>
          <p:cNvSpPr/>
          <p:nvPr/>
        </p:nvSpPr>
        <p:spPr bwMode="auto">
          <a:xfrm>
            <a:off x="2679512" y="17907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9" name="Rectangle 28"/>
          <p:cNvSpPr/>
          <p:nvPr/>
        </p:nvSpPr>
        <p:spPr bwMode="auto">
          <a:xfrm>
            <a:off x="2679512" y="2095500"/>
            <a:ext cx="152400" cy="1524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0" name="Rectangle 29"/>
          <p:cNvSpPr/>
          <p:nvPr/>
        </p:nvSpPr>
        <p:spPr bwMode="auto">
          <a:xfrm>
            <a:off x="2672369" y="25527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1" name="Rectangle 30"/>
          <p:cNvSpPr/>
          <p:nvPr/>
        </p:nvSpPr>
        <p:spPr bwMode="auto">
          <a:xfrm>
            <a:off x="2679512" y="29336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2" name="Rectangle 31"/>
          <p:cNvSpPr/>
          <p:nvPr/>
        </p:nvSpPr>
        <p:spPr bwMode="auto">
          <a:xfrm>
            <a:off x="2674750" y="30860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3" name="Rectangle 32"/>
          <p:cNvSpPr/>
          <p:nvPr/>
        </p:nvSpPr>
        <p:spPr bwMode="auto">
          <a:xfrm>
            <a:off x="2665225" y="33909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4" name="Rectangle 33"/>
          <p:cNvSpPr/>
          <p:nvPr/>
        </p:nvSpPr>
        <p:spPr bwMode="auto">
          <a:xfrm>
            <a:off x="2679512" y="38481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5" name="Rectangle 34"/>
          <p:cNvSpPr/>
          <p:nvPr/>
        </p:nvSpPr>
        <p:spPr bwMode="auto">
          <a:xfrm>
            <a:off x="2684275" y="4086225"/>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6" name="Rectangle 35"/>
          <p:cNvSpPr/>
          <p:nvPr/>
        </p:nvSpPr>
        <p:spPr bwMode="auto">
          <a:xfrm>
            <a:off x="2674750" y="44577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7" name="Rectangle 36"/>
          <p:cNvSpPr/>
          <p:nvPr/>
        </p:nvSpPr>
        <p:spPr bwMode="auto">
          <a:xfrm>
            <a:off x="2693800" y="4834708"/>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8" name="Text Box 4"/>
          <p:cNvSpPr txBox="1">
            <a:spLocks noChangeArrowheads="1"/>
          </p:cNvSpPr>
          <p:nvPr/>
        </p:nvSpPr>
        <p:spPr bwMode="auto">
          <a:xfrm>
            <a:off x="10131" y="884432"/>
            <a:ext cx="9144001" cy="1446550"/>
          </a:xfrm>
          <a:prstGeom prst="rect">
            <a:avLst/>
          </a:prstGeom>
          <a:solidFill>
            <a:srgbClr val="FFFF00"/>
          </a:solidFill>
          <a:ln w="76200">
            <a:solidFill>
              <a:srgbClr val="FF0000"/>
            </a:solidFill>
          </a:ln>
          <a:effectLst/>
        </p:spPr>
        <p:txBody>
          <a:bodyPr wrap="squar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lgn="l">
              <a:spcBef>
                <a:spcPct val="50000"/>
              </a:spcBef>
            </a:pPr>
            <a:r>
              <a:rPr lang="en-US" sz="4400" b="0" dirty="0">
                <a:latin typeface="Arial Narrow" panose="020B0606020202030204" pitchFamily="34" charset="0"/>
              </a:rPr>
              <a:t>11. </a:t>
            </a:r>
            <a:r>
              <a:rPr lang="en-US" sz="4400" b="0" dirty="0">
                <a:latin typeface="Arial Narrow"/>
                <a:ea typeface="Times New Roman"/>
                <a:cs typeface="Times New Roman"/>
              </a:rPr>
              <a:t>During which geologic period did the </a:t>
            </a:r>
            <a:br>
              <a:rPr lang="en-US" sz="4400" b="0" dirty="0">
                <a:latin typeface="Arial Narrow"/>
                <a:ea typeface="Times New Roman"/>
                <a:cs typeface="Times New Roman"/>
              </a:rPr>
            </a:br>
            <a:r>
              <a:rPr lang="en-US" sz="4400" b="0" dirty="0">
                <a:latin typeface="Arial Narrow"/>
                <a:ea typeface="Times New Roman"/>
                <a:cs typeface="Times New Roman"/>
              </a:rPr>
              <a:t>      earliest mammals first appear? </a:t>
            </a:r>
            <a:endParaRPr lang="en-US" sz="4400" b="0" dirty="0">
              <a:latin typeface="Arial Narrow" panose="020B0606020202030204" pitchFamily="34" charset="0"/>
            </a:endParaRPr>
          </a:p>
        </p:txBody>
      </p:sp>
      <p:sp>
        <p:nvSpPr>
          <p:cNvPr id="39" name="Text Box 4"/>
          <p:cNvSpPr txBox="1">
            <a:spLocks noChangeArrowheads="1"/>
          </p:cNvSpPr>
          <p:nvPr/>
        </p:nvSpPr>
        <p:spPr bwMode="auto">
          <a:xfrm>
            <a:off x="1981200" y="5181600"/>
            <a:ext cx="5619751" cy="923330"/>
          </a:xfrm>
          <a:prstGeom prst="rect">
            <a:avLst/>
          </a:prstGeom>
          <a:solidFill>
            <a:srgbClr val="FFFF00"/>
          </a:solidFill>
          <a:ln w="76200">
            <a:solidFill>
              <a:srgbClr val="FF0000"/>
            </a:solidFill>
          </a:ln>
          <a:effectLst/>
        </p:spPr>
        <p:txBody>
          <a:bodyPr wrap="squar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5400" b="0" dirty="0">
                <a:latin typeface="Arial Narrow" panose="020B0606020202030204" pitchFamily="34" charset="0"/>
              </a:rPr>
              <a:t>Triassic</a:t>
            </a:r>
          </a:p>
        </p:txBody>
      </p:sp>
    </p:spTree>
    <p:extLst>
      <p:ext uri="{BB962C8B-B14F-4D97-AF65-F5344CB8AC3E}">
        <p14:creationId xmlns:p14="http://schemas.microsoft.com/office/powerpoint/2010/main" val="218929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grpSp>
        <p:nvGrpSpPr>
          <p:cNvPr id="79874" name="Group 2"/>
          <p:cNvGrpSpPr>
            <a:grpSpLocks/>
          </p:cNvGrpSpPr>
          <p:nvPr/>
        </p:nvGrpSpPr>
        <p:grpSpPr bwMode="auto">
          <a:xfrm>
            <a:off x="-16856" y="38100"/>
            <a:ext cx="9144000" cy="6248400"/>
            <a:chOff x="0" y="0"/>
            <a:chExt cx="5760" cy="3936"/>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1"/>
          <p:cNvSpPr/>
          <p:nvPr/>
        </p:nvSpPr>
        <p:spPr bwMode="auto">
          <a:xfrm>
            <a:off x="644290" y="4381500"/>
            <a:ext cx="786653"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6" name="Rectangle 5"/>
          <p:cNvSpPr/>
          <p:nvPr/>
        </p:nvSpPr>
        <p:spPr bwMode="auto">
          <a:xfrm>
            <a:off x="135544" y="1250094"/>
            <a:ext cx="224118" cy="3398106"/>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7" name="Freeform 6"/>
          <p:cNvSpPr/>
          <p:nvPr/>
        </p:nvSpPr>
        <p:spPr bwMode="auto">
          <a:xfrm>
            <a:off x="341799" y="1245545"/>
            <a:ext cx="7436223" cy="3665363"/>
          </a:xfrm>
          <a:custGeom>
            <a:avLst/>
            <a:gdLst>
              <a:gd name="connsiteX0" fmla="*/ 0 w 7436223"/>
              <a:gd name="connsiteY0" fmla="*/ 6013 h 3860887"/>
              <a:gd name="connsiteX1" fmla="*/ 389964 w 7436223"/>
              <a:gd name="connsiteY1" fmla="*/ 19460 h 3860887"/>
              <a:gd name="connsiteX2" fmla="*/ 605117 w 7436223"/>
              <a:gd name="connsiteY2" fmla="*/ 167377 h 3860887"/>
              <a:gd name="connsiteX3" fmla="*/ 699247 w 7436223"/>
              <a:gd name="connsiteY3" fmla="*/ 476660 h 3860887"/>
              <a:gd name="connsiteX4" fmla="*/ 1237129 w 7436223"/>
              <a:gd name="connsiteY4" fmla="*/ 3623271 h 3860887"/>
              <a:gd name="connsiteX5" fmla="*/ 1748117 w 7436223"/>
              <a:gd name="connsiteY5" fmla="*/ 3636719 h 3860887"/>
              <a:gd name="connsiteX6" fmla="*/ 7436223 w 7436223"/>
              <a:gd name="connsiteY6" fmla="*/ 3636719 h 3860887"/>
              <a:gd name="connsiteX0" fmla="*/ 0 w 7436223"/>
              <a:gd name="connsiteY0" fmla="*/ 6013 h 3680546"/>
              <a:gd name="connsiteX1" fmla="*/ 389964 w 7436223"/>
              <a:gd name="connsiteY1" fmla="*/ 19460 h 3680546"/>
              <a:gd name="connsiteX2" fmla="*/ 605117 w 7436223"/>
              <a:gd name="connsiteY2" fmla="*/ 167377 h 3680546"/>
              <a:gd name="connsiteX3" fmla="*/ 699247 w 7436223"/>
              <a:gd name="connsiteY3" fmla="*/ 476660 h 3680546"/>
              <a:gd name="connsiteX4" fmla="*/ 1129553 w 7436223"/>
              <a:gd name="connsiteY4" fmla="*/ 3045048 h 3680546"/>
              <a:gd name="connsiteX5" fmla="*/ 1748117 w 7436223"/>
              <a:gd name="connsiteY5" fmla="*/ 3636719 h 3680546"/>
              <a:gd name="connsiteX6" fmla="*/ 7436223 w 7436223"/>
              <a:gd name="connsiteY6" fmla="*/ 3636719 h 3680546"/>
              <a:gd name="connsiteX0" fmla="*/ 0 w 7436223"/>
              <a:gd name="connsiteY0" fmla="*/ 6013 h 3731346"/>
              <a:gd name="connsiteX1" fmla="*/ 389964 w 7436223"/>
              <a:gd name="connsiteY1" fmla="*/ 19460 h 3731346"/>
              <a:gd name="connsiteX2" fmla="*/ 605117 w 7436223"/>
              <a:gd name="connsiteY2" fmla="*/ 167377 h 3731346"/>
              <a:gd name="connsiteX3" fmla="*/ 699247 w 7436223"/>
              <a:gd name="connsiteY3" fmla="*/ 476660 h 3731346"/>
              <a:gd name="connsiteX4" fmla="*/ 1048871 w 7436223"/>
              <a:gd name="connsiteY4" fmla="*/ 2359248 h 3731346"/>
              <a:gd name="connsiteX5" fmla="*/ 1748117 w 7436223"/>
              <a:gd name="connsiteY5" fmla="*/ 3636719 h 3731346"/>
              <a:gd name="connsiteX6" fmla="*/ 7436223 w 7436223"/>
              <a:gd name="connsiteY6" fmla="*/ 3636719 h 3731346"/>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2595282 w 7436223"/>
              <a:gd name="connsiteY5" fmla="*/ 3663613 h 3751738"/>
              <a:gd name="connsiteX6" fmla="*/ 7436223 w 7436223"/>
              <a:gd name="connsiteY6" fmla="*/ 3636719 h 3751738"/>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1573305 w 7436223"/>
              <a:gd name="connsiteY5" fmla="*/ 3179519 h 3751738"/>
              <a:gd name="connsiteX6" fmla="*/ 2595282 w 7436223"/>
              <a:gd name="connsiteY6" fmla="*/ 3663613 h 3751738"/>
              <a:gd name="connsiteX7" fmla="*/ 7436223 w 7436223"/>
              <a:gd name="connsiteY7" fmla="*/ 3636719 h 3751738"/>
              <a:gd name="connsiteX0" fmla="*/ 0 w 7436223"/>
              <a:gd name="connsiteY0" fmla="*/ 6013 h 3750931"/>
              <a:gd name="connsiteX1" fmla="*/ 389964 w 7436223"/>
              <a:gd name="connsiteY1" fmla="*/ 19460 h 3750931"/>
              <a:gd name="connsiteX2" fmla="*/ 605117 w 7436223"/>
              <a:gd name="connsiteY2" fmla="*/ 167377 h 3750931"/>
              <a:gd name="connsiteX3" fmla="*/ 699247 w 7436223"/>
              <a:gd name="connsiteY3" fmla="*/ 476660 h 3750931"/>
              <a:gd name="connsiteX4" fmla="*/ 1048871 w 7436223"/>
              <a:gd name="connsiteY4" fmla="*/ 2359248 h 3750931"/>
              <a:gd name="connsiteX5" fmla="*/ 1317810 w 7436223"/>
              <a:gd name="connsiteY5" fmla="*/ 3650166 h 3750931"/>
              <a:gd name="connsiteX6" fmla="*/ 2595282 w 7436223"/>
              <a:gd name="connsiteY6" fmla="*/ 3663613 h 3750931"/>
              <a:gd name="connsiteX7" fmla="*/ 7436223 w 7436223"/>
              <a:gd name="connsiteY7" fmla="*/ 3636719 h 3750931"/>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1531 h 3664173"/>
              <a:gd name="connsiteX1" fmla="*/ 389964 w 7436223"/>
              <a:gd name="connsiteY1" fmla="*/ 14978 h 3664173"/>
              <a:gd name="connsiteX2" fmla="*/ 437029 w 7436223"/>
              <a:gd name="connsiteY2" fmla="*/ 17920 h 3664173"/>
              <a:gd name="connsiteX3" fmla="*/ 605117 w 7436223"/>
              <a:gd name="connsiteY3" fmla="*/ 162895 h 3664173"/>
              <a:gd name="connsiteX4" fmla="*/ 699247 w 7436223"/>
              <a:gd name="connsiteY4" fmla="*/ 472178 h 3664173"/>
              <a:gd name="connsiteX5" fmla="*/ 1048871 w 7436223"/>
              <a:gd name="connsiteY5" fmla="*/ 2354766 h 3664173"/>
              <a:gd name="connsiteX6" fmla="*/ 1317810 w 7436223"/>
              <a:gd name="connsiteY6" fmla="*/ 3645684 h 3664173"/>
              <a:gd name="connsiteX7" fmla="*/ 2595282 w 7436223"/>
              <a:gd name="connsiteY7" fmla="*/ 3659131 h 3664173"/>
              <a:gd name="connsiteX8" fmla="*/ 7436223 w 7436223"/>
              <a:gd name="connsiteY8" fmla="*/ 3632237 h 3664173"/>
              <a:gd name="connsiteX0" fmla="*/ 0 w 7436223"/>
              <a:gd name="connsiteY0" fmla="*/ 2240 h 3664882"/>
              <a:gd name="connsiteX1" fmla="*/ 368533 w 7436223"/>
              <a:gd name="connsiteY1" fmla="*/ 8543 h 3664882"/>
              <a:gd name="connsiteX2" fmla="*/ 437029 w 7436223"/>
              <a:gd name="connsiteY2" fmla="*/ 18629 h 3664882"/>
              <a:gd name="connsiteX3" fmla="*/ 605117 w 7436223"/>
              <a:gd name="connsiteY3" fmla="*/ 163604 h 3664882"/>
              <a:gd name="connsiteX4" fmla="*/ 699247 w 7436223"/>
              <a:gd name="connsiteY4" fmla="*/ 472887 h 3664882"/>
              <a:gd name="connsiteX5" fmla="*/ 1048871 w 7436223"/>
              <a:gd name="connsiteY5" fmla="*/ 2355475 h 3664882"/>
              <a:gd name="connsiteX6" fmla="*/ 1317810 w 7436223"/>
              <a:gd name="connsiteY6" fmla="*/ 3646393 h 3664882"/>
              <a:gd name="connsiteX7" fmla="*/ 2595282 w 7436223"/>
              <a:gd name="connsiteY7" fmla="*/ 3659840 h 3664882"/>
              <a:gd name="connsiteX8" fmla="*/ 7436223 w 7436223"/>
              <a:gd name="connsiteY8" fmla="*/ 3632946 h 3664882"/>
              <a:gd name="connsiteX0" fmla="*/ 0 w 7436223"/>
              <a:gd name="connsiteY0" fmla="*/ 2463 h 3665105"/>
              <a:gd name="connsiteX1" fmla="*/ 368533 w 7436223"/>
              <a:gd name="connsiteY1" fmla="*/ 8766 h 3665105"/>
              <a:gd name="connsiteX2" fmla="*/ 487035 w 7436223"/>
              <a:gd name="connsiteY2" fmla="*/ 28377 h 3665105"/>
              <a:gd name="connsiteX3" fmla="*/ 605117 w 7436223"/>
              <a:gd name="connsiteY3" fmla="*/ 163827 h 3665105"/>
              <a:gd name="connsiteX4" fmla="*/ 699247 w 7436223"/>
              <a:gd name="connsiteY4" fmla="*/ 473110 h 3665105"/>
              <a:gd name="connsiteX5" fmla="*/ 1048871 w 7436223"/>
              <a:gd name="connsiteY5" fmla="*/ 2355698 h 3665105"/>
              <a:gd name="connsiteX6" fmla="*/ 1317810 w 7436223"/>
              <a:gd name="connsiteY6" fmla="*/ 3646616 h 3665105"/>
              <a:gd name="connsiteX7" fmla="*/ 2595282 w 7436223"/>
              <a:gd name="connsiteY7" fmla="*/ 3660063 h 3665105"/>
              <a:gd name="connsiteX8" fmla="*/ 7436223 w 7436223"/>
              <a:gd name="connsiteY8" fmla="*/ 3633169 h 3665105"/>
              <a:gd name="connsiteX0" fmla="*/ 0 w 7436223"/>
              <a:gd name="connsiteY0" fmla="*/ 9505 h 3672147"/>
              <a:gd name="connsiteX1" fmla="*/ 380439 w 7436223"/>
              <a:gd name="connsiteY1" fmla="*/ 1520 h 3672147"/>
              <a:gd name="connsiteX2" fmla="*/ 487035 w 7436223"/>
              <a:gd name="connsiteY2" fmla="*/ 35419 h 3672147"/>
              <a:gd name="connsiteX3" fmla="*/ 605117 w 7436223"/>
              <a:gd name="connsiteY3" fmla="*/ 170869 h 3672147"/>
              <a:gd name="connsiteX4" fmla="*/ 699247 w 7436223"/>
              <a:gd name="connsiteY4" fmla="*/ 480152 h 3672147"/>
              <a:gd name="connsiteX5" fmla="*/ 1048871 w 7436223"/>
              <a:gd name="connsiteY5" fmla="*/ 2362740 h 3672147"/>
              <a:gd name="connsiteX6" fmla="*/ 1317810 w 7436223"/>
              <a:gd name="connsiteY6" fmla="*/ 3653658 h 3672147"/>
              <a:gd name="connsiteX7" fmla="*/ 2595282 w 7436223"/>
              <a:gd name="connsiteY7" fmla="*/ 3667105 h 3672147"/>
              <a:gd name="connsiteX8" fmla="*/ 7436223 w 7436223"/>
              <a:gd name="connsiteY8" fmla="*/ 3640211 h 3672147"/>
              <a:gd name="connsiteX0" fmla="*/ 0 w 7436223"/>
              <a:gd name="connsiteY0" fmla="*/ 4567 h 3667209"/>
              <a:gd name="connsiteX1" fmla="*/ 382820 w 7436223"/>
              <a:gd name="connsiteY1" fmla="*/ 3726 h 3667209"/>
              <a:gd name="connsiteX2" fmla="*/ 487035 w 7436223"/>
              <a:gd name="connsiteY2" fmla="*/ 30481 h 3667209"/>
              <a:gd name="connsiteX3" fmla="*/ 605117 w 7436223"/>
              <a:gd name="connsiteY3" fmla="*/ 165931 h 3667209"/>
              <a:gd name="connsiteX4" fmla="*/ 699247 w 7436223"/>
              <a:gd name="connsiteY4" fmla="*/ 475214 h 3667209"/>
              <a:gd name="connsiteX5" fmla="*/ 1048871 w 7436223"/>
              <a:gd name="connsiteY5" fmla="*/ 2357802 h 3667209"/>
              <a:gd name="connsiteX6" fmla="*/ 1317810 w 7436223"/>
              <a:gd name="connsiteY6" fmla="*/ 3648720 h 3667209"/>
              <a:gd name="connsiteX7" fmla="*/ 2595282 w 7436223"/>
              <a:gd name="connsiteY7" fmla="*/ 3662167 h 3667209"/>
              <a:gd name="connsiteX8" fmla="*/ 7436223 w 7436223"/>
              <a:gd name="connsiteY8" fmla="*/ 3635273 h 3667209"/>
              <a:gd name="connsiteX0" fmla="*/ 0 w 7436223"/>
              <a:gd name="connsiteY0" fmla="*/ 5162 h 3667804"/>
              <a:gd name="connsiteX1" fmla="*/ 382820 w 7436223"/>
              <a:gd name="connsiteY1" fmla="*/ 4321 h 3667804"/>
              <a:gd name="connsiteX2" fmla="*/ 487035 w 7436223"/>
              <a:gd name="connsiteY2" fmla="*/ 40601 h 3667804"/>
              <a:gd name="connsiteX3" fmla="*/ 605117 w 7436223"/>
              <a:gd name="connsiteY3" fmla="*/ 166526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10126 h 3672768"/>
              <a:gd name="connsiteX1" fmla="*/ 382820 w 7436223"/>
              <a:gd name="connsiteY1" fmla="*/ 9285 h 3672768"/>
              <a:gd name="connsiteX2" fmla="*/ 487035 w 7436223"/>
              <a:gd name="connsiteY2" fmla="*/ 45565 h 3672768"/>
              <a:gd name="connsiteX3" fmla="*/ 699247 w 7436223"/>
              <a:gd name="connsiteY3" fmla="*/ 480773 h 3672768"/>
              <a:gd name="connsiteX4" fmla="*/ 1048871 w 7436223"/>
              <a:gd name="connsiteY4" fmla="*/ 2363361 h 3672768"/>
              <a:gd name="connsiteX5" fmla="*/ 1317810 w 7436223"/>
              <a:gd name="connsiteY5" fmla="*/ 3654279 h 3672768"/>
              <a:gd name="connsiteX6" fmla="*/ 2595282 w 7436223"/>
              <a:gd name="connsiteY6" fmla="*/ 3667726 h 3672768"/>
              <a:gd name="connsiteX7" fmla="*/ 7436223 w 7436223"/>
              <a:gd name="connsiteY7" fmla="*/ 3640832 h 3672768"/>
              <a:gd name="connsiteX0" fmla="*/ 0 w 7436223"/>
              <a:gd name="connsiteY0" fmla="*/ 11572 h 3674214"/>
              <a:gd name="connsiteX1" fmla="*/ 382820 w 7436223"/>
              <a:gd name="connsiteY1" fmla="*/ 10731 h 3674214"/>
              <a:gd name="connsiteX2" fmla="*/ 584666 w 7436223"/>
              <a:gd name="connsiteY2" fmla="*/ 137498 h 3674214"/>
              <a:gd name="connsiteX3" fmla="*/ 699247 w 7436223"/>
              <a:gd name="connsiteY3" fmla="*/ 482219 h 3674214"/>
              <a:gd name="connsiteX4" fmla="*/ 1048871 w 7436223"/>
              <a:gd name="connsiteY4" fmla="*/ 2364807 h 3674214"/>
              <a:gd name="connsiteX5" fmla="*/ 1317810 w 7436223"/>
              <a:gd name="connsiteY5" fmla="*/ 3655725 h 3674214"/>
              <a:gd name="connsiteX6" fmla="*/ 2595282 w 7436223"/>
              <a:gd name="connsiteY6" fmla="*/ 3669172 h 3674214"/>
              <a:gd name="connsiteX7" fmla="*/ 7436223 w 7436223"/>
              <a:gd name="connsiteY7" fmla="*/ 3642278 h 3674214"/>
              <a:gd name="connsiteX0" fmla="*/ 0 w 7436223"/>
              <a:gd name="connsiteY0" fmla="*/ 11051 h 3673693"/>
              <a:gd name="connsiteX1" fmla="*/ 382820 w 7436223"/>
              <a:gd name="connsiteY1" fmla="*/ 10210 h 3673693"/>
              <a:gd name="connsiteX2" fmla="*/ 567997 w 7436223"/>
              <a:gd name="connsiteY2" fmla="*/ 129834 h 3673693"/>
              <a:gd name="connsiteX3" fmla="*/ 699247 w 7436223"/>
              <a:gd name="connsiteY3" fmla="*/ 481698 h 3673693"/>
              <a:gd name="connsiteX4" fmla="*/ 1048871 w 7436223"/>
              <a:gd name="connsiteY4" fmla="*/ 2364286 h 3673693"/>
              <a:gd name="connsiteX5" fmla="*/ 1317810 w 7436223"/>
              <a:gd name="connsiteY5" fmla="*/ 3655204 h 3673693"/>
              <a:gd name="connsiteX6" fmla="*/ 2595282 w 7436223"/>
              <a:gd name="connsiteY6" fmla="*/ 3668651 h 3673693"/>
              <a:gd name="connsiteX7" fmla="*/ 7436223 w 7436223"/>
              <a:gd name="connsiteY7" fmla="*/ 3641757 h 3673693"/>
              <a:gd name="connsiteX0" fmla="*/ 0 w 7436223"/>
              <a:gd name="connsiteY0" fmla="*/ 10011 h 3672653"/>
              <a:gd name="connsiteX1" fmla="*/ 382820 w 7436223"/>
              <a:gd name="connsiteY1" fmla="*/ 9170 h 3672653"/>
              <a:gd name="connsiteX2" fmla="*/ 553710 w 7436223"/>
              <a:gd name="connsiteY2" fmla="*/ 114506 h 3672653"/>
              <a:gd name="connsiteX3" fmla="*/ 699247 w 7436223"/>
              <a:gd name="connsiteY3" fmla="*/ 480658 h 3672653"/>
              <a:gd name="connsiteX4" fmla="*/ 1048871 w 7436223"/>
              <a:gd name="connsiteY4" fmla="*/ 2363246 h 3672653"/>
              <a:gd name="connsiteX5" fmla="*/ 1317810 w 7436223"/>
              <a:gd name="connsiteY5" fmla="*/ 3654164 h 3672653"/>
              <a:gd name="connsiteX6" fmla="*/ 2595282 w 7436223"/>
              <a:gd name="connsiteY6" fmla="*/ 3667611 h 3672653"/>
              <a:gd name="connsiteX7" fmla="*/ 7436223 w 7436223"/>
              <a:gd name="connsiteY7" fmla="*/ 3640717 h 3672653"/>
              <a:gd name="connsiteX0" fmla="*/ 0 w 7436223"/>
              <a:gd name="connsiteY0" fmla="*/ 5953 h 3668595"/>
              <a:gd name="connsiteX1" fmla="*/ 382820 w 7436223"/>
              <a:gd name="connsiteY1" fmla="*/ 5112 h 3668595"/>
              <a:gd name="connsiteX2" fmla="*/ 553710 w 7436223"/>
              <a:gd name="connsiteY2" fmla="*/ 110448 h 3668595"/>
              <a:gd name="connsiteX3" fmla="*/ 699247 w 7436223"/>
              <a:gd name="connsiteY3" fmla="*/ 476600 h 3668595"/>
              <a:gd name="connsiteX4" fmla="*/ 1048871 w 7436223"/>
              <a:gd name="connsiteY4" fmla="*/ 2359188 h 3668595"/>
              <a:gd name="connsiteX5" fmla="*/ 1317810 w 7436223"/>
              <a:gd name="connsiteY5" fmla="*/ 3650106 h 3668595"/>
              <a:gd name="connsiteX6" fmla="*/ 2595282 w 7436223"/>
              <a:gd name="connsiteY6" fmla="*/ 3663553 h 3668595"/>
              <a:gd name="connsiteX7" fmla="*/ 7436223 w 7436223"/>
              <a:gd name="connsiteY7" fmla="*/ 3636659 h 3668595"/>
              <a:gd name="connsiteX0" fmla="*/ 0 w 7436223"/>
              <a:gd name="connsiteY0" fmla="*/ 9837 h 3672479"/>
              <a:gd name="connsiteX1" fmla="*/ 382820 w 7436223"/>
              <a:gd name="connsiteY1" fmla="*/ 8996 h 3672479"/>
              <a:gd name="connsiteX2" fmla="*/ 563235 w 7436223"/>
              <a:gd name="connsiteY2" fmla="*/ 111951 h 3672479"/>
              <a:gd name="connsiteX3" fmla="*/ 699247 w 7436223"/>
              <a:gd name="connsiteY3" fmla="*/ 480484 h 3672479"/>
              <a:gd name="connsiteX4" fmla="*/ 1048871 w 7436223"/>
              <a:gd name="connsiteY4" fmla="*/ 2363072 h 3672479"/>
              <a:gd name="connsiteX5" fmla="*/ 1317810 w 7436223"/>
              <a:gd name="connsiteY5" fmla="*/ 3653990 h 3672479"/>
              <a:gd name="connsiteX6" fmla="*/ 2595282 w 7436223"/>
              <a:gd name="connsiteY6" fmla="*/ 3667437 h 3672479"/>
              <a:gd name="connsiteX7" fmla="*/ 7436223 w 7436223"/>
              <a:gd name="connsiteY7"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65617 w 7436223"/>
              <a:gd name="connsiteY3" fmla="*/ 116715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27517 w 7436223"/>
              <a:gd name="connsiteY3" fmla="*/ 85758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4712 h 3667354"/>
              <a:gd name="connsiteX1" fmla="*/ 382820 w 7436223"/>
              <a:gd name="connsiteY1" fmla="*/ 3871 h 3667354"/>
              <a:gd name="connsiteX2" fmla="*/ 463223 w 7436223"/>
              <a:gd name="connsiteY2" fmla="*/ 33007 h 3667354"/>
              <a:gd name="connsiteX3" fmla="*/ 527517 w 7436223"/>
              <a:gd name="connsiteY3" fmla="*/ 80633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672773 w 7436223"/>
              <a:gd name="connsiteY6" fmla="*/ 346906 h 3666927"/>
              <a:gd name="connsiteX7" fmla="*/ 1048871 w 7436223"/>
              <a:gd name="connsiteY7" fmla="*/ 2357520 h 3666927"/>
              <a:gd name="connsiteX8" fmla="*/ 1317810 w 7436223"/>
              <a:gd name="connsiteY8" fmla="*/ 3648438 h 3666927"/>
              <a:gd name="connsiteX9" fmla="*/ 2595282 w 7436223"/>
              <a:gd name="connsiteY9" fmla="*/ 3661885 h 3666927"/>
              <a:gd name="connsiteX10" fmla="*/ 7436223 w 7436223"/>
              <a:gd name="connsiteY10"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672773 w 7436223"/>
              <a:gd name="connsiteY5" fmla="*/ 346906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18130 h 3680772"/>
              <a:gd name="connsiteX1" fmla="*/ 382820 w 7436223"/>
              <a:gd name="connsiteY1" fmla="*/ 17289 h 3680772"/>
              <a:gd name="connsiteX2" fmla="*/ 432267 w 7436223"/>
              <a:gd name="connsiteY2" fmla="*/ 27376 h 3680772"/>
              <a:gd name="connsiteX3" fmla="*/ 680197 w 7436223"/>
              <a:gd name="connsiteY3" fmla="*/ 353045 h 3680772"/>
              <a:gd name="connsiteX4" fmla="*/ 1048871 w 7436223"/>
              <a:gd name="connsiteY4" fmla="*/ 2371365 h 3680772"/>
              <a:gd name="connsiteX5" fmla="*/ 1317810 w 7436223"/>
              <a:gd name="connsiteY5" fmla="*/ 3662283 h 3680772"/>
              <a:gd name="connsiteX6" fmla="*/ 2595282 w 7436223"/>
              <a:gd name="connsiteY6" fmla="*/ 3675730 h 3680772"/>
              <a:gd name="connsiteX7" fmla="*/ 7436223 w 7436223"/>
              <a:gd name="connsiteY7" fmla="*/ 3648836 h 3680772"/>
              <a:gd name="connsiteX0" fmla="*/ 0 w 7436223"/>
              <a:gd name="connsiteY0" fmla="*/ 26972 h 3689614"/>
              <a:gd name="connsiteX1" fmla="*/ 382820 w 7436223"/>
              <a:gd name="connsiteY1" fmla="*/ 26131 h 3689614"/>
              <a:gd name="connsiteX2" fmla="*/ 680197 w 7436223"/>
              <a:gd name="connsiteY2" fmla="*/ 361887 h 3689614"/>
              <a:gd name="connsiteX3" fmla="*/ 1048871 w 7436223"/>
              <a:gd name="connsiteY3" fmla="*/ 2380207 h 3689614"/>
              <a:gd name="connsiteX4" fmla="*/ 1317810 w 7436223"/>
              <a:gd name="connsiteY4" fmla="*/ 3671125 h 3689614"/>
              <a:gd name="connsiteX5" fmla="*/ 2595282 w 7436223"/>
              <a:gd name="connsiteY5" fmla="*/ 3684572 h 3689614"/>
              <a:gd name="connsiteX6" fmla="*/ 7436223 w 7436223"/>
              <a:gd name="connsiteY6" fmla="*/ 3657678 h 3689614"/>
              <a:gd name="connsiteX0" fmla="*/ 0 w 7436223"/>
              <a:gd name="connsiteY0" fmla="*/ 49335 h 3711977"/>
              <a:gd name="connsiteX1" fmla="*/ 511408 w 7436223"/>
              <a:gd name="connsiteY1" fmla="*/ 19919 h 3711977"/>
              <a:gd name="connsiteX2" fmla="*/ 680197 w 7436223"/>
              <a:gd name="connsiteY2" fmla="*/ 384250 h 3711977"/>
              <a:gd name="connsiteX3" fmla="*/ 1048871 w 7436223"/>
              <a:gd name="connsiteY3" fmla="*/ 2402570 h 3711977"/>
              <a:gd name="connsiteX4" fmla="*/ 1317810 w 7436223"/>
              <a:gd name="connsiteY4" fmla="*/ 3693488 h 3711977"/>
              <a:gd name="connsiteX5" fmla="*/ 2595282 w 7436223"/>
              <a:gd name="connsiteY5" fmla="*/ 3706935 h 3711977"/>
              <a:gd name="connsiteX6" fmla="*/ 7436223 w 7436223"/>
              <a:gd name="connsiteY6" fmla="*/ 3680041 h 3711977"/>
              <a:gd name="connsiteX0" fmla="*/ 0 w 7436223"/>
              <a:gd name="connsiteY0" fmla="*/ 55476 h 3718118"/>
              <a:gd name="connsiteX1" fmla="*/ 511408 w 7436223"/>
              <a:gd name="connsiteY1" fmla="*/ 26060 h 3718118"/>
              <a:gd name="connsiteX2" fmla="*/ 680197 w 7436223"/>
              <a:gd name="connsiteY2" fmla="*/ 390391 h 3718118"/>
              <a:gd name="connsiteX3" fmla="*/ 1048871 w 7436223"/>
              <a:gd name="connsiteY3" fmla="*/ 2408711 h 3718118"/>
              <a:gd name="connsiteX4" fmla="*/ 1317810 w 7436223"/>
              <a:gd name="connsiteY4" fmla="*/ 3699629 h 3718118"/>
              <a:gd name="connsiteX5" fmla="*/ 2595282 w 7436223"/>
              <a:gd name="connsiteY5" fmla="*/ 3713076 h 3718118"/>
              <a:gd name="connsiteX6" fmla="*/ 7436223 w 7436223"/>
              <a:gd name="connsiteY6" fmla="*/ 3686182 h 3718118"/>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3606 h 3666248"/>
              <a:gd name="connsiteX1" fmla="*/ 680197 w 7436223"/>
              <a:gd name="connsiteY1" fmla="*/ 338521 h 3666248"/>
              <a:gd name="connsiteX2" fmla="*/ 1048871 w 7436223"/>
              <a:gd name="connsiteY2" fmla="*/ 2356841 h 3666248"/>
              <a:gd name="connsiteX3" fmla="*/ 1317810 w 7436223"/>
              <a:gd name="connsiteY3" fmla="*/ 3647759 h 3666248"/>
              <a:gd name="connsiteX4" fmla="*/ 2595282 w 7436223"/>
              <a:gd name="connsiteY4" fmla="*/ 3661206 h 3666248"/>
              <a:gd name="connsiteX5" fmla="*/ 7436223 w 7436223"/>
              <a:gd name="connsiteY5" fmla="*/ 3634312 h 3666248"/>
              <a:gd name="connsiteX0" fmla="*/ 0 w 7436223"/>
              <a:gd name="connsiteY0" fmla="*/ 0 h 3662642"/>
              <a:gd name="connsiteX1" fmla="*/ 432267 w 7436223"/>
              <a:gd name="connsiteY1" fmla="*/ 54490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9341 h 3671983"/>
              <a:gd name="connsiteX1" fmla="*/ 429886 w 7436223"/>
              <a:gd name="connsiteY1" fmla="*/ 28112 h 3671983"/>
              <a:gd name="connsiteX2" fmla="*/ 680197 w 7436223"/>
              <a:gd name="connsiteY2" fmla="*/ 344256 h 3671983"/>
              <a:gd name="connsiteX3" fmla="*/ 1048871 w 7436223"/>
              <a:gd name="connsiteY3" fmla="*/ 2362576 h 3671983"/>
              <a:gd name="connsiteX4" fmla="*/ 1317810 w 7436223"/>
              <a:gd name="connsiteY4" fmla="*/ 3653494 h 3671983"/>
              <a:gd name="connsiteX5" fmla="*/ 2595282 w 7436223"/>
              <a:gd name="connsiteY5" fmla="*/ 3666941 h 3671983"/>
              <a:gd name="connsiteX6" fmla="*/ 7436223 w 7436223"/>
              <a:gd name="connsiteY6" fmla="*/ 3640047 h 3671983"/>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7855 h 3670497"/>
              <a:gd name="connsiteX1" fmla="*/ 344161 w 7436223"/>
              <a:gd name="connsiteY1" fmla="*/ 12339 h 3670497"/>
              <a:gd name="connsiteX2" fmla="*/ 680197 w 7436223"/>
              <a:gd name="connsiteY2" fmla="*/ 342770 h 3670497"/>
              <a:gd name="connsiteX3" fmla="*/ 1048871 w 7436223"/>
              <a:gd name="connsiteY3" fmla="*/ 2361090 h 3670497"/>
              <a:gd name="connsiteX4" fmla="*/ 1317810 w 7436223"/>
              <a:gd name="connsiteY4" fmla="*/ 3652008 h 3670497"/>
              <a:gd name="connsiteX5" fmla="*/ 2595282 w 7436223"/>
              <a:gd name="connsiteY5" fmla="*/ 3665455 h 3670497"/>
              <a:gd name="connsiteX6" fmla="*/ 7436223 w 7436223"/>
              <a:gd name="connsiteY6" fmla="*/ 3638561 h 3670497"/>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6555 h 3669197"/>
              <a:gd name="connsiteX1" fmla="*/ 344161 w 7436223"/>
              <a:gd name="connsiteY1" fmla="*/ 11039 h 3669197"/>
              <a:gd name="connsiteX2" fmla="*/ 680197 w 7436223"/>
              <a:gd name="connsiteY2" fmla="*/ 341470 h 3669197"/>
              <a:gd name="connsiteX3" fmla="*/ 1048871 w 7436223"/>
              <a:gd name="connsiteY3" fmla="*/ 2359790 h 3669197"/>
              <a:gd name="connsiteX4" fmla="*/ 1317810 w 7436223"/>
              <a:gd name="connsiteY4" fmla="*/ 3650708 h 3669197"/>
              <a:gd name="connsiteX5" fmla="*/ 2595282 w 7436223"/>
              <a:gd name="connsiteY5" fmla="*/ 3664155 h 3669197"/>
              <a:gd name="connsiteX6" fmla="*/ 7436223 w 7436223"/>
              <a:gd name="connsiteY6" fmla="*/ 3637261 h 3669197"/>
              <a:gd name="connsiteX0" fmla="*/ 0 w 7436223"/>
              <a:gd name="connsiteY0" fmla="*/ 12725 h 3675367"/>
              <a:gd name="connsiteX1" fmla="*/ 344161 w 7436223"/>
              <a:gd name="connsiteY1" fmla="*/ 10066 h 3675367"/>
              <a:gd name="connsiteX2" fmla="*/ 680197 w 7436223"/>
              <a:gd name="connsiteY2" fmla="*/ 347640 h 3675367"/>
              <a:gd name="connsiteX3" fmla="*/ 1048871 w 7436223"/>
              <a:gd name="connsiteY3" fmla="*/ 2365960 h 3675367"/>
              <a:gd name="connsiteX4" fmla="*/ 1317810 w 7436223"/>
              <a:gd name="connsiteY4" fmla="*/ 3656878 h 3675367"/>
              <a:gd name="connsiteX5" fmla="*/ 2595282 w 7436223"/>
              <a:gd name="connsiteY5" fmla="*/ 3670325 h 3675367"/>
              <a:gd name="connsiteX6" fmla="*/ 7436223 w 7436223"/>
              <a:gd name="connsiteY6" fmla="*/ 3643431 h 3675367"/>
              <a:gd name="connsiteX0" fmla="*/ 0 w 7436223"/>
              <a:gd name="connsiteY0" fmla="*/ 6505 h 3669147"/>
              <a:gd name="connsiteX1" fmla="*/ 344161 w 7436223"/>
              <a:gd name="connsiteY1" fmla="*/ 3846 h 3669147"/>
              <a:gd name="connsiteX2" fmla="*/ 680197 w 7436223"/>
              <a:gd name="connsiteY2" fmla="*/ 341420 h 3669147"/>
              <a:gd name="connsiteX3" fmla="*/ 1048871 w 7436223"/>
              <a:gd name="connsiteY3" fmla="*/ 2359740 h 3669147"/>
              <a:gd name="connsiteX4" fmla="*/ 1317810 w 7436223"/>
              <a:gd name="connsiteY4" fmla="*/ 3650658 h 3669147"/>
              <a:gd name="connsiteX5" fmla="*/ 2595282 w 7436223"/>
              <a:gd name="connsiteY5" fmla="*/ 3664105 h 3669147"/>
              <a:gd name="connsiteX6" fmla="*/ 7436223 w 7436223"/>
              <a:gd name="connsiteY6" fmla="*/ 3637211 h 3669147"/>
              <a:gd name="connsiteX0" fmla="*/ 0 w 7436223"/>
              <a:gd name="connsiteY0" fmla="*/ 2721 h 3665363"/>
              <a:gd name="connsiteX1" fmla="*/ 344161 w 7436223"/>
              <a:gd name="connsiteY1" fmla="*/ 62 h 3665363"/>
              <a:gd name="connsiteX2" fmla="*/ 680197 w 7436223"/>
              <a:gd name="connsiteY2" fmla="*/ 337636 h 3665363"/>
              <a:gd name="connsiteX3" fmla="*/ 1048871 w 7436223"/>
              <a:gd name="connsiteY3" fmla="*/ 2355956 h 3665363"/>
              <a:gd name="connsiteX4" fmla="*/ 1317810 w 7436223"/>
              <a:gd name="connsiteY4" fmla="*/ 3646874 h 3665363"/>
              <a:gd name="connsiteX5" fmla="*/ 2595282 w 7436223"/>
              <a:gd name="connsiteY5" fmla="*/ 3660321 h 3665363"/>
              <a:gd name="connsiteX6" fmla="*/ 7436223 w 7436223"/>
              <a:gd name="connsiteY6" fmla="*/ 3633427 h 366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36223" h="3665363">
                <a:moveTo>
                  <a:pt x="0" y="2721"/>
                </a:moveTo>
                <a:cubicBezTo>
                  <a:pt x="72045" y="11803"/>
                  <a:pt x="214128" y="-989"/>
                  <a:pt x="344161" y="62"/>
                </a:cubicBezTo>
                <a:cubicBezTo>
                  <a:pt x="347989" y="8256"/>
                  <a:pt x="562745" y="-55013"/>
                  <a:pt x="680197" y="337636"/>
                </a:cubicBezTo>
                <a:cubicBezTo>
                  <a:pt x="797649" y="730285"/>
                  <a:pt x="942602" y="1804416"/>
                  <a:pt x="1048871" y="2355956"/>
                </a:cubicBezTo>
                <a:cubicBezTo>
                  <a:pt x="1156377" y="2906211"/>
                  <a:pt x="1140758" y="3402585"/>
                  <a:pt x="1317810" y="3646874"/>
                </a:cubicBezTo>
                <a:cubicBezTo>
                  <a:pt x="1710015" y="3676009"/>
                  <a:pt x="1575547" y="3662562"/>
                  <a:pt x="2595282" y="3660321"/>
                </a:cubicBezTo>
                <a:lnTo>
                  <a:pt x="7436223" y="3633427"/>
                </a:lnTo>
              </a:path>
            </a:pathLst>
          </a:cu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0" name="Rectangle 9"/>
          <p:cNvSpPr/>
          <p:nvPr/>
        </p:nvSpPr>
        <p:spPr bwMode="auto">
          <a:xfrm>
            <a:off x="2802544" y="4914900"/>
            <a:ext cx="1295400" cy="2667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3" name="Rectangle 12"/>
          <p:cNvSpPr/>
          <p:nvPr/>
        </p:nvSpPr>
        <p:spPr bwMode="auto">
          <a:xfrm>
            <a:off x="2802544" y="1269144"/>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4" name="Rectangle 13"/>
          <p:cNvSpPr/>
          <p:nvPr/>
        </p:nvSpPr>
        <p:spPr bwMode="auto">
          <a:xfrm>
            <a:off x="2802544" y="2476500"/>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 name="Rectangle 2"/>
          <p:cNvSpPr/>
          <p:nvPr/>
        </p:nvSpPr>
        <p:spPr>
          <a:xfrm>
            <a:off x="4151229" y="671153"/>
            <a:ext cx="416615" cy="769441"/>
          </a:xfrm>
          <a:prstGeom prst="rect">
            <a:avLst/>
          </a:prstGeom>
          <a:noFill/>
        </p:spPr>
        <p:txBody>
          <a:bodyPr wrap="square" lIns="91440" tIns="45720" rIns="91440" bIns="45720">
            <a:spAutoFit/>
          </a:bodyPr>
          <a:lstStyle/>
          <a:p>
            <a:pPr algn="ctr"/>
            <a:r>
              <a:rPr lang="en-US" sz="4400" b="0" cap="none" spc="0" dirty="0">
                <a:ln w="18415" cmpd="sng">
                  <a:solidFill>
                    <a:schemeClr val="tx1"/>
                  </a:solidFill>
                  <a:prstDash val="solid"/>
                </a:ln>
                <a:solidFill>
                  <a:srgbClr val="FF0000"/>
                </a:solidFill>
                <a:effectLst>
                  <a:outerShdw blurRad="63500" dir="3600000" algn="tl" rotWithShape="0">
                    <a:srgbClr val="000000">
                      <a:alpha val="70000"/>
                    </a:srgbClr>
                  </a:outerShdw>
                </a:effectLst>
              </a:rPr>
              <a:t>x</a:t>
            </a:r>
          </a:p>
        </p:txBody>
      </p:sp>
      <p:sp>
        <p:nvSpPr>
          <p:cNvPr id="15" name="Rectangle 14"/>
          <p:cNvSpPr/>
          <p:nvPr/>
        </p:nvSpPr>
        <p:spPr>
          <a:xfrm>
            <a:off x="4160754" y="2350032"/>
            <a:ext cx="416615" cy="769441"/>
          </a:xfrm>
          <a:prstGeom prst="rect">
            <a:avLst/>
          </a:prstGeom>
          <a:noFill/>
        </p:spPr>
        <p:txBody>
          <a:bodyPr wrap="square" lIns="91440" tIns="45720" rIns="91440" bIns="45720">
            <a:spAutoFit/>
          </a:bodyPr>
          <a:lstStyle/>
          <a:p>
            <a:pPr algn="ctr"/>
            <a:r>
              <a:rPr lang="en-US" sz="4400" b="0" cap="none" spc="0" dirty="0">
                <a:ln w="18415" cmpd="sng">
                  <a:solidFill>
                    <a:schemeClr val="tx1"/>
                  </a:solidFill>
                  <a:prstDash val="solid"/>
                </a:ln>
                <a:solidFill>
                  <a:srgbClr val="FF0000"/>
                </a:solidFill>
                <a:effectLst>
                  <a:outerShdw blurRad="63500" dir="3600000" algn="tl" rotWithShape="0">
                    <a:srgbClr val="000000">
                      <a:alpha val="70000"/>
                    </a:srgbClr>
                  </a:outerShdw>
                </a:effectLst>
              </a:rPr>
              <a:t>x</a:t>
            </a:r>
          </a:p>
        </p:txBody>
      </p:sp>
      <p:sp>
        <p:nvSpPr>
          <p:cNvPr id="16" name="Rectangle 15"/>
          <p:cNvSpPr/>
          <p:nvPr/>
        </p:nvSpPr>
        <p:spPr bwMode="auto">
          <a:xfrm>
            <a:off x="-3409" y="5257800"/>
            <a:ext cx="1295400" cy="26670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7" name="Rectangle 16"/>
          <p:cNvSpPr/>
          <p:nvPr/>
        </p:nvSpPr>
        <p:spPr bwMode="auto">
          <a:xfrm>
            <a:off x="5088544" y="561975"/>
            <a:ext cx="833718" cy="13335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8" name="Rectangle 17"/>
          <p:cNvSpPr/>
          <p:nvPr/>
        </p:nvSpPr>
        <p:spPr bwMode="auto">
          <a:xfrm>
            <a:off x="6383944" y="2644588"/>
            <a:ext cx="1524000"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9" name="Rectangle 18"/>
          <p:cNvSpPr/>
          <p:nvPr/>
        </p:nvSpPr>
        <p:spPr bwMode="auto">
          <a:xfrm>
            <a:off x="6388426" y="33909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0" name="Rectangle 19"/>
          <p:cNvSpPr/>
          <p:nvPr/>
        </p:nvSpPr>
        <p:spPr bwMode="auto">
          <a:xfrm>
            <a:off x="6388426" y="41148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1" name="Rectangle 20"/>
          <p:cNvSpPr/>
          <p:nvPr/>
        </p:nvSpPr>
        <p:spPr bwMode="auto">
          <a:xfrm>
            <a:off x="6388426" y="4915457"/>
            <a:ext cx="1519518"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4" name="Freeform 23"/>
          <p:cNvSpPr/>
          <p:nvPr/>
        </p:nvSpPr>
        <p:spPr bwMode="auto">
          <a:xfrm>
            <a:off x="720123" y="1029837"/>
            <a:ext cx="2101755" cy="1552885"/>
          </a:xfrm>
          <a:custGeom>
            <a:avLst/>
            <a:gdLst>
              <a:gd name="connsiteX0" fmla="*/ 0 w 2101755"/>
              <a:gd name="connsiteY0" fmla="*/ 0 h 1542995"/>
              <a:gd name="connsiteX1" fmla="*/ 313899 w 2101755"/>
              <a:gd name="connsiteY1" fmla="*/ 177421 h 1542995"/>
              <a:gd name="connsiteX2" fmla="*/ 491320 w 2101755"/>
              <a:gd name="connsiteY2" fmla="*/ 559559 h 1542995"/>
              <a:gd name="connsiteX3" fmla="*/ 818866 w 2101755"/>
              <a:gd name="connsiteY3" fmla="*/ 1378424 h 1542995"/>
              <a:gd name="connsiteX4" fmla="*/ 1050878 w 2101755"/>
              <a:gd name="connsiteY4" fmla="*/ 1528550 h 1542995"/>
              <a:gd name="connsiteX5" fmla="*/ 2101755 w 2101755"/>
              <a:gd name="connsiteY5" fmla="*/ 1528550 h 1542995"/>
              <a:gd name="connsiteX0" fmla="*/ 0 w 2101755"/>
              <a:gd name="connsiteY0" fmla="*/ 0 h 1551301"/>
              <a:gd name="connsiteX1" fmla="*/ 313899 w 2101755"/>
              <a:gd name="connsiteY1" fmla="*/ 177421 h 1551301"/>
              <a:gd name="connsiteX2" fmla="*/ 491320 w 2101755"/>
              <a:gd name="connsiteY2" fmla="*/ 559559 h 1551301"/>
              <a:gd name="connsiteX3" fmla="*/ 818866 w 2101755"/>
              <a:gd name="connsiteY3" fmla="*/ 1378424 h 1551301"/>
              <a:gd name="connsiteX4" fmla="*/ 1158034 w 2101755"/>
              <a:gd name="connsiteY4" fmla="*/ 1540456 h 1551301"/>
              <a:gd name="connsiteX5" fmla="*/ 2101755 w 2101755"/>
              <a:gd name="connsiteY5" fmla="*/ 1528550 h 1551301"/>
              <a:gd name="connsiteX0" fmla="*/ 0 w 2101755"/>
              <a:gd name="connsiteY0" fmla="*/ 0 h 1552885"/>
              <a:gd name="connsiteX1" fmla="*/ 313899 w 2101755"/>
              <a:gd name="connsiteY1" fmla="*/ 177421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 name="connsiteX0" fmla="*/ 0 w 2101755"/>
              <a:gd name="connsiteY0" fmla="*/ 0 h 1552885"/>
              <a:gd name="connsiteX1" fmla="*/ 309136 w 2101755"/>
              <a:gd name="connsiteY1" fmla="*/ 194090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1755" h="1552885">
                <a:moveTo>
                  <a:pt x="0" y="0"/>
                </a:moveTo>
                <a:cubicBezTo>
                  <a:pt x="116006" y="42080"/>
                  <a:pt x="227249" y="100830"/>
                  <a:pt x="309136" y="194090"/>
                </a:cubicBezTo>
                <a:cubicBezTo>
                  <a:pt x="391023" y="287350"/>
                  <a:pt x="407159" y="365742"/>
                  <a:pt x="491320" y="559559"/>
                </a:cubicBezTo>
                <a:cubicBezTo>
                  <a:pt x="575481" y="753376"/>
                  <a:pt x="702984" y="1193509"/>
                  <a:pt x="814103" y="1356992"/>
                </a:cubicBezTo>
                <a:cubicBezTo>
                  <a:pt x="925222" y="1520475"/>
                  <a:pt x="943425" y="1511863"/>
                  <a:pt x="1158034" y="1540456"/>
                </a:cubicBezTo>
                <a:cubicBezTo>
                  <a:pt x="1372643" y="1569049"/>
                  <a:pt x="1683224" y="1541060"/>
                  <a:pt x="2101755" y="1528550"/>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5" name="Freeform 24"/>
          <p:cNvSpPr/>
          <p:nvPr/>
        </p:nvSpPr>
        <p:spPr bwMode="auto">
          <a:xfrm>
            <a:off x="733771" y="838769"/>
            <a:ext cx="2088107" cy="514152"/>
          </a:xfrm>
          <a:custGeom>
            <a:avLst/>
            <a:gdLst>
              <a:gd name="connsiteX0" fmla="*/ 0 w 2088107"/>
              <a:gd name="connsiteY0" fmla="*/ 0 h 512300"/>
              <a:gd name="connsiteX1" fmla="*/ 491319 w 2088107"/>
              <a:gd name="connsiteY1" fmla="*/ 327546 h 512300"/>
              <a:gd name="connsiteX2" fmla="*/ 1023582 w 2088107"/>
              <a:gd name="connsiteY2" fmla="*/ 491319 h 512300"/>
              <a:gd name="connsiteX3" fmla="*/ 2088107 w 2088107"/>
              <a:gd name="connsiteY3" fmla="*/ 504967 h 512300"/>
              <a:gd name="connsiteX0" fmla="*/ 0 w 2088107"/>
              <a:gd name="connsiteY0" fmla="*/ 0 h 514152"/>
              <a:gd name="connsiteX1" fmla="*/ 507988 w 2088107"/>
              <a:gd name="connsiteY1" fmla="*/ 296589 h 514152"/>
              <a:gd name="connsiteX2" fmla="*/ 1023582 w 2088107"/>
              <a:gd name="connsiteY2" fmla="*/ 491319 h 514152"/>
              <a:gd name="connsiteX3" fmla="*/ 2088107 w 2088107"/>
              <a:gd name="connsiteY3" fmla="*/ 504967 h 514152"/>
              <a:gd name="connsiteX0" fmla="*/ 0 w 2088107"/>
              <a:gd name="connsiteY0" fmla="*/ 0 h 514152"/>
              <a:gd name="connsiteX1" fmla="*/ 163773 w 2088107"/>
              <a:gd name="connsiteY1" fmla="*/ 108969 h 514152"/>
              <a:gd name="connsiteX2" fmla="*/ 507988 w 2088107"/>
              <a:gd name="connsiteY2" fmla="*/ 296589 h 514152"/>
              <a:gd name="connsiteX3" fmla="*/ 1023582 w 2088107"/>
              <a:gd name="connsiteY3" fmla="*/ 491319 h 514152"/>
              <a:gd name="connsiteX4" fmla="*/ 2088107 w 2088107"/>
              <a:gd name="connsiteY4" fmla="*/ 504967 h 514152"/>
              <a:gd name="connsiteX0" fmla="*/ 0 w 2088107"/>
              <a:gd name="connsiteY0" fmla="*/ 0 h 514152"/>
              <a:gd name="connsiteX1" fmla="*/ 185204 w 2088107"/>
              <a:gd name="connsiteY1" fmla="*/ 78012 h 514152"/>
              <a:gd name="connsiteX2" fmla="*/ 507988 w 2088107"/>
              <a:gd name="connsiteY2" fmla="*/ 296589 h 514152"/>
              <a:gd name="connsiteX3" fmla="*/ 1023582 w 2088107"/>
              <a:gd name="connsiteY3" fmla="*/ 491319 h 514152"/>
              <a:gd name="connsiteX4" fmla="*/ 2088107 w 2088107"/>
              <a:gd name="connsiteY4" fmla="*/ 504967 h 514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107" h="514152">
                <a:moveTo>
                  <a:pt x="0" y="0"/>
                </a:moveTo>
                <a:cubicBezTo>
                  <a:pt x="27296" y="18162"/>
                  <a:pt x="100539" y="28581"/>
                  <a:pt x="185204" y="78012"/>
                </a:cubicBezTo>
                <a:cubicBezTo>
                  <a:pt x="269869" y="127444"/>
                  <a:pt x="368259" y="227705"/>
                  <a:pt x="507988" y="296589"/>
                </a:cubicBezTo>
                <a:cubicBezTo>
                  <a:pt x="647717" y="365473"/>
                  <a:pt x="760229" y="456589"/>
                  <a:pt x="1023582" y="491319"/>
                </a:cubicBezTo>
                <a:cubicBezTo>
                  <a:pt x="1286935" y="526049"/>
                  <a:pt x="1688910" y="512928"/>
                  <a:pt x="2088107" y="504967"/>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6" name="Rectangle 25"/>
          <p:cNvSpPr/>
          <p:nvPr/>
        </p:nvSpPr>
        <p:spPr bwMode="auto">
          <a:xfrm>
            <a:off x="2507269" y="647700"/>
            <a:ext cx="487362"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7" name="Rectangle 26"/>
          <p:cNvSpPr/>
          <p:nvPr/>
        </p:nvSpPr>
        <p:spPr bwMode="auto">
          <a:xfrm>
            <a:off x="2659669" y="800099"/>
            <a:ext cx="243681" cy="609601"/>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8" name="Rectangle 27"/>
          <p:cNvSpPr/>
          <p:nvPr/>
        </p:nvSpPr>
        <p:spPr bwMode="auto">
          <a:xfrm>
            <a:off x="2679512" y="17907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9" name="Rectangle 28"/>
          <p:cNvSpPr/>
          <p:nvPr/>
        </p:nvSpPr>
        <p:spPr bwMode="auto">
          <a:xfrm>
            <a:off x="2679512" y="2095500"/>
            <a:ext cx="152400" cy="1524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0" name="Rectangle 29"/>
          <p:cNvSpPr/>
          <p:nvPr/>
        </p:nvSpPr>
        <p:spPr bwMode="auto">
          <a:xfrm>
            <a:off x="2672369" y="25527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1" name="Rectangle 30"/>
          <p:cNvSpPr/>
          <p:nvPr/>
        </p:nvSpPr>
        <p:spPr bwMode="auto">
          <a:xfrm>
            <a:off x="2679512" y="29336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2" name="Rectangle 31"/>
          <p:cNvSpPr/>
          <p:nvPr/>
        </p:nvSpPr>
        <p:spPr bwMode="auto">
          <a:xfrm>
            <a:off x="2674750" y="30860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3" name="Rectangle 32"/>
          <p:cNvSpPr/>
          <p:nvPr/>
        </p:nvSpPr>
        <p:spPr bwMode="auto">
          <a:xfrm>
            <a:off x="2665225" y="33909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4" name="Rectangle 33"/>
          <p:cNvSpPr/>
          <p:nvPr/>
        </p:nvSpPr>
        <p:spPr bwMode="auto">
          <a:xfrm>
            <a:off x="2679512" y="38481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5" name="Rectangle 34"/>
          <p:cNvSpPr/>
          <p:nvPr/>
        </p:nvSpPr>
        <p:spPr bwMode="auto">
          <a:xfrm>
            <a:off x="2684275" y="4086225"/>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6" name="Rectangle 35"/>
          <p:cNvSpPr/>
          <p:nvPr/>
        </p:nvSpPr>
        <p:spPr bwMode="auto">
          <a:xfrm>
            <a:off x="2674750" y="44577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7" name="Rectangle 36"/>
          <p:cNvSpPr/>
          <p:nvPr/>
        </p:nvSpPr>
        <p:spPr bwMode="auto">
          <a:xfrm>
            <a:off x="2693800" y="4834708"/>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8" name="Text Box 4"/>
          <p:cNvSpPr txBox="1">
            <a:spLocks noChangeArrowheads="1"/>
          </p:cNvSpPr>
          <p:nvPr/>
        </p:nvSpPr>
        <p:spPr bwMode="auto">
          <a:xfrm>
            <a:off x="10131" y="884432"/>
            <a:ext cx="9144001" cy="1446550"/>
          </a:xfrm>
          <a:prstGeom prst="rect">
            <a:avLst/>
          </a:prstGeom>
          <a:solidFill>
            <a:srgbClr val="FFFF00"/>
          </a:solidFill>
          <a:ln w="76200">
            <a:solidFill>
              <a:srgbClr val="FF0000"/>
            </a:solidFill>
          </a:ln>
          <a:effectLst/>
        </p:spPr>
        <p:txBody>
          <a:bodyPr wrap="squar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lgn="l">
              <a:spcBef>
                <a:spcPct val="50000"/>
              </a:spcBef>
            </a:pPr>
            <a:r>
              <a:rPr lang="en-US" sz="4400" b="0" dirty="0">
                <a:latin typeface="Arial Narrow" panose="020B0606020202030204" pitchFamily="34" charset="0"/>
              </a:rPr>
              <a:t>12. </a:t>
            </a:r>
            <a:r>
              <a:rPr lang="en-US" sz="4400" b="0" dirty="0">
                <a:latin typeface="Arial Narrow"/>
                <a:ea typeface="Times New Roman"/>
                <a:cs typeface="Times New Roman"/>
              </a:rPr>
              <a:t>Which organism is the oldest:  </a:t>
            </a:r>
            <a:br>
              <a:rPr lang="en-US" sz="4400" b="0" dirty="0">
                <a:latin typeface="Arial Narrow"/>
                <a:ea typeface="Times New Roman"/>
                <a:cs typeface="Times New Roman"/>
              </a:rPr>
            </a:br>
            <a:r>
              <a:rPr lang="en-US" sz="4400" b="0" dirty="0">
                <a:latin typeface="Arial Narrow"/>
                <a:ea typeface="Times New Roman"/>
                <a:cs typeface="Times New Roman"/>
              </a:rPr>
              <a:t>      </a:t>
            </a:r>
            <a:r>
              <a:rPr lang="en-US" sz="4400" b="0" i="1" dirty="0" err="1">
                <a:latin typeface="Arial Narrow"/>
                <a:ea typeface="Times New Roman"/>
                <a:cs typeface="Times New Roman"/>
              </a:rPr>
              <a:t>Cooksonia</a:t>
            </a:r>
            <a:r>
              <a:rPr lang="en-US" sz="4400" b="0" i="1" dirty="0">
                <a:latin typeface="Arial Narrow"/>
                <a:ea typeface="Times New Roman"/>
                <a:cs typeface="Times New Roman"/>
              </a:rPr>
              <a:t>, </a:t>
            </a:r>
            <a:r>
              <a:rPr lang="en-US" sz="4400" b="0" i="1" dirty="0" err="1">
                <a:latin typeface="Arial Narrow"/>
                <a:ea typeface="Times New Roman"/>
                <a:cs typeface="Times New Roman"/>
              </a:rPr>
              <a:t>Phacops</a:t>
            </a:r>
            <a:r>
              <a:rPr lang="en-US" sz="4400" b="0" i="1" dirty="0">
                <a:latin typeface="Arial Narrow"/>
                <a:ea typeface="Times New Roman"/>
                <a:cs typeface="Times New Roman"/>
              </a:rPr>
              <a:t>, </a:t>
            </a:r>
            <a:r>
              <a:rPr lang="en-US" sz="4400" b="0" dirty="0">
                <a:latin typeface="Arial Narrow"/>
                <a:ea typeface="Times New Roman"/>
                <a:cs typeface="Times New Roman"/>
              </a:rPr>
              <a:t>or</a:t>
            </a:r>
            <a:r>
              <a:rPr lang="en-US" sz="4400" b="0" i="1" dirty="0">
                <a:latin typeface="Arial Narrow"/>
                <a:ea typeface="Times New Roman"/>
                <a:cs typeface="Times New Roman"/>
              </a:rPr>
              <a:t> </a:t>
            </a:r>
            <a:r>
              <a:rPr lang="en-US" sz="4400" b="0" i="1" dirty="0" err="1">
                <a:latin typeface="Arial Narrow"/>
                <a:ea typeface="Times New Roman"/>
                <a:cs typeface="Times New Roman"/>
              </a:rPr>
              <a:t>Coelophysis</a:t>
            </a:r>
            <a:r>
              <a:rPr lang="en-US" sz="4400" b="0" dirty="0">
                <a:latin typeface="Arial Narrow"/>
                <a:ea typeface="Times New Roman"/>
                <a:cs typeface="Times New Roman"/>
              </a:rPr>
              <a:t>?</a:t>
            </a:r>
            <a:endParaRPr lang="en-US" sz="4400" b="0" dirty="0">
              <a:latin typeface="Arial Narrow" panose="020B0606020202030204" pitchFamily="34" charset="0"/>
            </a:endParaRPr>
          </a:p>
        </p:txBody>
      </p:sp>
      <p:sp>
        <p:nvSpPr>
          <p:cNvPr id="39" name="Text Box 4"/>
          <p:cNvSpPr txBox="1">
            <a:spLocks noChangeArrowheads="1"/>
          </p:cNvSpPr>
          <p:nvPr/>
        </p:nvSpPr>
        <p:spPr bwMode="auto">
          <a:xfrm>
            <a:off x="1734905" y="5182157"/>
            <a:ext cx="5657804" cy="923330"/>
          </a:xfrm>
          <a:prstGeom prst="rect">
            <a:avLst/>
          </a:prstGeom>
          <a:solidFill>
            <a:srgbClr val="FFFF00"/>
          </a:solidFill>
          <a:ln w="76200">
            <a:solidFill>
              <a:srgbClr val="FF0000"/>
            </a:solidFill>
          </a:ln>
          <a:effectLst/>
        </p:spPr>
        <p:txBody>
          <a:bodyPr wrap="squar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5400" b="0" i="1" dirty="0" err="1">
                <a:latin typeface="Arial Narrow" panose="020B0606020202030204" pitchFamily="34" charset="0"/>
              </a:rPr>
              <a:t>Cooksonia</a:t>
            </a:r>
            <a:endParaRPr lang="en-US" sz="5400" b="0" i="1" dirty="0">
              <a:latin typeface="Arial Narrow" panose="020B0606020202030204" pitchFamily="34" charset="0"/>
            </a:endParaRPr>
          </a:p>
        </p:txBody>
      </p:sp>
    </p:spTree>
    <p:extLst>
      <p:ext uri="{BB962C8B-B14F-4D97-AF65-F5344CB8AC3E}">
        <p14:creationId xmlns:p14="http://schemas.microsoft.com/office/powerpoint/2010/main" val="424549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grpSp>
        <p:nvGrpSpPr>
          <p:cNvPr id="79874" name="Group 2"/>
          <p:cNvGrpSpPr>
            <a:grpSpLocks/>
          </p:cNvGrpSpPr>
          <p:nvPr/>
        </p:nvGrpSpPr>
        <p:grpSpPr bwMode="auto">
          <a:xfrm>
            <a:off x="-16856" y="38100"/>
            <a:ext cx="9144000" cy="6248400"/>
            <a:chOff x="0" y="0"/>
            <a:chExt cx="5760" cy="3936"/>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1"/>
          <p:cNvSpPr/>
          <p:nvPr/>
        </p:nvSpPr>
        <p:spPr bwMode="auto">
          <a:xfrm>
            <a:off x="644290" y="4381500"/>
            <a:ext cx="786653"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6" name="Rectangle 5"/>
          <p:cNvSpPr/>
          <p:nvPr/>
        </p:nvSpPr>
        <p:spPr bwMode="auto">
          <a:xfrm>
            <a:off x="135544" y="1250094"/>
            <a:ext cx="224118" cy="3398106"/>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7" name="Freeform 6"/>
          <p:cNvSpPr/>
          <p:nvPr/>
        </p:nvSpPr>
        <p:spPr bwMode="auto">
          <a:xfrm>
            <a:off x="341799" y="1245545"/>
            <a:ext cx="7436223" cy="3665363"/>
          </a:xfrm>
          <a:custGeom>
            <a:avLst/>
            <a:gdLst>
              <a:gd name="connsiteX0" fmla="*/ 0 w 7436223"/>
              <a:gd name="connsiteY0" fmla="*/ 6013 h 3860887"/>
              <a:gd name="connsiteX1" fmla="*/ 389964 w 7436223"/>
              <a:gd name="connsiteY1" fmla="*/ 19460 h 3860887"/>
              <a:gd name="connsiteX2" fmla="*/ 605117 w 7436223"/>
              <a:gd name="connsiteY2" fmla="*/ 167377 h 3860887"/>
              <a:gd name="connsiteX3" fmla="*/ 699247 w 7436223"/>
              <a:gd name="connsiteY3" fmla="*/ 476660 h 3860887"/>
              <a:gd name="connsiteX4" fmla="*/ 1237129 w 7436223"/>
              <a:gd name="connsiteY4" fmla="*/ 3623271 h 3860887"/>
              <a:gd name="connsiteX5" fmla="*/ 1748117 w 7436223"/>
              <a:gd name="connsiteY5" fmla="*/ 3636719 h 3860887"/>
              <a:gd name="connsiteX6" fmla="*/ 7436223 w 7436223"/>
              <a:gd name="connsiteY6" fmla="*/ 3636719 h 3860887"/>
              <a:gd name="connsiteX0" fmla="*/ 0 w 7436223"/>
              <a:gd name="connsiteY0" fmla="*/ 6013 h 3680546"/>
              <a:gd name="connsiteX1" fmla="*/ 389964 w 7436223"/>
              <a:gd name="connsiteY1" fmla="*/ 19460 h 3680546"/>
              <a:gd name="connsiteX2" fmla="*/ 605117 w 7436223"/>
              <a:gd name="connsiteY2" fmla="*/ 167377 h 3680546"/>
              <a:gd name="connsiteX3" fmla="*/ 699247 w 7436223"/>
              <a:gd name="connsiteY3" fmla="*/ 476660 h 3680546"/>
              <a:gd name="connsiteX4" fmla="*/ 1129553 w 7436223"/>
              <a:gd name="connsiteY4" fmla="*/ 3045048 h 3680546"/>
              <a:gd name="connsiteX5" fmla="*/ 1748117 w 7436223"/>
              <a:gd name="connsiteY5" fmla="*/ 3636719 h 3680546"/>
              <a:gd name="connsiteX6" fmla="*/ 7436223 w 7436223"/>
              <a:gd name="connsiteY6" fmla="*/ 3636719 h 3680546"/>
              <a:gd name="connsiteX0" fmla="*/ 0 w 7436223"/>
              <a:gd name="connsiteY0" fmla="*/ 6013 h 3731346"/>
              <a:gd name="connsiteX1" fmla="*/ 389964 w 7436223"/>
              <a:gd name="connsiteY1" fmla="*/ 19460 h 3731346"/>
              <a:gd name="connsiteX2" fmla="*/ 605117 w 7436223"/>
              <a:gd name="connsiteY2" fmla="*/ 167377 h 3731346"/>
              <a:gd name="connsiteX3" fmla="*/ 699247 w 7436223"/>
              <a:gd name="connsiteY3" fmla="*/ 476660 h 3731346"/>
              <a:gd name="connsiteX4" fmla="*/ 1048871 w 7436223"/>
              <a:gd name="connsiteY4" fmla="*/ 2359248 h 3731346"/>
              <a:gd name="connsiteX5" fmla="*/ 1748117 w 7436223"/>
              <a:gd name="connsiteY5" fmla="*/ 3636719 h 3731346"/>
              <a:gd name="connsiteX6" fmla="*/ 7436223 w 7436223"/>
              <a:gd name="connsiteY6" fmla="*/ 3636719 h 3731346"/>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2595282 w 7436223"/>
              <a:gd name="connsiteY5" fmla="*/ 3663613 h 3751738"/>
              <a:gd name="connsiteX6" fmla="*/ 7436223 w 7436223"/>
              <a:gd name="connsiteY6" fmla="*/ 3636719 h 3751738"/>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1573305 w 7436223"/>
              <a:gd name="connsiteY5" fmla="*/ 3179519 h 3751738"/>
              <a:gd name="connsiteX6" fmla="*/ 2595282 w 7436223"/>
              <a:gd name="connsiteY6" fmla="*/ 3663613 h 3751738"/>
              <a:gd name="connsiteX7" fmla="*/ 7436223 w 7436223"/>
              <a:gd name="connsiteY7" fmla="*/ 3636719 h 3751738"/>
              <a:gd name="connsiteX0" fmla="*/ 0 w 7436223"/>
              <a:gd name="connsiteY0" fmla="*/ 6013 h 3750931"/>
              <a:gd name="connsiteX1" fmla="*/ 389964 w 7436223"/>
              <a:gd name="connsiteY1" fmla="*/ 19460 h 3750931"/>
              <a:gd name="connsiteX2" fmla="*/ 605117 w 7436223"/>
              <a:gd name="connsiteY2" fmla="*/ 167377 h 3750931"/>
              <a:gd name="connsiteX3" fmla="*/ 699247 w 7436223"/>
              <a:gd name="connsiteY3" fmla="*/ 476660 h 3750931"/>
              <a:gd name="connsiteX4" fmla="*/ 1048871 w 7436223"/>
              <a:gd name="connsiteY4" fmla="*/ 2359248 h 3750931"/>
              <a:gd name="connsiteX5" fmla="*/ 1317810 w 7436223"/>
              <a:gd name="connsiteY5" fmla="*/ 3650166 h 3750931"/>
              <a:gd name="connsiteX6" fmla="*/ 2595282 w 7436223"/>
              <a:gd name="connsiteY6" fmla="*/ 3663613 h 3750931"/>
              <a:gd name="connsiteX7" fmla="*/ 7436223 w 7436223"/>
              <a:gd name="connsiteY7" fmla="*/ 3636719 h 3750931"/>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1531 h 3664173"/>
              <a:gd name="connsiteX1" fmla="*/ 389964 w 7436223"/>
              <a:gd name="connsiteY1" fmla="*/ 14978 h 3664173"/>
              <a:gd name="connsiteX2" fmla="*/ 437029 w 7436223"/>
              <a:gd name="connsiteY2" fmla="*/ 17920 h 3664173"/>
              <a:gd name="connsiteX3" fmla="*/ 605117 w 7436223"/>
              <a:gd name="connsiteY3" fmla="*/ 162895 h 3664173"/>
              <a:gd name="connsiteX4" fmla="*/ 699247 w 7436223"/>
              <a:gd name="connsiteY4" fmla="*/ 472178 h 3664173"/>
              <a:gd name="connsiteX5" fmla="*/ 1048871 w 7436223"/>
              <a:gd name="connsiteY5" fmla="*/ 2354766 h 3664173"/>
              <a:gd name="connsiteX6" fmla="*/ 1317810 w 7436223"/>
              <a:gd name="connsiteY6" fmla="*/ 3645684 h 3664173"/>
              <a:gd name="connsiteX7" fmla="*/ 2595282 w 7436223"/>
              <a:gd name="connsiteY7" fmla="*/ 3659131 h 3664173"/>
              <a:gd name="connsiteX8" fmla="*/ 7436223 w 7436223"/>
              <a:gd name="connsiteY8" fmla="*/ 3632237 h 3664173"/>
              <a:gd name="connsiteX0" fmla="*/ 0 w 7436223"/>
              <a:gd name="connsiteY0" fmla="*/ 2240 h 3664882"/>
              <a:gd name="connsiteX1" fmla="*/ 368533 w 7436223"/>
              <a:gd name="connsiteY1" fmla="*/ 8543 h 3664882"/>
              <a:gd name="connsiteX2" fmla="*/ 437029 w 7436223"/>
              <a:gd name="connsiteY2" fmla="*/ 18629 h 3664882"/>
              <a:gd name="connsiteX3" fmla="*/ 605117 w 7436223"/>
              <a:gd name="connsiteY3" fmla="*/ 163604 h 3664882"/>
              <a:gd name="connsiteX4" fmla="*/ 699247 w 7436223"/>
              <a:gd name="connsiteY4" fmla="*/ 472887 h 3664882"/>
              <a:gd name="connsiteX5" fmla="*/ 1048871 w 7436223"/>
              <a:gd name="connsiteY5" fmla="*/ 2355475 h 3664882"/>
              <a:gd name="connsiteX6" fmla="*/ 1317810 w 7436223"/>
              <a:gd name="connsiteY6" fmla="*/ 3646393 h 3664882"/>
              <a:gd name="connsiteX7" fmla="*/ 2595282 w 7436223"/>
              <a:gd name="connsiteY7" fmla="*/ 3659840 h 3664882"/>
              <a:gd name="connsiteX8" fmla="*/ 7436223 w 7436223"/>
              <a:gd name="connsiteY8" fmla="*/ 3632946 h 3664882"/>
              <a:gd name="connsiteX0" fmla="*/ 0 w 7436223"/>
              <a:gd name="connsiteY0" fmla="*/ 2463 h 3665105"/>
              <a:gd name="connsiteX1" fmla="*/ 368533 w 7436223"/>
              <a:gd name="connsiteY1" fmla="*/ 8766 h 3665105"/>
              <a:gd name="connsiteX2" fmla="*/ 487035 w 7436223"/>
              <a:gd name="connsiteY2" fmla="*/ 28377 h 3665105"/>
              <a:gd name="connsiteX3" fmla="*/ 605117 w 7436223"/>
              <a:gd name="connsiteY3" fmla="*/ 163827 h 3665105"/>
              <a:gd name="connsiteX4" fmla="*/ 699247 w 7436223"/>
              <a:gd name="connsiteY4" fmla="*/ 473110 h 3665105"/>
              <a:gd name="connsiteX5" fmla="*/ 1048871 w 7436223"/>
              <a:gd name="connsiteY5" fmla="*/ 2355698 h 3665105"/>
              <a:gd name="connsiteX6" fmla="*/ 1317810 w 7436223"/>
              <a:gd name="connsiteY6" fmla="*/ 3646616 h 3665105"/>
              <a:gd name="connsiteX7" fmla="*/ 2595282 w 7436223"/>
              <a:gd name="connsiteY7" fmla="*/ 3660063 h 3665105"/>
              <a:gd name="connsiteX8" fmla="*/ 7436223 w 7436223"/>
              <a:gd name="connsiteY8" fmla="*/ 3633169 h 3665105"/>
              <a:gd name="connsiteX0" fmla="*/ 0 w 7436223"/>
              <a:gd name="connsiteY0" fmla="*/ 9505 h 3672147"/>
              <a:gd name="connsiteX1" fmla="*/ 380439 w 7436223"/>
              <a:gd name="connsiteY1" fmla="*/ 1520 h 3672147"/>
              <a:gd name="connsiteX2" fmla="*/ 487035 w 7436223"/>
              <a:gd name="connsiteY2" fmla="*/ 35419 h 3672147"/>
              <a:gd name="connsiteX3" fmla="*/ 605117 w 7436223"/>
              <a:gd name="connsiteY3" fmla="*/ 170869 h 3672147"/>
              <a:gd name="connsiteX4" fmla="*/ 699247 w 7436223"/>
              <a:gd name="connsiteY4" fmla="*/ 480152 h 3672147"/>
              <a:gd name="connsiteX5" fmla="*/ 1048871 w 7436223"/>
              <a:gd name="connsiteY5" fmla="*/ 2362740 h 3672147"/>
              <a:gd name="connsiteX6" fmla="*/ 1317810 w 7436223"/>
              <a:gd name="connsiteY6" fmla="*/ 3653658 h 3672147"/>
              <a:gd name="connsiteX7" fmla="*/ 2595282 w 7436223"/>
              <a:gd name="connsiteY7" fmla="*/ 3667105 h 3672147"/>
              <a:gd name="connsiteX8" fmla="*/ 7436223 w 7436223"/>
              <a:gd name="connsiteY8" fmla="*/ 3640211 h 3672147"/>
              <a:gd name="connsiteX0" fmla="*/ 0 w 7436223"/>
              <a:gd name="connsiteY0" fmla="*/ 4567 h 3667209"/>
              <a:gd name="connsiteX1" fmla="*/ 382820 w 7436223"/>
              <a:gd name="connsiteY1" fmla="*/ 3726 h 3667209"/>
              <a:gd name="connsiteX2" fmla="*/ 487035 w 7436223"/>
              <a:gd name="connsiteY2" fmla="*/ 30481 h 3667209"/>
              <a:gd name="connsiteX3" fmla="*/ 605117 w 7436223"/>
              <a:gd name="connsiteY3" fmla="*/ 165931 h 3667209"/>
              <a:gd name="connsiteX4" fmla="*/ 699247 w 7436223"/>
              <a:gd name="connsiteY4" fmla="*/ 475214 h 3667209"/>
              <a:gd name="connsiteX5" fmla="*/ 1048871 w 7436223"/>
              <a:gd name="connsiteY5" fmla="*/ 2357802 h 3667209"/>
              <a:gd name="connsiteX6" fmla="*/ 1317810 w 7436223"/>
              <a:gd name="connsiteY6" fmla="*/ 3648720 h 3667209"/>
              <a:gd name="connsiteX7" fmla="*/ 2595282 w 7436223"/>
              <a:gd name="connsiteY7" fmla="*/ 3662167 h 3667209"/>
              <a:gd name="connsiteX8" fmla="*/ 7436223 w 7436223"/>
              <a:gd name="connsiteY8" fmla="*/ 3635273 h 3667209"/>
              <a:gd name="connsiteX0" fmla="*/ 0 w 7436223"/>
              <a:gd name="connsiteY0" fmla="*/ 5162 h 3667804"/>
              <a:gd name="connsiteX1" fmla="*/ 382820 w 7436223"/>
              <a:gd name="connsiteY1" fmla="*/ 4321 h 3667804"/>
              <a:gd name="connsiteX2" fmla="*/ 487035 w 7436223"/>
              <a:gd name="connsiteY2" fmla="*/ 40601 h 3667804"/>
              <a:gd name="connsiteX3" fmla="*/ 605117 w 7436223"/>
              <a:gd name="connsiteY3" fmla="*/ 166526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10126 h 3672768"/>
              <a:gd name="connsiteX1" fmla="*/ 382820 w 7436223"/>
              <a:gd name="connsiteY1" fmla="*/ 9285 h 3672768"/>
              <a:gd name="connsiteX2" fmla="*/ 487035 w 7436223"/>
              <a:gd name="connsiteY2" fmla="*/ 45565 h 3672768"/>
              <a:gd name="connsiteX3" fmla="*/ 699247 w 7436223"/>
              <a:gd name="connsiteY3" fmla="*/ 480773 h 3672768"/>
              <a:gd name="connsiteX4" fmla="*/ 1048871 w 7436223"/>
              <a:gd name="connsiteY4" fmla="*/ 2363361 h 3672768"/>
              <a:gd name="connsiteX5" fmla="*/ 1317810 w 7436223"/>
              <a:gd name="connsiteY5" fmla="*/ 3654279 h 3672768"/>
              <a:gd name="connsiteX6" fmla="*/ 2595282 w 7436223"/>
              <a:gd name="connsiteY6" fmla="*/ 3667726 h 3672768"/>
              <a:gd name="connsiteX7" fmla="*/ 7436223 w 7436223"/>
              <a:gd name="connsiteY7" fmla="*/ 3640832 h 3672768"/>
              <a:gd name="connsiteX0" fmla="*/ 0 w 7436223"/>
              <a:gd name="connsiteY0" fmla="*/ 11572 h 3674214"/>
              <a:gd name="connsiteX1" fmla="*/ 382820 w 7436223"/>
              <a:gd name="connsiteY1" fmla="*/ 10731 h 3674214"/>
              <a:gd name="connsiteX2" fmla="*/ 584666 w 7436223"/>
              <a:gd name="connsiteY2" fmla="*/ 137498 h 3674214"/>
              <a:gd name="connsiteX3" fmla="*/ 699247 w 7436223"/>
              <a:gd name="connsiteY3" fmla="*/ 482219 h 3674214"/>
              <a:gd name="connsiteX4" fmla="*/ 1048871 w 7436223"/>
              <a:gd name="connsiteY4" fmla="*/ 2364807 h 3674214"/>
              <a:gd name="connsiteX5" fmla="*/ 1317810 w 7436223"/>
              <a:gd name="connsiteY5" fmla="*/ 3655725 h 3674214"/>
              <a:gd name="connsiteX6" fmla="*/ 2595282 w 7436223"/>
              <a:gd name="connsiteY6" fmla="*/ 3669172 h 3674214"/>
              <a:gd name="connsiteX7" fmla="*/ 7436223 w 7436223"/>
              <a:gd name="connsiteY7" fmla="*/ 3642278 h 3674214"/>
              <a:gd name="connsiteX0" fmla="*/ 0 w 7436223"/>
              <a:gd name="connsiteY0" fmla="*/ 11051 h 3673693"/>
              <a:gd name="connsiteX1" fmla="*/ 382820 w 7436223"/>
              <a:gd name="connsiteY1" fmla="*/ 10210 h 3673693"/>
              <a:gd name="connsiteX2" fmla="*/ 567997 w 7436223"/>
              <a:gd name="connsiteY2" fmla="*/ 129834 h 3673693"/>
              <a:gd name="connsiteX3" fmla="*/ 699247 w 7436223"/>
              <a:gd name="connsiteY3" fmla="*/ 481698 h 3673693"/>
              <a:gd name="connsiteX4" fmla="*/ 1048871 w 7436223"/>
              <a:gd name="connsiteY4" fmla="*/ 2364286 h 3673693"/>
              <a:gd name="connsiteX5" fmla="*/ 1317810 w 7436223"/>
              <a:gd name="connsiteY5" fmla="*/ 3655204 h 3673693"/>
              <a:gd name="connsiteX6" fmla="*/ 2595282 w 7436223"/>
              <a:gd name="connsiteY6" fmla="*/ 3668651 h 3673693"/>
              <a:gd name="connsiteX7" fmla="*/ 7436223 w 7436223"/>
              <a:gd name="connsiteY7" fmla="*/ 3641757 h 3673693"/>
              <a:gd name="connsiteX0" fmla="*/ 0 w 7436223"/>
              <a:gd name="connsiteY0" fmla="*/ 10011 h 3672653"/>
              <a:gd name="connsiteX1" fmla="*/ 382820 w 7436223"/>
              <a:gd name="connsiteY1" fmla="*/ 9170 h 3672653"/>
              <a:gd name="connsiteX2" fmla="*/ 553710 w 7436223"/>
              <a:gd name="connsiteY2" fmla="*/ 114506 h 3672653"/>
              <a:gd name="connsiteX3" fmla="*/ 699247 w 7436223"/>
              <a:gd name="connsiteY3" fmla="*/ 480658 h 3672653"/>
              <a:gd name="connsiteX4" fmla="*/ 1048871 w 7436223"/>
              <a:gd name="connsiteY4" fmla="*/ 2363246 h 3672653"/>
              <a:gd name="connsiteX5" fmla="*/ 1317810 w 7436223"/>
              <a:gd name="connsiteY5" fmla="*/ 3654164 h 3672653"/>
              <a:gd name="connsiteX6" fmla="*/ 2595282 w 7436223"/>
              <a:gd name="connsiteY6" fmla="*/ 3667611 h 3672653"/>
              <a:gd name="connsiteX7" fmla="*/ 7436223 w 7436223"/>
              <a:gd name="connsiteY7" fmla="*/ 3640717 h 3672653"/>
              <a:gd name="connsiteX0" fmla="*/ 0 w 7436223"/>
              <a:gd name="connsiteY0" fmla="*/ 5953 h 3668595"/>
              <a:gd name="connsiteX1" fmla="*/ 382820 w 7436223"/>
              <a:gd name="connsiteY1" fmla="*/ 5112 h 3668595"/>
              <a:gd name="connsiteX2" fmla="*/ 553710 w 7436223"/>
              <a:gd name="connsiteY2" fmla="*/ 110448 h 3668595"/>
              <a:gd name="connsiteX3" fmla="*/ 699247 w 7436223"/>
              <a:gd name="connsiteY3" fmla="*/ 476600 h 3668595"/>
              <a:gd name="connsiteX4" fmla="*/ 1048871 w 7436223"/>
              <a:gd name="connsiteY4" fmla="*/ 2359188 h 3668595"/>
              <a:gd name="connsiteX5" fmla="*/ 1317810 w 7436223"/>
              <a:gd name="connsiteY5" fmla="*/ 3650106 h 3668595"/>
              <a:gd name="connsiteX6" fmla="*/ 2595282 w 7436223"/>
              <a:gd name="connsiteY6" fmla="*/ 3663553 h 3668595"/>
              <a:gd name="connsiteX7" fmla="*/ 7436223 w 7436223"/>
              <a:gd name="connsiteY7" fmla="*/ 3636659 h 3668595"/>
              <a:gd name="connsiteX0" fmla="*/ 0 w 7436223"/>
              <a:gd name="connsiteY0" fmla="*/ 9837 h 3672479"/>
              <a:gd name="connsiteX1" fmla="*/ 382820 w 7436223"/>
              <a:gd name="connsiteY1" fmla="*/ 8996 h 3672479"/>
              <a:gd name="connsiteX2" fmla="*/ 563235 w 7436223"/>
              <a:gd name="connsiteY2" fmla="*/ 111951 h 3672479"/>
              <a:gd name="connsiteX3" fmla="*/ 699247 w 7436223"/>
              <a:gd name="connsiteY3" fmla="*/ 480484 h 3672479"/>
              <a:gd name="connsiteX4" fmla="*/ 1048871 w 7436223"/>
              <a:gd name="connsiteY4" fmla="*/ 2363072 h 3672479"/>
              <a:gd name="connsiteX5" fmla="*/ 1317810 w 7436223"/>
              <a:gd name="connsiteY5" fmla="*/ 3653990 h 3672479"/>
              <a:gd name="connsiteX6" fmla="*/ 2595282 w 7436223"/>
              <a:gd name="connsiteY6" fmla="*/ 3667437 h 3672479"/>
              <a:gd name="connsiteX7" fmla="*/ 7436223 w 7436223"/>
              <a:gd name="connsiteY7"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65617 w 7436223"/>
              <a:gd name="connsiteY3" fmla="*/ 116715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27517 w 7436223"/>
              <a:gd name="connsiteY3" fmla="*/ 85758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4712 h 3667354"/>
              <a:gd name="connsiteX1" fmla="*/ 382820 w 7436223"/>
              <a:gd name="connsiteY1" fmla="*/ 3871 h 3667354"/>
              <a:gd name="connsiteX2" fmla="*/ 463223 w 7436223"/>
              <a:gd name="connsiteY2" fmla="*/ 33007 h 3667354"/>
              <a:gd name="connsiteX3" fmla="*/ 527517 w 7436223"/>
              <a:gd name="connsiteY3" fmla="*/ 80633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672773 w 7436223"/>
              <a:gd name="connsiteY6" fmla="*/ 346906 h 3666927"/>
              <a:gd name="connsiteX7" fmla="*/ 1048871 w 7436223"/>
              <a:gd name="connsiteY7" fmla="*/ 2357520 h 3666927"/>
              <a:gd name="connsiteX8" fmla="*/ 1317810 w 7436223"/>
              <a:gd name="connsiteY8" fmla="*/ 3648438 h 3666927"/>
              <a:gd name="connsiteX9" fmla="*/ 2595282 w 7436223"/>
              <a:gd name="connsiteY9" fmla="*/ 3661885 h 3666927"/>
              <a:gd name="connsiteX10" fmla="*/ 7436223 w 7436223"/>
              <a:gd name="connsiteY10"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672773 w 7436223"/>
              <a:gd name="connsiteY5" fmla="*/ 346906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18130 h 3680772"/>
              <a:gd name="connsiteX1" fmla="*/ 382820 w 7436223"/>
              <a:gd name="connsiteY1" fmla="*/ 17289 h 3680772"/>
              <a:gd name="connsiteX2" fmla="*/ 432267 w 7436223"/>
              <a:gd name="connsiteY2" fmla="*/ 27376 h 3680772"/>
              <a:gd name="connsiteX3" fmla="*/ 680197 w 7436223"/>
              <a:gd name="connsiteY3" fmla="*/ 353045 h 3680772"/>
              <a:gd name="connsiteX4" fmla="*/ 1048871 w 7436223"/>
              <a:gd name="connsiteY4" fmla="*/ 2371365 h 3680772"/>
              <a:gd name="connsiteX5" fmla="*/ 1317810 w 7436223"/>
              <a:gd name="connsiteY5" fmla="*/ 3662283 h 3680772"/>
              <a:gd name="connsiteX6" fmla="*/ 2595282 w 7436223"/>
              <a:gd name="connsiteY6" fmla="*/ 3675730 h 3680772"/>
              <a:gd name="connsiteX7" fmla="*/ 7436223 w 7436223"/>
              <a:gd name="connsiteY7" fmla="*/ 3648836 h 3680772"/>
              <a:gd name="connsiteX0" fmla="*/ 0 w 7436223"/>
              <a:gd name="connsiteY0" fmla="*/ 26972 h 3689614"/>
              <a:gd name="connsiteX1" fmla="*/ 382820 w 7436223"/>
              <a:gd name="connsiteY1" fmla="*/ 26131 h 3689614"/>
              <a:gd name="connsiteX2" fmla="*/ 680197 w 7436223"/>
              <a:gd name="connsiteY2" fmla="*/ 361887 h 3689614"/>
              <a:gd name="connsiteX3" fmla="*/ 1048871 w 7436223"/>
              <a:gd name="connsiteY3" fmla="*/ 2380207 h 3689614"/>
              <a:gd name="connsiteX4" fmla="*/ 1317810 w 7436223"/>
              <a:gd name="connsiteY4" fmla="*/ 3671125 h 3689614"/>
              <a:gd name="connsiteX5" fmla="*/ 2595282 w 7436223"/>
              <a:gd name="connsiteY5" fmla="*/ 3684572 h 3689614"/>
              <a:gd name="connsiteX6" fmla="*/ 7436223 w 7436223"/>
              <a:gd name="connsiteY6" fmla="*/ 3657678 h 3689614"/>
              <a:gd name="connsiteX0" fmla="*/ 0 w 7436223"/>
              <a:gd name="connsiteY0" fmla="*/ 49335 h 3711977"/>
              <a:gd name="connsiteX1" fmla="*/ 511408 w 7436223"/>
              <a:gd name="connsiteY1" fmla="*/ 19919 h 3711977"/>
              <a:gd name="connsiteX2" fmla="*/ 680197 w 7436223"/>
              <a:gd name="connsiteY2" fmla="*/ 384250 h 3711977"/>
              <a:gd name="connsiteX3" fmla="*/ 1048871 w 7436223"/>
              <a:gd name="connsiteY3" fmla="*/ 2402570 h 3711977"/>
              <a:gd name="connsiteX4" fmla="*/ 1317810 w 7436223"/>
              <a:gd name="connsiteY4" fmla="*/ 3693488 h 3711977"/>
              <a:gd name="connsiteX5" fmla="*/ 2595282 w 7436223"/>
              <a:gd name="connsiteY5" fmla="*/ 3706935 h 3711977"/>
              <a:gd name="connsiteX6" fmla="*/ 7436223 w 7436223"/>
              <a:gd name="connsiteY6" fmla="*/ 3680041 h 3711977"/>
              <a:gd name="connsiteX0" fmla="*/ 0 w 7436223"/>
              <a:gd name="connsiteY0" fmla="*/ 55476 h 3718118"/>
              <a:gd name="connsiteX1" fmla="*/ 511408 w 7436223"/>
              <a:gd name="connsiteY1" fmla="*/ 26060 h 3718118"/>
              <a:gd name="connsiteX2" fmla="*/ 680197 w 7436223"/>
              <a:gd name="connsiteY2" fmla="*/ 390391 h 3718118"/>
              <a:gd name="connsiteX3" fmla="*/ 1048871 w 7436223"/>
              <a:gd name="connsiteY3" fmla="*/ 2408711 h 3718118"/>
              <a:gd name="connsiteX4" fmla="*/ 1317810 w 7436223"/>
              <a:gd name="connsiteY4" fmla="*/ 3699629 h 3718118"/>
              <a:gd name="connsiteX5" fmla="*/ 2595282 w 7436223"/>
              <a:gd name="connsiteY5" fmla="*/ 3713076 h 3718118"/>
              <a:gd name="connsiteX6" fmla="*/ 7436223 w 7436223"/>
              <a:gd name="connsiteY6" fmla="*/ 3686182 h 3718118"/>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3606 h 3666248"/>
              <a:gd name="connsiteX1" fmla="*/ 680197 w 7436223"/>
              <a:gd name="connsiteY1" fmla="*/ 338521 h 3666248"/>
              <a:gd name="connsiteX2" fmla="*/ 1048871 w 7436223"/>
              <a:gd name="connsiteY2" fmla="*/ 2356841 h 3666248"/>
              <a:gd name="connsiteX3" fmla="*/ 1317810 w 7436223"/>
              <a:gd name="connsiteY3" fmla="*/ 3647759 h 3666248"/>
              <a:gd name="connsiteX4" fmla="*/ 2595282 w 7436223"/>
              <a:gd name="connsiteY4" fmla="*/ 3661206 h 3666248"/>
              <a:gd name="connsiteX5" fmla="*/ 7436223 w 7436223"/>
              <a:gd name="connsiteY5" fmla="*/ 3634312 h 3666248"/>
              <a:gd name="connsiteX0" fmla="*/ 0 w 7436223"/>
              <a:gd name="connsiteY0" fmla="*/ 0 h 3662642"/>
              <a:gd name="connsiteX1" fmla="*/ 432267 w 7436223"/>
              <a:gd name="connsiteY1" fmla="*/ 54490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9341 h 3671983"/>
              <a:gd name="connsiteX1" fmla="*/ 429886 w 7436223"/>
              <a:gd name="connsiteY1" fmla="*/ 28112 h 3671983"/>
              <a:gd name="connsiteX2" fmla="*/ 680197 w 7436223"/>
              <a:gd name="connsiteY2" fmla="*/ 344256 h 3671983"/>
              <a:gd name="connsiteX3" fmla="*/ 1048871 w 7436223"/>
              <a:gd name="connsiteY3" fmla="*/ 2362576 h 3671983"/>
              <a:gd name="connsiteX4" fmla="*/ 1317810 w 7436223"/>
              <a:gd name="connsiteY4" fmla="*/ 3653494 h 3671983"/>
              <a:gd name="connsiteX5" fmla="*/ 2595282 w 7436223"/>
              <a:gd name="connsiteY5" fmla="*/ 3666941 h 3671983"/>
              <a:gd name="connsiteX6" fmla="*/ 7436223 w 7436223"/>
              <a:gd name="connsiteY6" fmla="*/ 3640047 h 3671983"/>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7855 h 3670497"/>
              <a:gd name="connsiteX1" fmla="*/ 344161 w 7436223"/>
              <a:gd name="connsiteY1" fmla="*/ 12339 h 3670497"/>
              <a:gd name="connsiteX2" fmla="*/ 680197 w 7436223"/>
              <a:gd name="connsiteY2" fmla="*/ 342770 h 3670497"/>
              <a:gd name="connsiteX3" fmla="*/ 1048871 w 7436223"/>
              <a:gd name="connsiteY3" fmla="*/ 2361090 h 3670497"/>
              <a:gd name="connsiteX4" fmla="*/ 1317810 w 7436223"/>
              <a:gd name="connsiteY4" fmla="*/ 3652008 h 3670497"/>
              <a:gd name="connsiteX5" fmla="*/ 2595282 w 7436223"/>
              <a:gd name="connsiteY5" fmla="*/ 3665455 h 3670497"/>
              <a:gd name="connsiteX6" fmla="*/ 7436223 w 7436223"/>
              <a:gd name="connsiteY6" fmla="*/ 3638561 h 3670497"/>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6555 h 3669197"/>
              <a:gd name="connsiteX1" fmla="*/ 344161 w 7436223"/>
              <a:gd name="connsiteY1" fmla="*/ 11039 h 3669197"/>
              <a:gd name="connsiteX2" fmla="*/ 680197 w 7436223"/>
              <a:gd name="connsiteY2" fmla="*/ 341470 h 3669197"/>
              <a:gd name="connsiteX3" fmla="*/ 1048871 w 7436223"/>
              <a:gd name="connsiteY3" fmla="*/ 2359790 h 3669197"/>
              <a:gd name="connsiteX4" fmla="*/ 1317810 w 7436223"/>
              <a:gd name="connsiteY4" fmla="*/ 3650708 h 3669197"/>
              <a:gd name="connsiteX5" fmla="*/ 2595282 w 7436223"/>
              <a:gd name="connsiteY5" fmla="*/ 3664155 h 3669197"/>
              <a:gd name="connsiteX6" fmla="*/ 7436223 w 7436223"/>
              <a:gd name="connsiteY6" fmla="*/ 3637261 h 3669197"/>
              <a:gd name="connsiteX0" fmla="*/ 0 w 7436223"/>
              <a:gd name="connsiteY0" fmla="*/ 12725 h 3675367"/>
              <a:gd name="connsiteX1" fmla="*/ 344161 w 7436223"/>
              <a:gd name="connsiteY1" fmla="*/ 10066 h 3675367"/>
              <a:gd name="connsiteX2" fmla="*/ 680197 w 7436223"/>
              <a:gd name="connsiteY2" fmla="*/ 347640 h 3675367"/>
              <a:gd name="connsiteX3" fmla="*/ 1048871 w 7436223"/>
              <a:gd name="connsiteY3" fmla="*/ 2365960 h 3675367"/>
              <a:gd name="connsiteX4" fmla="*/ 1317810 w 7436223"/>
              <a:gd name="connsiteY4" fmla="*/ 3656878 h 3675367"/>
              <a:gd name="connsiteX5" fmla="*/ 2595282 w 7436223"/>
              <a:gd name="connsiteY5" fmla="*/ 3670325 h 3675367"/>
              <a:gd name="connsiteX6" fmla="*/ 7436223 w 7436223"/>
              <a:gd name="connsiteY6" fmla="*/ 3643431 h 3675367"/>
              <a:gd name="connsiteX0" fmla="*/ 0 w 7436223"/>
              <a:gd name="connsiteY0" fmla="*/ 6505 h 3669147"/>
              <a:gd name="connsiteX1" fmla="*/ 344161 w 7436223"/>
              <a:gd name="connsiteY1" fmla="*/ 3846 h 3669147"/>
              <a:gd name="connsiteX2" fmla="*/ 680197 w 7436223"/>
              <a:gd name="connsiteY2" fmla="*/ 341420 h 3669147"/>
              <a:gd name="connsiteX3" fmla="*/ 1048871 w 7436223"/>
              <a:gd name="connsiteY3" fmla="*/ 2359740 h 3669147"/>
              <a:gd name="connsiteX4" fmla="*/ 1317810 w 7436223"/>
              <a:gd name="connsiteY4" fmla="*/ 3650658 h 3669147"/>
              <a:gd name="connsiteX5" fmla="*/ 2595282 w 7436223"/>
              <a:gd name="connsiteY5" fmla="*/ 3664105 h 3669147"/>
              <a:gd name="connsiteX6" fmla="*/ 7436223 w 7436223"/>
              <a:gd name="connsiteY6" fmla="*/ 3637211 h 3669147"/>
              <a:gd name="connsiteX0" fmla="*/ 0 w 7436223"/>
              <a:gd name="connsiteY0" fmla="*/ 2721 h 3665363"/>
              <a:gd name="connsiteX1" fmla="*/ 344161 w 7436223"/>
              <a:gd name="connsiteY1" fmla="*/ 62 h 3665363"/>
              <a:gd name="connsiteX2" fmla="*/ 680197 w 7436223"/>
              <a:gd name="connsiteY2" fmla="*/ 337636 h 3665363"/>
              <a:gd name="connsiteX3" fmla="*/ 1048871 w 7436223"/>
              <a:gd name="connsiteY3" fmla="*/ 2355956 h 3665363"/>
              <a:gd name="connsiteX4" fmla="*/ 1317810 w 7436223"/>
              <a:gd name="connsiteY4" fmla="*/ 3646874 h 3665363"/>
              <a:gd name="connsiteX5" fmla="*/ 2595282 w 7436223"/>
              <a:gd name="connsiteY5" fmla="*/ 3660321 h 3665363"/>
              <a:gd name="connsiteX6" fmla="*/ 7436223 w 7436223"/>
              <a:gd name="connsiteY6" fmla="*/ 3633427 h 366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36223" h="3665363">
                <a:moveTo>
                  <a:pt x="0" y="2721"/>
                </a:moveTo>
                <a:cubicBezTo>
                  <a:pt x="72045" y="11803"/>
                  <a:pt x="214128" y="-989"/>
                  <a:pt x="344161" y="62"/>
                </a:cubicBezTo>
                <a:cubicBezTo>
                  <a:pt x="347989" y="8256"/>
                  <a:pt x="562745" y="-55013"/>
                  <a:pt x="680197" y="337636"/>
                </a:cubicBezTo>
                <a:cubicBezTo>
                  <a:pt x="797649" y="730285"/>
                  <a:pt x="942602" y="1804416"/>
                  <a:pt x="1048871" y="2355956"/>
                </a:cubicBezTo>
                <a:cubicBezTo>
                  <a:pt x="1156377" y="2906211"/>
                  <a:pt x="1140758" y="3402585"/>
                  <a:pt x="1317810" y="3646874"/>
                </a:cubicBezTo>
                <a:cubicBezTo>
                  <a:pt x="1710015" y="3676009"/>
                  <a:pt x="1575547" y="3662562"/>
                  <a:pt x="2595282" y="3660321"/>
                </a:cubicBezTo>
                <a:lnTo>
                  <a:pt x="7436223" y="3633427"/>
                </a:lnTo>
              </a:path>
            </a:pathLst>
          </a:cu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0" name="Rectangle 9"/>
          <p:cNvSpPr/>
          <p:nvPr/>
        </p:nvSpPr>
        <p:spPr bwMode="auto">
          <a:xfrm>
            <a:off x="2802544" y="4914900"/>
            <a:ext cx="1295400" cy="2667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3" name="Rectangle 12"/>
          <p:cNvSpPr/>
          <p:nvPr/>
        </p:nvSpPr>
        <p:spPr bwMode="auto">
          <a:xfrm>
            <a:off x="2802544" y="1269144"/>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4" name="Rectangle 13"/>
          <p:cNvSpPr/>
          <p:nvPr/>
        </p:nvSpPr>
        <p:spPr bwMode="auto">
          <a:xfrm>
            <a:off x="2802544" y="2476500"/>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 name="Rectangle 2"/>
          <p:cNvSpPr/>
          <p:nvPr/>
        </p:nvSpPr>
        <p:spPr>
          <a:xfrm>
            <a:off x="4151229" y="671153"/>
            <a:ext cx="416615" cy="769441"/>
          </a:xfrm>
          <a:prstGeom prst="rect">
            <a:avLst/>
          </a:prstGeom>
          <a:noFill/>
        </p:spPr>
        <p:txBody>
          <a:bodyPr wrap="square" lIns="91440" tIns="45720" rIns="91440" bIns="45720">
            <a:spAutoFit/>
          </a:bodyPr>
          <a:lstStyle/>
          <a:p>
            <a:pPr algn="ctr"/>
            <a:r>
              <a:rPr lang="en-US" sz="4400" b="0" cap="none" spc="0" dirty="0">
                <a:ln w="18415" cmpd="sng">
                  <a:solidFill>
                    <a:schemeClr val="tx1"/>
                  </a:solidFill>
                  <a:prstDash val="solid"/>
                </a:ln>
                <a:solidFill>
                  <a:srgbClr val="FF0000"/>
                </a:solidFill>
                <a:effectLst>
                  <a:outerShdw blurRad="63500" dir="3600000" algn="tl" rotWithShape="0">
                    <a:srgbClr val="000000">
                      <a:alpha val="70000"/>
                    </a:srgbClr>
                  </a:outerShdw>
                </a:effectLst>
              </a:rPr>
              <a:t>x</a:t>
            </a:r>
          </a:p>
        </p:txBody>
      </p:sp>
      <p:sp>
        <p:nvSpPr>
          <p:cNvPr id="15" name="Rectangle 14"/>
          <p:cNvSpPr/>
          <p:nvPr/>
        </p:nvSpPr>
        <p:spPr>
          <a:xfrm>
            <a:off x="4160754" y="2350032"/>
            <a:ext cx="416615" cy="769441"/>
          </a:xfrm>
          <a:prstGeom prst="rect">
            <a:avLst/>
          </a:prstGeom>
          <a:noFill/>
        </p:spPr>
        <p:txBody>
          <a:bodyPr wrap="square" lIns="91440" tIns="45720" rIns="91440" bIns="45720">
            <a:spAutoFit/>
          </a:bodyPr>
          <a:lstStyle/>
          <a:p>
            <a:pPr algn="ctr"/>
            <a:r>
              <a:rPr lang="en-US" sz="4400" b="0" cap="none" spc="0" dirty="0">
                <a:ln w="18415" cmpd="sng">
                  <a:solidFill>
                    <a:schemeClr val="tx1"/>
                  </a:solidFill>
                  <a:prstDash val="solid"/>
                </a:ln>
                <a:solidFill>
                  <a:srgbClr val="FF0000"/>
                </a:solidFill>
                <a:effectLst>
                  <a:outerShdw blurRad="63500" dir="3600000" algn="tl" rotWithShape="0">
                    <a:srgbClr val="000000">
                      <a:alpha val="70000"/>
                    </a:srgbClr>
                  </a:outerShdw>
                </a:effectLst>
              </a:rPr>
              <a:t>x</a:t>
            </a:r>
          </a:p>
        </p:txBody>
      </p:sp>
      <p:sp>
        <p:nvSpPr>
          <p:cNvPr id="16" name="Rectangle 15"/>
          <p:cNvSpPr/>
          <p:nvPr/>
        </p:nvSpPr>
        <p:spPr bwMode="auto">
          <a:xfrm>
            <a:off x="-3409" y="5257800"/>
            <a:ext cx="1295400" cy="26670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7" name="Rectangle 16"/>
          <p:cNvSpPr/>
          <p:nvPr/>
        </p:nvSpPr>
        <p:spPr bwMode="auto">
          <a:xfrm>
            <a:off x="5088544" y="561975"/>
            <a:ext cx="833718" cy="13335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8" name="Rectangle 17"/>
          <p:cNvSpPr/>
          <p:nvPr/>
        </p:nvSpPr>
        <p:spPr bwMode="auto">
          <a:xfrm>
            <a:off x="6383944" y="2644588"/>
            <a:ext cx="1524000"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9" name="Rectangle 18"/>
          <p:cNvSpPr/>
          <p:nvPr/>
        </p:nvSpPr>
        <p:spPr bwMode="auto">
          <a:xfrm>
            <a:off x="6388426" y="33909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0" name="Rectangle 19"/>
          <p:cNvSpPr/>
          <p:nvPr/>
        </p:nvSpPr>
        <p:spPr bwMode="auto">
          <a:xfrm>
            <a:off x="6388426" y="41148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1" name="Rectangle 20"/>
          <p:cNvSpPr/>
          <p:nvPr/>
        </p:nvSpPr>
        <p:spPr bwMode="auto">
          <a:xfrm>
            <a:off x="6388426" y="4915457"/>
            <a:ext cx="1519518"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4" name="Freeform 23"/>
          <p:cNvSpPr/>
          <p:nvPr/>
        </p:nvSpPr>
        <p:spPr bwMode="auto">
          <a:xfrm>
            <a:off x="720123" y="1029837"/>
            <a:ext cx="2101755" cy="1552885"/>
          </a:xfrm>
          <a:custGeom>
            <a:avLst/>
            <a:gdLst>
              <a:gd name="connsiteX0" fmla="*/ 0 w 2101755"/>
              <a:gd name="connsiteY0" fmla="*/ 0 h 1542995"/>
              <a:gd name="connsiteX1" fmla="*/ 313899 w 2101755"/>
              <a:gd name="connsiteY1" fmla="*/ 177421 h 1542995"/>
              <a:gd name="connsiteX2" fmla="*/ 491320 w 2101755"/>
              <a:gd name="connsiteY2" fmla="*/ 559559 h 1542995"/>
              <a:gd name="connsiteX3" fmla="*/ 818866 w 2101755"/>
              <a:gd name="connsiteY3" fmla="*/ 1378424 h 1542995"/>
              <a:gd name="connsiteX4" fmla="*/ 1050878 w 2101755"/>
              <a:gd name="connsiteY4" fmla="*/ 1528550 h 1542995"/>
              <a:gd name="connsiteX5" fmla="*/ 2101755 w 2101755"/>
              <a:gd name="connsiteY5" fmla="*/ 1528550 h 1542995"/>
              <a:gd name="connsiteX0" fmla="*/ 0 w 2101755"/>
              <a:gd name="connsiteY0" fmla="*/ 0 h 1551301"/>
              <a:gd name="connsiteX1" fmla="*/ 313899 w 2101755"/>
              <a:gd name="connsiteY1" fmla="*/ 177421 h 1551301"/>
              <a:gd name="connsiteX2" fmla="*/ 491320 w 2101755"/>
              <a:gd name="connsiteY2" fmla="*/ 559559 h 1551301"/>
              <a:gd name="connsiteX3" fmla="*/ 818866 w 2101755"/>
              <a:gd name="connsiteY3" fmla="*/ 1378424 h 1551301"/>
              <a:gd name="connsiteX4" fmla="*/ 1158034 w 2101755"/>
              <a:gd name="connsiteY4" fmla="*/ 1540456 h 1551301"/>
              <a:gd name="connsiteX5" fmla="*/ 2101755 w 2101755"/>
              <a:gd name="connsiteY5" fmla="*/ 1528550 h 1551301"/>
              <a:gd name="connsiteX0" fmla="*/ 0 w 2101755"/>
              <a:gd name="connsiteY0" fmla="*/ 0 h 1552885"/>
              <a:gd name="connsiteX1" fmla="*/ 313899 w 2101755"/>
              <a:gd name="connsiteY1" fmla="*/ 177421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 name="connsiteX0" fmla="*/ 0 w 2101755"/>
              <a:gd name="connsiteY0" fmla="*/ 0 h 1552885"/>
              <a:gd name="connsiteX1" fmla="*/ 309136 w 2101755"/>
              <a:gd name="connsiteY1" fmla="*/ 194090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1755" h="1552885">
                <a:moveTo>
                  <a:pt x="0" y="0"/>
                </a:moveTo>
                <a:cubicBezTo>
                  <a:pt x="116006" y="42080"/>
                  <a:pt x="227249" y="100830"/>
                  <a:pt x="309136" y="194090"/>
                </a:cubicBezTo>
                <a:cubicBezTo>
                  <a:pt x="391023" y="287350"/>
                  <a:pt x="407159" y="365742"/>
                  <a:pt x="491320" y="559559"/>
                </a:cubicBezTo>
                <a:cubicBezTo>
                  <a:pt x="575481" y="753376"/>
                  <a:pt x="702984" y="1193509"/>
                  <a:pt x="814103" y="1356992"/>
                </a:cubicBezTo>
                <a:cubicBezTo>
                  <a:pt x="925222" y="1520475"/>
                  <a:pt x="943425" y="1511863"/>
                  <a:pt x="1158034" y="1540456"/>
                </a:cubicBezTo>
                <a:cubicBezTo>
                  <a:pt x="1372643" y="1569049"/>
                  <a:pt x="1683224" y="1541060"/>
                  <a:pt x="2101755" y="1528550"/>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5" name="Freeform 24"/>
          <p:cNvSpPr/>
          <p:nvPr/>
        </p:nvSpPr>
        <p:spPr bwMode="auto">
          <a:xfrm>
            <a:off x="733771" y="838769"/>
            <a:ext cx="2088107" cy="514152"/>
          </a:xfrm>
          <a:custGeom>
            <a:avLst/>
            <a:gdLst>
              <a:gd name="connsiteX0" fmla="*/ 0 w 2088107"/>
              <a:gd name="connsiteY0" fmla="*/ 0 h 512300"/>
              <a:gd name="connsiteX1" fmla="*/ 491319 w 2088107"/>
              <a:gd name="connsiteY1" fmla="*/ 327546 h 512300"/>
              <a:gd name="connsiteX2" fmla="*/ 1023582 w 2088107"/>
              <a:gd name="connsiteY2" fmla="*/ 491319 h 512300"/>
              <a:gd name="connsiteX3" fmla="*/ 2088107 w 2088107"/>
              <a:gd name="connsiteY3" fmla="*/ 504967 h 512300"/>
              <a:gd name="connsiteX0" fmla="*/ 0 w 2088107"/>
              <a:gd name="connsiteY0" fmla="*/ 0 h 514152"/>
              <a:gd name="connsiteX1" fmla="*/ 507988 w 2088107"/>
              <a:gd name="connsiteY1" fmla="*/ 296589 h 514152"/>
              <a:gd name="connsiteX2" fmla="*/ 1023582 w 2088107"/>
              <a:gd name="connsiteY2" fmla="*/ 491319 h 514152"/>
              <a:gd name="connsiteX3" fmla="*/ 2088107 w 2088107"/>
              <a:gd name="connsiteY3" fmla="*/ 504967 h 514152"/>
              <a:gd name="connsiteX0" fmla="*/ 0 w 2088107"/>
              <a:gd name="connsiteY0" fmla="*/ 0 h 514152"/>
              <a:gd name="connsiteX1" fmla="*/ 163773 w 2088107"/>
              <a:gd name="connsiteY1" fmla="*/ 108969 h 514152"/>
              <a:gd name="connsiteX2" fmla="*/ 507988 w 2088107"/>
              <a:gd name="connsiteY2" fmla="*/ 296589 h 514152"/>
              <a:gd name="connsiteX3" fmla="*/ 1023582 w 2088107"/>
              <a:gd name="connsiteY3" fmla="*/ 491319 h 514152"/>
              <a:gd name="connsiteX4" fmla="*/ 2088107 w 2088107"/>
              <a:gd name="connsiteY4" fmla="*/ 504967 h 514152"/>
              <a:gd name="connsiteX0" fmla="*/ 0 w 2088107"/>
              <a:gd name="connsiteY0" fmla="*/ 0 h 514152"/>
              <a:gd name="connsiteX1" fmla="*/ 185204 w 2088107"/>
              <a:gd name="connsiteY1" fmla="*/ 78012 h 514152"/>
              <a:gd name="connsiteX2" fmla="*/ 507988 w 2088107"/>
              <a:gd name="connsiteY2" fmla="*/ 296589 h 514152"/>
              <a:gd name="connsiteX3" fmla="*/ 1023582 w 2088107"/>
              <a:gd name="connsiteY3" fmla="*/ 491319 h 514152"/>
              <a:gd name="connsiteX4" fmla="*/ 2088107 w 2088107"/>
              <a:gd name="connsiteY4" fmla="*/ 504967 h 514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107" h="514152">
                <a:moveTo>
                  <a:pt x="0" y="0"/>
                </a:moveTo>
                <a:cubicBezTo>
                  <a:pt x="27296" y="18162"/>
                  <a:pt x="100539" y="28581"/>
                  <a:pt x="185204" y="78012"/>
                </a:cubicBezTo>
                <a:cubicBezTo>
                  <a:pt x="269869" y="127444"/>
                  <a:pt x="368259" y="227705"/>
                  <a:pt x="507988" y="296589"/>
                </a:cubicBezTo>
                <a:cubicBezTo>
                  <a:pt x="647717" y="365473"/>
                  <a:pt x="760229" y="456589"/>
                  <a:pt x="1023582" y="491319"/>
                </a:cubicBezTo>
                <a:cubicBezTo>
                  <a:pt x="1286935" y="526049"/>
                  <a:pt x="1688910" y="512928"/>
                  <a:pt x="2088107" y="504967"/>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6" name="Rectangle 25"/>
          <p:cNvSpPr/>
          <p:nvPr/>
        </p:nvSpPr>
        <p:spPr bwMode="auto">
          <a:xfrm>
            <a:off x="2507269" y="647700"/>
            <a:ext cx="487362"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7" name="Rectangle 26"/>
          <p:cNvSpPr/>
          <p:nvPr/>
        </p:nvSpPr>
        <p:spPr bwMode="auto">
          <a:xfrm>
            <a:off x="2659669" y="800099"/>
            <a:ext cx="243681" cy="609601"/>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8" name="Rectangle 27"/>
          <p:cNvSpPr/>
          <p:nvPr/>
        </p:nvSpPr>
        <p:spPr bwMode="auto">
          <a:xfrm>
            <a:off x="2679512" y="17907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9" name="Rectangle 28"/>
          <p:cNvSpPr/>
          <p:nvPr/>
        </p:nvSpPr>
        <p:spPr bwMode="auto">
          <a:xfrm>
            <a:off x="2679512" y="2095500"/>
            <a:ext cx="152400" cy="1524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0" name="Rectangle 29"/>
          <p:cNvSpPr/>
          <p:nvPr/>
        </p:nvSpPr>
        <p:spPr bwMode="auto">
          <a:xfrm>
            <a:off x="2672369" y="25527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1" name="Rectangle 30"/>
          <p:cNvSpPr/>
          <p:nvPr/>
        </p:nvSpPr>
        <p:spPr bwMode="auto">
          <a:xfrm>
            <a:off x="2679512" y="29336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2" name="Rectangle 31"/>
          <p:cNvSpPr/>
          <p:nvPr/>
        </p:nvSpPr>
        <p:spPr bwMode="auto">
          <a:xfrm>
            <a:off x="2674750" y="30860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3" name="Rectangle 32"/>
          <p:cNvSpPr/>
          <p:nvPr/>
        </p:nvSpPr>
        <p:spPr bwMode="auto">
          <a:xfrm>
            <a:off x="2665225" y="33909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4" name="Rectangle 33"/>
          <p:cNvSpPr/>
          <p:nvPr/>
        </p:nvSpPr>
        <p:spPr bwMode="auto">
          <a:xfrm>
            <a:off x="2679512" y="38481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5" name="Rectangle 34"/>
          <p:cNvSpPr/>
          <p:nvPr/>
        </p:nvSpPr>
        <p:spPr bwMode="auto">
          <a:xfrm>
            <a:off x="2684275" y="4086225"/>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6" name="Rectangle 35"/>
          <p:cNvSpPr/>
          <p:nvPr/>
        </p:nvSpPr>
        <p:spPr bwMode="auto">
          <a:xfrm>
            <a:off x="2674750" y="44577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7" name="Rectangle 36"/>
          <p:cNvSpPr/>
          <p:nvPr/>
        </p:nvSpPr>
        <p:spPr bwMode="auto">
          <a:xfrm>
            <a:off x="2693800" y="4834708"/>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8" name="Text Box 4"/>
          <p:cNvSpPr txBox="1">
            <a:spLocks noChangeArrowheads="1"/>
          </p:cNvSpPr>
          <p:nvPr/>
        </p:nvSpPr>
        <p:spPr bwMode="auto">
          <a:xfrm>
            <a:off x="-16856" y="5411450"/>
            <a:ext cx="9144001" cy="1446550"/>
          </a:xfrm>
          <a:prstGeom prst="rect">
            <a:avLst/>
          </a:prstGeom>
          <a:solidFill>
            <a:srgbClr val="FFFF00"/>
          </a:solidFill>
          <a:ln w="76200">
            <a:solidFill>
              <a:srgbClr val="FF0000"/>
            </a:solidFill>
          </a:ln>
          <a:effectLst/>
        </p:spPr>
        <p:txBody>
          <a:bodyPr wrap="squar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lgn="l">
              <a:spcBef>
                <a:spcPct val="50000"/>
              </a:spcBef>
            </a:pPr>
            <a:r>
              <a:rPr lang="en-US" sz="4400" b="0" dirty="0">
                <a:latin typeface="Arial Narrow" panose="020B0606020202030204" pitchFamily="34" charset="0"/>
              </a:rPr>
              <a:t>13.  How many millions of years ago did the </a:t>
            </a:r>
            <a:br>
              <a:rPr lang="en-US" sz="4400" b="0" dirty="0">
                <a:latin typeface="Arial Narrow" panose="020B0606020202030204" pitchFamily="34" charset="0"/>
              </a:rPr>
            </a:br>
            <a:r>
              <a:rPr lang="en-US" sz="4400" b="0" dirty="0">
                <a:latin typeface="Arial Narrow" panose="020B0606020202030204" pitchFamily="34" charset="0"/>
              </a:rPr>
              <a:t>       dinosaurs become extinct?</a:t>
            </a:r>
          </a:p>
        </p:txBody>
      </p:sp>
      <p:sp>
        <p:nvSpPr>
          <p:cNvPr id="39" name="Text Box 4"/>
          <p:cNvSpPr txBox="1">
            <a:spLocks noChangeArrowheads="1"/>
          </p:cNvSpPr>
          <p:nvPr/>
        </p:nvSpPr>
        <p:spPr bwMode="auto">
          <a:xfrm>
            <a:off x="5715000" y="1029837"/>
            <a:ext cx="3161199" cy="1754326"/>
          </a:xfrm>
          <a:prstGeom prst="rect">
            <a:avLst/>
          </a:prstGeom>
          <a:solidFill>
            <a:srgbClr val="FFFF00"/>
          </a:solidFill>
          <a:ln w="76200">
            <a:solidFill>
              <a:srgbClr val="FF0000"/>
            </a:solidFill>
          </a:ln>
          <a:effectLst/>
        </p:spPr>
        <p:txBody>
          <a:bodyPr wrap="squar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5400" b="0" dirty="0">
                <a:latin typeface="Arial Narrow" panose="020B0606020202030204" pitchFamily="34" charset="0"/>
              </a:rPr>
              <a:t>65.5 million years ago</a:t>
            </a:r>
          </a:p>
        </p:txBody>
      </p:sp>
    </p:spTree>
    <p:extLst>
      <p:ext uri="{BB962C8B-B14F-4D97-AF65-F5344CB8AC3E}">
        <p14:creationId xmlns:p14="http://schemas.microsoft.com/office/powerpoint/2010/main" val="70047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grpSp>
        <p:nvGrpSpPr>
          <p:cNvPr id="79874" name="Group 2"/>
          <p:cNvGrpSpPr>
            <a:grpSpLocks/>
          </p:cNvGrpSpPr>
          <p:nvPr/>
        </p:nvGrpSpPr>
        <p:grpSpPr bwMode="auto">
          <a:xfrm>
            <a:off x="-16856" y="38100"/>
            <a:ext cx="9144000" cy="6248400"/>
            <a:chOff x="0" y="0"/>
            <a:chExt cx="5760" cy="3936"/>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1"/>
          <p:cNvSpPr/>
          <p:nvPr/>
        </p:nvSpPr>
        <p:spPr bwMode="auto">
          <a:xfrm>
            <a:off x="644290" y="4381500"/>
            <a:ext cx="786653"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6" name="Rectangle 5"/>
          <p:cNvSpPr/>
          <p:nvPr/>
        </p:nvSpPr>
        <p:spPr bwMode="auto">
          <a:xfrm>
            <a:off x="135544" y="1250094"/>
            <a:ext cx="224118" cy="3398106"/>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7" name="Freeform 6"/>
          <p:cNvSpPr/>
          <p:nvPr/>
        </p:nvSpPr>
        <p:spPr bwMode="auto">
          <a:xfrm>
            <a:off x="341799" y="1245545"/>
            <a:ext cx="7436223" cy="3665363"/>
          </a:xfrm>
          <a:custGeom>
            <a:avLst/>
            <a:gdLst>
              <a:gd name="connsiteX0" fmla="*/ 0 w 7436223"/>
              <a:gd name="connsiteY0" fmla="*/ 6013 h 3860887"/>
              <a:gd name="connsiteX1" fmla="*/ 389964 w 7436223"/>
              <a:gd name="connsiteY1" fmla="*/ 19460 h 3860887"/>
              <a:gd name="connsiteX2" fmla="*/ 605117 w 7436223"/>
              <a:gd name="connsiteY2" fmla="*/ 167377 h 3860887"/>
              <a:gd name="connsiteX3" fmla="*/ 699247 w 7436223"/>
              <a:gd name="connsiteY3" fmla="*/ 476660 h 3860887"/>
              <a:gd name="connsiteX4" fmla="*/ 1237129 w 7436223"/>
              <a:gd name="connsiteY4" fmla="*/ 3623271 h 3860887"/>
              <a:gd name="connsiteX5" fmla="*/ 1748117 w 7436223"/>
              <a:gd name="connsiteY5" fmla="*/ 3636719 h 3860887"/>
              <a:gd name="connsiteX6" fmla="*/ 7436223 w 7436223"/>
              <a:gd name="connsiteY6" fmla="*/ 3636719 h 3860887"/>
              <a:gd name="connsiteX0" fmla="*/ 0 w 7436223"/>
              <a:gd name="connsiteY0" fmla="*/ 6013 h 3680546"/>
              <a:gd name="connsiteX1" fmla="*/ 389964 w 7436223"/>
              <a:gd name="connsiteY1" fmla="*/ 19460 h 3680546"/>
              <a:gd name="connsiteX2" fmla="*/ 605117 w 7436223"/>
              <a:gd name="connsiteY2" fmla="*/ 167377 h 3680546"/>
              <a:gd name="connsiteX3" fmla="*/ 699247 w 7436223"/>
              <a:gd name="connsiteY3" fmla="*/ 476660 h 3680546"/>
              <a:gd name="connsiteX4" fmla="*/ 1129553 w 7436223"/>
              <a:gd name="connsiteY4" fmla="*/ 3045048 h 3680546"/>
              <a:gd name="connsiteX5" fmla="*/ 1748117 w 7436223"/>
              <a:gd name="connsiteY5" fmla="*/ 3636719 h 3680546"/>
              <a:gd name="connsiteX6" fmla="*/ 7436223 w 7436223"/>
              <a:gd name="connsiteY6" fmla="*/ 3636719 h 3680546"/>
              <a:gd name="connsiteX0" fmla="*/ 0 w 7436223"/>
              <a:gd name="connsiteY0" fmla="*/ 6013 h 3731346"/>
              <a:gd name="connsiteX1" fmla="*/ 389964 w 7436223"/>
              <a:gd name="connsiteY1" fmla="*/ 19460 h 3731346"/>
              <a:gd name="connsiteX2" fmla="*/ 605117 w 7436223"/>
              <a:gd name="connsiteY2" fmla="*/ 167377 h 3731346"/>
              <a:gd name="connsiteX3" fmla="*/ 699247 w 7436223"/>
              <a:gd name="connsiteY3" fmla="*/ 476660 h 3731346"/>
              <a:gd name="connsiteX4" fmla="*/ 1048871 w 7436223"/>
              <a:gd name="connsiteY4" fmla="*/ 2359248 h 3731346"/>
              <a:gd name="connsiteX5" fmla="*/ 1748117 w 7436223"/>
              <a:gd name="connsiteY5" fmla="*/ 3636719 h 3731346"/>
              <a:gd name="connsiteX6" fmla="*/ 7436223 w 7436223"/>
              <a:gd name="connsiteY6" fmla="*/ 3636719 h 3731346"/>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2595282 w 7436223"/>
              <a:gd name="connsiteY5" fmla="*/ 3663613 h 3751738"/>
              <a:gd name="connsiteX6" fmla="*/ 7436223 w 7436223"/>
              <a:gd name="connsiteY6" fmla="*/ 3636719 h 3751738"/>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1573305 w 7436223"/>
              <a:gd name="connsiteY5" fmla="*/ 3179519 h 3751738"/>
              <a:gd name="connsiteX6" fmla="*/ 2595282 w 7436223"/>
              <a:gd name="connsiteY6" fmla="*/ 3663613 h 3751738"/>
              <a:gd name="connsiteX7" fmla="*/ 7436223 w 7436223"/>
              <a:gd name="connsiteY7" fmla="*/ 3636719 h 3751738"/>
              <a:gd name="connsiteX0" fmla="*/ 0 w 7436223"/>
              <a:gd name="connsiteY0" fmla="*/ 6013 h 3750931"/>
              <a:gd name="connsiteX1" fmla="*/ 389964 w 7436223"/>
              <a:gd name="connsiteY1" fmla="*/ 19460 h 3750931"/>
              <a:gd name="connsiteX2" fmla="*/ 605117 w 7436223"/>
              <a:gd name="connsiteY2" fmla="*/ 167377 h 3750931"/>
              <a:gd name="connsiteX3" fmla="*/ 699247 w 7436223"/>
              <a:gd name="connsiteY3" fmla="*/ 476660 h 3750931"/>
              <a:gd name="connsiteX4" fmla="*/ 1048871 w 7436223"/>
              <a:gd name="connsiteY4" fmla="*/ 2359248 h 3750931"/>
              <a:gd name="connsiteX5" fmla="*/ 1317810 w 7436223"/>
              <a:gd name="connsiteY5" fmla="*/ 3650166 h 3750931"/>
              <a:gd name="connsiteX6" fmla="*/ 2595282 w 7436223"/>
              <a:gd name="connsiteY6" fmla="*/ 3663613 h 3750931"/>
              <a:gd name="connsiteX7" fmla="*/ 7436223 w 7436223"/>
              <a:gd name="connsiteY7" fmla="*/ 3636719 h 3750931"/>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1531 h 3664173"/>
              <a:gd name="connsiteX1" fmla="*/ 389964 w 7436223"/>
              <a:gd name="connsiteY1" fmla="*/ 14978 h 3664173"/>
              <a:gd name="connsiteX2" fmla="*/ 437029 w 7436223"/>
              <a:gd name="connsiteY2" fmla="*/ 17920 h 3664173"/>
              <a:gd name="connsiteX3" fmla="*/ 605117 w 7436223"/>
              <a:gd name="connsiteY3" fmla="*/ 162895 h 3664173"/>
              <a:gd name="connsiteX4" fmla="*/ 699247 w 7436223"/>
              <a:gd name="connsiteY4" fmla="*/ 472178 h 3664173"/>
              <a:gd name="connsiteX5" fmla="*/ 1048871 w 7436223"/>
              <a:gd name="connsiteY5" fmla="*/ 2354766 h 3664173"/>
              <a:gd name="connsiteX6" fmla="*/ 1317810 w 7436223"/>
              <a:gd name="connsiteY6" fmla="*/ 3645684 h 3664173"/>
              <a:gd name="connsiteX7" fmla="*/ 2595282 w 7436223"/>
              <a:gd name="connsiteY7" fmla="*/ 3659131 h 3664173"/>
              <a:gd name="connsiteX8" fmla="*/ 7436223 w 7436223"/>
              <a:gd name="connsiteY8" fmla="*/ 3632237 h 3664173"/>
              <a:gd name="connsiteX0" fmla="*/ 0 w 7436223"/>
              <a:gd name="connsiteY0" fmla="*/ 2240 h 3664882"/>
              <a:gd name="connsiteX1" fmla="*/ 368533 w 7436223"/>
              <a:gd name="connsiteY1" fmla="*/ 8543 h 3664882"/>
              <a:gd name="connsiteX2" fmla="*/ 437029 w 7436223"/>
              <a:gd name="connsiteY2" fmla="*/ 18629 h 3664882"/>
              <a:gd name="connsiteX3" fmla="*/ 605117 w 7436223"/>
              <a:gd name="connsiteY3" fmla="*/ 163604 h 3664882"/>
              <a:gd name="connsiteX4" fmla="*/ 699247 w 7436223"/>
              <a:gd name="connsiteY4" fmla="*/ 472887 h 3664882"/>
              <a:gd name="connsiteX5" fmla="*/ 1048871 w 7436223"/>
              <a:gd name="connsiteY5" fmla="*/ 2355475 h 3664882"/>
              <a:gd name="connsiteX6" fmla="*/ 1317810 w 7436223"/>
              <a:gd name="connsiteY6" fmla="*/ 3646393 h 3664882"/>
              <a:gd name="connsiteX7" fmla="*/ 2595282 w 7436223"/>
              <a:gd name="connsiteY7" fmla="*/ 3659840 h 3664882"/>
              <a:gd name="connsiteX8" fmla="*/ 7436223 w 7436223"/>
              <a:gd name="connsiteY8" fmla="*/ 3632946 h 3664882"/>
              <a:gd name="connsiteX0" fmla="*/ 0 w 7436223"/>
              <a:gd name="connsiteY0" fmla="*/ 2463 h 3665105"/>
              <a:gd name="connsiteX1" fmla="*/ 368533 w 7436223"/>
              <a:gd name="connsiteY1" fmla="*/ 8766 h 3665105"/>
              <a:gd name="connsiteX2" fmla="*/ 487035 w 7436223"/>
              <a:gd name="connsiteY2" fmla="*/ 28377 h 3665105"/>
              <a:gd name="connsiteX3" fmla="*/ 605117 w 7436223"/>
              <a:gd name="connsiteY3" fmla="*/ 163827 h 3665105"/>
              <a:gd name="connsiteX4" fmla="*/ 699247 w 7436223"/>
              <a:gd name="connsiteY4" fmla="*/ 473110 h 3665105"/>
              <a:gd name="connsiteX5" fmla="*/ 1048871 w 7436223"/>
              <a:gd name="connsiteY5" fmla="*/ 2355698 h 3665105"/>
              <a:gd name="connsiteX6" fmla="*/ 1317810 w 7436223"/>
              <a:gd name="connsiteY6" fmla="*/ 3646616 h 3665105"/>
              <a:gd name="connsiteX7" fmla="*/ 2595282 w 7436223"/>
              <a:gd name="connsiteY7" fmla="*/ 3660063 h 3665105"/>
              <a:gd name="connsiteX8" fmla="*/ 7436223 w 7436223"/>
              <a:gd name="connsiteY8" fmla="*/ 3633169 h 3665105"/>
              <a:gd name="connsiteX0" fmla="*/ 0 w 7436223"/>
              <a:gd name="connsiteY0" fmla="*/ 9505 h 3672147"/>
              <a:gd name="connsiteX1" fmla="*/ 380439 w 7436223"/>
              <a:gd name="connsiteY1" fmla="*/ 1520 h 3672147"/>
              <a:gd name="connsiteX2" fmla="*/ 487035 w 7436223"/>
              <a:gd name="connsiteY2" fmla="*/ 35419 h 3672147"/>
              <a:gd name="connsiteX3" fmla="*/ 605117 w 7436223"/>
              <a:gd name="connsiteY3" fmla="*/ 170869 h 3672147"/>
              <a:gd name="connsiteX4" fmla="*/ 699247 w 7436223"/>
              <a:gd name="connsiteY4" fmla="*/ 480152 h 3672147"/>
              <a:gd name="connsiteX5" fmla="*/ 1048871 w 7436223"/>
              <a:gd name="connsiteY5" fmla="*/ 2362740 h 3672147"/>
              <a:gd name="connsiteX6" fmla="*/ 1317810 w 7436223"/>
              <a:gd name="connsiteY6" fmla="*/ 3653658 h 3672147"/>
              <a:gd name="connsiteX7" fmla="*/ 2595282 w 7436223"/>
              <a:gd name="connsiteY7" fmla="*/ 3667105 h 3672147"/>
              <a:gd name="connsiteX8" fmla="*/ 7436223 w 7436223"/>
              <a:gd name="connsiteY8" fmla="*/ 3640211 h 3672147"/>
              <a:gd name="connsiteX0" fmla="*/ 0 w 7436223"/>
              <a:gd name="connsiteY0" fmla="*/ 4567 h 3667209"/>
              <a:gd name="connsiteX1" fmla="*/ 382820 w 7436223"/>
              <a:gd name="connsiteY1" fmla="*/ 3726 h 3667209"/>
              <a:gd name="connsiteX2" fmla="*/ 487035 w 7436223"/>
              <a:gd name="connsiteY2" fmla="*/ 30481 h 3667209"/>
              <a:gd name="connsiteX3" fmla="*/ 605117 w 7436223"/>
              <a:gd name="connsiteY3" fmla="*/ 165931 h 3667209"/>
              <a:gd name="connsiteX4" fmla="*/ 699247 w 7436223"/>
              <a:gd name="connsiteY4" fmla="*/ 475214 h 3667209"/>
              <a:gd name="connsiteX5" fmla="*/ 1048871 w 7436223"/>
              <a:gd name="connsiteY5" fmla="*/ 2357802 h 3667209"/>
              <a:gd name="connsiteX6" fmla="*/ 1317810 w 7436223"/>
              <a:gd name="connsiteY6" fmla="*/ 3648720 h 3667209"/>
              <a:gd name="connsiteX7" fmla="*/ 2595282 w 7436223"/>
              <a:gd name="connsiteY7" fmla="*/ 3662167 h 3667209"/>
              <a:gd name="connsiteX8" fmla="*/ 7436223 w 7436223"/>
              <a:gd name="connsiteY8" fmla="*/ 3635273 h 3667209"/>
              <a:gd name="connsiteX0" fmla="*/ 0 w 7436223"/>
              <a:gd name="connsiteY0" fmla="*/ 5162 h 3667804"/>
              <a:gd name="connsiteX1" fmla="*/ 382820 w 7436223"/>
              <a:gd name="connsiteY1" fmla="*/ 4321 h 3667804"/>
              <a:gd name="connsiteX2" fmla="*/ 487035 w 7436223"/>
              <a:gd name="connsiteY2" fmla="*/ 40601 h 3667804"/>
              <a:gd name="connsiteX3" fmla="*/ 605117 w 7436223"/>
              <a:gd name="connsiteY3" fmla="*/ 166526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10126 h 3672768"/>
              <a:gd name="connsiteX1" fmla="*/ 382820 w 7436223"/>
              <a:gd name="connsiteY1" fmla="*/ 9285 h 3672768"/>
              <a:gd name="connsiteX2" fmla="*/ 487035 w 7436223"/>
              <a:gd name="connsiteY2" fmla="*/ 45565 h 3672768"/>
              <a:gd name="connsiteX3" fmla="*/ 699247 w 7436223"/>
              <a:gd name="connsiteY3" fmla="*/ 480773 h 3672768"/>
              <a:gd name="connsiteX4" fmla="*/ 1048871 w 7436223"/>
              <a:gd name="connsiteY4" fmla="*/ 2363361 h 3672768"/>
              <a:gd name="connsiteX5" fmla="*/ 1317810 w 7436223"/>
              <a:gd name="connsiteY5" fmla="*/ 3654279 h 3672768"/>
              <a:gd name="connsiteX6" fmla="*/ 2595282 w 7436223"/>
              <a:gd name="connsiteY6" fmla="*/ 3667726 h 3672768"/>
              <a:gd name="connsiteX7" fmla="*/ 7436223 w 7436223"/>
              <a:gd name="connsiteY7" fmla="*/ 3640832 h 3672768"/>
              <a:gd name="connsiteX0" fmla="*/ 0 w 7436223"/>
              <a:gd name="connsiteY0" fmla="*/ 11572 h 3674214"/>
              <a:gd name="connsiteX1" fmla="*/ 382820 w 7436223"/>
              <a:gd name="connsiteY1" fmla="*/ 10731 h 3674214"/>
              <a:gd name="connsiteX2" fmla="*/ 584666 w 7436223"/>
              <a:gd name="connsiteY2" fmla="*/ 137498 h 3674214"/>
              <a:gd name="connsiteX3" fmla="*/ 699247 w 7436223"/>
              <a:gd name="connsiteY3" fmla="*/ 482219 h 3674214"/>
              <a:gd name="connsiteX4" fmla="*/ 1048871 w 7436223"/>
              <a:gd name="connsiteY4" fmla="*/ 2364807 h 3674214"/>
              <a:gd name="connsiteX5" fmla="*/ 1317810 w 7436223"/>
              <a:gd name="connsiteY5" fmla="*/ 3655725 h 3674214"/>
              <a:gd name="connsiteX6" fmla="*/ 2595282 w 7436223"/>
              <a:gd name="connsiteY6" fmla="*/ 3669172 h 3674214"/>
              <a:gd name="connsiteX7" fmla="*/ 7436223 w 7436223"/>
              <a:gd name="connsiteY7" fmla="*/ 3642278 h 3674214"/>
              <a:gd name="connsiteX0" fmla="*/ 0 w 7436223"/>
              <a:gd name="connsiteY0" fmla="*/ 11051 h 3673693"/>
              <a:gd name="connsiteX1" fmla="*/ 382820 w 7436223"/>
              <a:gd name="connsiteY1" fmla="*/ 10210 h 3673693"/>
              <a:gd name="connsiteX2" fmla="*/ 567997 w 7436223"/>
              <a:gd name="connsiteY2" fmla="*/ 129834 h 3673693"/>
              <a:gd name="connsiteX3" fmla="*/ 699247 w 7436223"/>
              <a:gd name="connsiteY3" fmla="*/ 481698 h 3673693"/>
              <a:gd name="connsiteX4" fmla="*/ 1048871 w 7436223"/>
              <a:gd name="connsiteY4" fmla="*/ 2364286 h 3673693"/>
              <a:gd name="connsiteX5" fmla="*/ 1317810 w 7436223"/>
              <a:gd name="connsiteY5" fmla="*/ 3655204 h 3673693"/>
              <a:gd name="connsiteX6" fmla="*/ 2595282 w 7436223"/>
              <a:gd name="connsiteY6" fmla="*/ 3668651 h 3673693"/>
              <a:gd name="connsiteX7" fmla="*/ 7436223 w 7436223"/>
              <a:gd name="connsiteY7" fmla="*/ 3641757 h 3673693"/>
              <a:gd name="connsiteX0" fmla="*/ 0 w 7436223"/>
              <a:gd name="connsiteY0" fmla="*/ 10011 h 3672653"/>
              <a:gd name="connsiteX1" fmla="*/ 382820 w 7436223"/>
              <a:gd name="connsiteY1" fmla="*/ 9170 h 3672653"/>
              <a:gd name="connsiteX2" fmla="*/ 553710 w 7436223"/>
              <a:gd name="connsiteY2" fmla="*/ 114506 h 3672653"/>
              <a:gd name="connsiteX3" fmla="*/ 699247 w 7436223"/>
              <a:gd name="connsiteY3" fmla="*/ 480658 h 3672653"/>
              <a:gd name="connsiteX4" fmla="*/ 1048871 w 7436223"/>
              <a:gd name="connsiteY4" fmla="*/ 2363246 h 3672653"/>
              <a:gd name="connsiteX5" fmla="*/ 1317810 w 7436223"/>
              <a:gd name="connsiteY5" fmla="*/ 3654164 h 3672653"/>
              <a:gd name="connsiteX6" fmla="*/ 2595282 w 7436223"/>
              <a:gd name="connsiteY6" fmla="*/ 3667611 h 3672653"/>
              <a:gd name="connsiteX7" fmla="*/ 7436223 w 7436223"/>
              <a:gd name="connsiteY7" fmla="*/ 3640717 h 3672653"/>
              <a:gd name="connsiteX0" fmla="*/ 0 w 7436223"/>
              <a:gd name="connsiteY0" fmla="*/ 5953 h 3668595"/>
              <a:gd name="connsiteX1" fmla="*/ 382820 w 7436223"/>
              <a:gd name="connsiteY1" fmla="*/ 5112 h 3668595"/>
              <a:gd name="connsiteX2" fmla="*/ 553710 w 7436223"/>
              <a:gd name="connsiteY2" fmla="*/ 110448 h 3668595"/>
              <a:gd name="connsiteX3" fmla="*/ 699247 w 7436223"/>
              <a:gd name="connsiteY3" fmla="*/ 476600 h 3668595"/>
              <a:gd name="connsiteX4" fmla="*/ 1048871 w 7436223"/>
              <a:gd name="connsiteY4" fmla="*/ 2359188 h 3668595"/>
              <a:gd name="connsiteX5" fmla="*/ 1317810 w 7436223"/>
              <a:gd name="connsiteY5" fmla="*/ 3650106 h 3668595"/>
              <a:gd name="connsiteX6" fmla="*/ 2595282 w 7436223"/>
              <a:gd name="connsiteY6" fmla="*/ 3663553 h 3668595"/>
              <a:gd name="connsiteX7" fmla="*/ 7436223 w 7436223"/>
              <a:gd name="connsiteY7" fmla="*/ 3636659 h 3668595"/>
              <a:gd name="connsiteX0" fmla="*/ 0 w 7436223"/>
              <a:gd name="connsiteY0" fmla="*/ 9837 h 3672479"/>
              <a:gd name="connsiteX1" fmla="*/ 382820 w 7436223"/>
              <a:gd name="connsiteY1" fmla="*/ 8996 h 3672479"/>
              <a:gd name="connsiteX2" fmla="*/ 563235 w 7436223"/>
              <a:gd name="connsiteY2" fmla="*/ 111951 h 3672479"/>
              <a:gd name="connsiteX3" fmla="*/ 699247 w 7436223"/>
              <a:gd name="connsiteY3" fmla="*/ 480484 h 3672479"/>
              <a:gd name="connsiteX4" fmla="*/ 1048871 w 7436223"/>
              <a:gd name="connsiteY4" fmla="*/ 2363072 h 3672479"/>
              <a:gd name="connsiteX5" fmla="*/ 1317810 w 7436223"/>
              <a:gd name="connsiteY5" fmla="*/ 3653990 h 3672479"/>
              <a:gd name="connsiteX6" fmla="*/ 2595282 w 7436223"/>
              <a:gd name="connsiteY6" fmla="*/ 3667437 h 3672479"/>
              <a:gd name="connsiteX7" fmla="*/ 7436223 w 7436223"/>
              <a:gd name="connsiteY7"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65617 w 7436223"/>
              <a:gd name="connsiteY3" fmla="*/ 116715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27517 w 7436223"/>
              <a:gd name="connsiteY3" fmla="*/ 85758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4712 h 3667354"/>
              <a:gd name="connsiteX1" fmla="*/ 382820 w 7436223"/>
              <a:gd name="connsiteY1" fmla="*/ 3871 h 3667354"/>
              <a:gd name="connsiteX2" fmla="*/ 463223 w 7436223"/>
              <a:gd name="connsiteY2" fmla="*/ 33007 h 3667354"/>
              <a:gd name="connsiteX3" fmla="*/ 527517 w 7436223"/>
              <a:gd name="connsiteY3" fmla="*/ 80633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672773 w 7436223"/>
              <a:gd name="connsiteY6" fmla="*/ 346906 h 3666927"/>
              <a:gd name="connsiteX7" fmla="*/ 1048871 w 7436223"/>
              <a:gd name="connsiteY7" fmla="*/ 2357520 h 3666927"/>
              <a:gd name="connsiteX8" fmla="*/ 1317810 w 7436223"/>
              <a:gd name="connsiteY8" fmla="*/ 3648438 h 3666927"/>
              <a:gd name="connsiteX9" fmla="*/ 2595282 w 7436223"/>
              <a:gd name="connsiteY9" fmla="*/ 3661885 h 3666927"/>
              <a:gd name="connsiteX10" fmla="*/ 7436223 w 7436223"/>
              <a:gd name="connsiteY10"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672773 w 7436223"/>
              <a:gd name="connsiteY5" fmla="*/ 346906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18130 h 3680772"/>
              <a:gd name="connsiteX1" fmla="*/ 382820 w 7436223"/>
              <a:gd name="connsiteY1" fmla="*/ 17289 h 3680772"/>
              <a:gd name="connsiteX2" fmla="*/ 432267 w 7436223"/>
              <a:gd name="connsiteY2" fmla="*/ 27376 h 3680772"/>
              <a:gd name="connsiteX3" fmla="*/ 680197 w 7436223"/>
              <a:gd name="connsiteY3" fmla="*/ 353045 h 3680772"/>
              <a:gd name="connsiteX4" fmla="*/ 1048871 w 7436223"/>
              <a:gd name="connsiteY4" fmla="*/ 2371365 h 3680772"/>
              <a:gd name="connsiteX5" fmla="*/ 1317810 w 7436223"/>
              <a:gd name="connsiteY5" fmla="*/ 3662283 h 3680772"/>
              <a:gd name="connsiteX6" fmla="*/ 2595282 w 7436223"/>
              <a:gd name="connsiteY6" fmla="*/ 3675730 h 3680772"/>
              <a:gd name="connsiteX7" fmla="*/ 7436223 w 7436223"/>
              <a:gd name="connsiteY7" fmla="*/ 3648836 h 3680772"/>
              <a:gd name="connsiteX0" fmla="*/ 0 w 7436223"/>
              <a:gd name="connsiteY0" fmla="*/ 26972 h 3689614"/>
              <a:gd name="connsiteX1" fmla="*/ 382820 w 7436223"/>
              <a:gd name="connsiteY1" fmla="*/ 26131 h 3689614"/>
              <a:gd name="connsiteX2" fmla="*/ 680197 w 7436223"/>
              <a:gd name="connsiteY2" fmla="*/ 361887 h 3689614"/>
              <a:gd name="connsiteX3" fmla="*/ 1048871 w 7436223"/>
              <a:gd name="connsiteY3" fmla="*/ 2380207 h 3689614"/>
              <a:gd name="connsiteX4" fmla="*/ 1317810 w 7436223"/>
              <a:gd name="connsiteY4" fmla="*/ 3671125 h 3689614"/>
              <a:gd name="connsiteX5" fmla="*/ 2595282 w 7436223"/>
              <a:gd name="connsiteY5" fmla="*/ 3684572 h 3689614"/>
              <a:gd name="connsiteX6" fmla="*/ 7436223 w 7436223"/>
              <a:gd name="connsiteY6" fmla="*/ 3657678 h 3689614"/>
              <a:gd name="connsiteX0" fmla="*/ 0 w 7436223"/>
              <a:gd name="connsiteY0" fmla="*/ 49335 h 3711977"/>
              <a:gd name="connsiteX1" fmla="*/ 511408 w 7436223"/>
              <a:gd name="connsiteY1" fmla="*/ 19919 h 3711977"/>
              <a:gd name="connsiteX2" fmla="*/ 680197 w 7436223"/>
              <a:gd name="connsiteY2" fmla="*/ 384250 h 3711977"/>
              <a:gd name="connsiteX3" fmla="*/ 1048871 w 7436223"/>
              <a:gd name="connsiteY3" fmla="*/ 2402570 h 3711977"/>
              <a:gd name="connsiteX4" fmla="*/ 1317810 w 7436223"/>
              <a:gd name="connsiteY4" fmla="*/ 3693488 h 3711977"/>
              <a:gd name="connsiteX5" fmla="*/ 2595282 w 7436223"/>
              <a:gd name="connsiteY5" fmla="*/ 3706935 h 3711977"/>
              <a:gd name="connsiteX6" fmla="*/ 7436223 w 7436223"/>
              <a:gd name="connsiteY6" fmla="*/ 3680041 h 3711977"/>
              <a:gd name="connsiteX0" fmla="*/ 0 w 7436223"/>
              <a:gd name="connsiteY0" fmla="*/ 55476 h 3718118"/>
              <a:gd name="connsiteX1" fmla="*/ 511408 w 7436223"/>
              <a:gd name="connsiteY1" fmla="*/ 26060 h 3718118"/>
              <a:gd name="connsiteX2" fmla="*/ 680197 w 7436223"/>
              <a:gd name="connsiteY2" fmla="*/ 390391 h 3718118"/>
              <a:gd name="connsiteX3" fmla="*/ 1048871 w 7436223"/>
              <a:gd name="connsiteY3" fmla="*/ 2408711 h 3718118"/>
              <a:gd name="connsiteX4" fmla="*/ 1317810 w 7436223"/>
              <a:gd name="connsiteY4" fmla="*/ 3699629 h 3718118"/>
              <a:gd name="connsiteX5" fmla="*/ 2595282 w 7436223"/>
              <a:gd name="connsiteY5" fmla="*/ 3713076 h 3718118"/>
              <a:gd name="connsiteX6" fmla="*/ 7436223 w 7436223"/>
              <a:gd name="connsiteY6" fmla="*/ 3686182 h 3718118"/>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3606 h 3666248"/>
              <a:gd name="connsiteX1" fmla="*/ 680197 w 7436223"/>
              <a:gd name="connsiteY1" fmla="*/ 338521 h 3666248"/>
              <a:gd name="connsiteX2" fmla="*/ 1048871 w 7436223"/>
              <a:gd name="connsiteY2" fmla="*/ 2356841 h 3666248"/>
              <a:gd name="connsiteX3" fmla="*/ 1317810 w 7436223"/>
              <a:gd name="connsiteY3" fmla="*/ 3647759 h 3666248"/>
              <a:gd name="connsiteX4" fmla="*/ 2595282 w 7436223"/>
              <a:gd name="connsiteY4" fmla="*/ 3661206 h 3666248"/>
              <a:gd name="connsiteX5" fmla="*/ 7436223 w 7436223"/>
              <a:gd name="connsiteY5" fmla="*/ 3634312 h 3666248"/>
              <a:gd name="connsiteX0" fmla="*/ 0 w 7436223"/>
              <a:gd name="connsiteY0" fmla="*/ 0 h 3662642"/>
              <a:gd name="connsiteX1" fmla="*/ 432267 w 7436223"/>
              <a:gd name="connsiteY1" fmla="*/ 54490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9341 h 3671983"/>
              <a:gd name="connsiteX1" fmla="*/ 429886 w 7436223"/>
              <a:gd name="connsiteY1" fmla="*/ 28112 h 3671983"/>
              <a:gd name="connsiteX2" fmla="*/ 680197 w 7436223"/>
              <a:gd name="connsiteY2" fmla="*/ 344256 h 3671983"/>
              <a:gd name="connsiteX3" fmla="*/ 1048871 w 7436223"/>
              <a:gd name="connsiteY3" fmla="*/ 2362576 h 3671983"/>
              <a:gd name="connsiteX4" fmla="*/ 1317810 w 7436223"/>
              <a:gd name="connsiteY4" fmla="*/ 3653494 h 3671983"/>
              <a:gd name="connsiteX5" fmla="*/ 2595282 w 7436223"/>
              <a:gd name="connsiteY5" fmla="*/ 3666941 h 3671983"/>
              <a:gd name="connsiteX6" fmla="*/ 7436223 w 7436223"/>
              <a:gd name="connsiteY6" fmla="*/ 3640047 h 3671983"/>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7855 h 3670497"/>
              <a:gd name="connsiteX1" fmla="*/ 344161 w 7436223"/>
              <a:gd name="connsiteY1" fmla="*/ 12339 h 3670497"/>
              <a:gd name="connsiteX2" fmla="*/ 680197 w 7436223"/>
              <a:gd name="connsiteY2" fmla="*/ 342770 h 3670497"/>
              <a:gd name="connsiteX3" fmla="*/ 1048871 w 7436223"/>
              <a:gd name="connsiteY3" fmla="*/ 2361090 h 3670497"/>
              <a:gd name="connsiteX4" fmla="*/ 1317810 w 7436223"/>
              <a:gd name="connsiteY4" fmla="*/ 3652008 h 3670497"/>
              <a:gd name="connsiteX5" fmla="*/ 2595282 w 7436223"/>
              <a:gd name="connsiteY5" fmla="*/ 3665455 h 3670497"/>
              <a:gd name="connsiteX6" fmla="*/ 7436223 w 7436223"/>
              <a:gd name="connsiteY6" fmla="*/ 3638561 h 3670497"/>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6555 h 3669197"/>
              <a:gd name="connsiteX1" fmla="*/ 344161 w 7436223"/>
              <a:gd name="connsiteY1" fmla="*/ 11039 h 3669197"/>
              <a:gd name="connsiteX2" fmla="*/ 680197 w 7436223"/>
              <a:gd name="connsiteY2" fmla="*/ 341470 h 3669197"/>
              <a:gd name="connsiteX3" fmla="*/ 1048871 w 7436223"/>
              <a:gd name="connsiteY3" fmla="*/ 2359790 h 3669197"/>
              <a:gd name="connsiteX4" fmla="*/ 1317810 w 7436223"/>
              <a:gd name="connsiteY4" fmla="*/ 3650708 h 3669197"/>
              <a:gd name="connsiteX5" fmla="*/ 2595282 w 7436223"/>
              <a:gd name="connsiteY5" fmla="*/ 3664155 h 3669197"/>
              <a:gd name="connsiteX6" fmla="*/ 7436223 w 7436223"/>
              <a:gd name="connsiteY6" fmla="*/ 3637261 h 3669197"/>
              <a:gd name="connsiteX0" fmla="*/ 0 w 7436223"/>
              <a:gd name="connsiteY0" fmla="*/ 12725 h 3675367"/>
              <a:gd name="connsiteX1" fmla="*/ 344161 w 7436223"/>
              <a:gd name="connsiteY1" fmla="*/ 10066 h 3675367"/>
              <a:gd name="connsiteX2" fmla="*/ 680197 w 7436223"/>
              <a:gd name="connsiteY2" fmla="*/ 347640 h 3675367"/>
              <a:gd name="connsiteX3" fmla="*/ 1048871 w 7436223"/>
              <a:gd name="connsiteY3" fmla="*/ 2365960 h 3675367"/>
              <a:gd name="connsiteX4" fmla="*/ 1317810 w 7436223"/>
              <a:gd name="connsiteY4" fmla="*/ 3656878 h 3675367"/>
              <a:gd name="connsiteX5" fmla="*/ 2595282 w 7436223"/>
              <a:gd name="connsiteY5" fmla="*/ 3670325 h 3675367"/>
              <a:gd name="connsiteX6" fmla="*/ 7436223 w 7436223"/>
              <a:gd name="connsiteY6" fmla="*/ 3643431 h 3675367"/>
              <a:gd name="connsiteX0" fmla="*/ 0 w 7436223"/>
              <a:gd name="connsiteY0" fmla="*/ 6505 h 3669147"/>
              <a:gd name="connsiteX1" fmla="*/ 344161 w 7436223"/>
              <a:gd name="connsiteY1" fmla="*/ 3846 h 3669147"/>
              <a:gd name="connsiteX2" fmla="*/ 680197 w 7436223"/>
              <a:gd name="connsiteY2" fmla="*/ 341420 h 3669147"/>
              <a:gd name="connsiteX3" fmla="*/ 1048871 w 7436223"/>
              <a:gd name="connsiteY3" fmla="*/ 2359740 h 3669147"/>
              <a:gd name="connsiteX4" fmla="*/ 1317810 w 7436223"/>
              <a:gd name="connsiteY4" fmla="*/ 3650658 h 3669147"/>
              <a:gd name="connsiteX5" fmla="*/ 2595282 w 7436223"/>
              <a:gd name="connsiteY5" fmla="*/ 3664105 h 3669147"/>
              <a:gd name="connsiteX6" fmla="*/ 7436223 w 7436223"/>
              <a:gd name="connsiteY6" fmla="*/ 3637211 h 3669147"/>
              <a:gd name="connsiteX0" fmla="*/ 0 w 7436223"/>
              <a:gd name="connsiteY0" fmla="*/ 2721 h 3665363"/>
              <a:gd name="connsiteX1" fmla="*/ 344161 w 7436223"/>
              <a:gd name="connsiteY1" fmla="*/ 62 h 3665363"/>
              <a:gd name="connsiteX2" fmla="*/ 680197 w 7436223"/>
              <a:gd name="connsiteY2" fmla="*/ 337636 h 3665363"/>
              <a:gd name="connsiteX3" fmla="*/ 1048871 w 7436223"/>
              <a:gd name="connsiteY3" fmla="*/ 2355956 h 3665363"/>
              <a:gd name="connsiteX4" fmla="*/ 1317810 w 7436223"/>
              <a:gd name="connsiteY4" fmla="*/ 3646874 h 3665363"/>
              <a:gd name="connsiteX5" fmla="*/ 2595282 w 7436223"/>
              <a:gd name="connsiteY5" fmla="*/ 3660321 h 3665363"/>
              <a:gd name="connsiteX6" fmla="*/ 7436223 w 7436223"/>
              <a:gd name="connsiteY6" fmla="*/ 3633427 h 366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36223" h="3665363">
                <a:moveTo>
                  <a:pt x="0" y="2721"/>
                </a:moveTo>
                <a:cubicBezTo>
                  <a:pt x="72045" y="11803"/>
                  <a:pt x="214128" y="-989"/>
                  <a:pt x="344161" y="62"/>
                </a:cubicBezTo>
                <a:cubicBezTo>
                  <a:pt x="347989" y="8256"/>
                  <a:pt x="562745" y="-55013"/>
                  <a:pt x="680197" y="337636"/>
                </a:cubicBezTo>
                <a:cubicBezTo>
                  <a:pt x="797649" y="730285"/>
                  <a:pt x="942602" y="1804416"/>
                  <a:pt x="1048871" y="2355956"/>
                </a:cubicBezTo>
                <a:cubicBezTo>
                  <a:pt x="1156377" y="2906211"/>
                  <a:pt x="1140758" y="3402585"/>
                  <a:pt x="1317810" y="3646874"/>
                </a:cubicBezTo>
                <a:cubicBezTo>
                  <a:pt x="1710015" y="3676009"/>
                  <a:pt x="1575547" y="3662562"/>
                  <a:pt x="2595282" y="3660321"/>
                </a:cubicBezTo>
                <a:lnTo>
                  <a:pt x="7436223" y="3633427"/>
                </a:lnTo>
              </a:path>
            </a:pathLst>
          </a:cu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0" name="Rectangle 9"/>
          <p:cNvSpPr/>
          <p:nvPr/>
        </p:nvSpPr>
        <p:spPr bwMode="auto">
          <a:xfrm>
            <a:off x="2802544" y="4914900"/>
            <a:ext cx="1295400" cy="2667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3" name="Rectangle 12"/>
          <p:cNvSpPr/>
          <p:nvPr/>
        </p:nvSpPr>
        <p:spPr bwMode="auto">
          <a:xfrm>
            <a:off x="2802544" y="1269144"/>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4" name="Rectangle 13"/>
          <p:cNvSpPr/>
          <p:nvPr/>
        </p:nvSpPr>
        <p:spPr bwMode="auto">
          <a:xfrm>
            <a:off x="2802544" y="2476500"/>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 name="Rectangle 2"/>
          <p:cNvSpPr/>
          <p:nvPr/>
        </p:nvSpPr>
        <p:spPr>
          <a:xfrm>
            <a:off x="4151229" y="671153"/>
            <a:ext cx="416615" cy="769441"/>
          </a:xfrm>
          <a:prstGeom prst="rect">
            <a:avLst/>
          </a:prstGeom>
          <a:noFill/>
        </p:spPr>
        <p:txBody>
          <a:bodyPr wrap="square" lIns="91440" tIns="45720" rIns="91440" bIns="45720">
            <a:spAutoFit/>
          </a:bodyPr>
          <a:lstStyle/>
          <a:p>
            <a:pPr algn="ctr"/>
            <a:r>
              <a:rPr lang="en-US" sz="4400" b="0" cap="none" spc="0" dirty="0">
                <a:ln w="18415" cmpd="sng">
                  <a:solidFill>
                    <a:schemeClr val="tx1"/>
                  </a:solidFill>
                  <a:prstDash val="solid"/>
                </a:ln>
                <a:solidFill>
                  <a:srgbClr val="FF0000"/>
                </a:solidFill>
                <a:effectLst>
                  <a:outerShdw blurRad="63500" dir="3600000" algn="tl" rotWithShape="0">
                    <a:srgbClr val="000000">
                      <a:alpha val="70000"/>
                    </a:srgbClr>
                  </a:outerShdw>
                </a:effectLst>
              </a:rPr>
              <a:t>x</a:t>
            </a:r>
          </a:p>
        </p:txBody>
      </p:sp>
      <p:sp>
        <p:nvSpPr>
          <p:cNvPr id="15" name="Rectangle 14"/>
          <p:cNvSpPr/>
          <p:nvPr/>
        </p:nvSpPr>
        <p:spPr>
          <a:xfrm>
            <a:off x="4160754" y="2350032"/>
            <a:ext cx="416615" cy="769441"/>
          </a:xfrm>
          <a:prstGeom prst="rect">
            <a:avLst/>
          </a:prstGeom>
          <a:noFill/>
        </p:spPr>
        <p:txBody>
          <a:bodyPr wrap="square" lIns="91440" tIns="45720" rIns="91440" bIns="45720">
            <a:spAutoFit/>
          </a:bodyPr>
          <a:lstStyle/>
          <a:p>
            <a:pPr algn="ctr"/>
            <a:r>
              <a:rPr lang="en-US" sz="4400" b="0" cap="none" spc="0" dirty="0">
                <a:ln w="18415" cmpd="sng">
                  <a:solidFill>
                    <a:schemeClr val="tx1"/>
                  </a:solidFill>
                  <a:prstDash val="solid"/>
                </a:ln>
                <a:solidFill>
                  <a:srgbClr val="FF0000"/>
                </a:solidFill>
                <a:effectLst>
                  <a:outerShdw blurRad="63500" dir="3600000" algn="tl" rotWithShape="0">
                    <a:srgbClr val="000000">
                      <a:alpha val="70000"/>
                    </a:srgbClr>
                  </a:outerShdw>
                </a:effectLst>
              </a:rPr>
              <a:t>x</a:t>
            </a:r>
          </a:p>
        </p:txBody>
      </p:sp>
      <p:sp>
        <p:nvSpPr>
          <p:cNvPr id="16" name="Rectangle 15"/>
          <p:cNvSpPr/>
          <p:nvPr/>
        </p:nvSpPr>
        <p:spPr bwMode="auto">
          <a:xfrm>
            <a:off x="-3409" y="5257800"/>
            <a:ext cx="1295400" cy="26670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7" name="Rectangle 16"/>
          <p:cNvSpPr/>
          <p:nvPr/>
        </p:nvSpPr>
        <p:spPr bwMode="auto">
          <a:xfrm>
            <a:off x="5088544" y="561975"/>
            <a:ext cx="833718" cy="13335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8" name="Rectangle 17"/>
          <p:cNvSpPr/>
          <p:nvPr/>
        </p:nvSpPr>
        <p:spPr bwMode="auto">
          <a:xfrm>
            <a:off x="6383944" y="2644588"/>
            <a:ext cx="1524000"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9" name="Rectangle 18"/>
          <p:cNvSpPr/>
          <p:nvPr/>
        </p:nvSpPr>
        <p:spPr bwMode="auto">
          <a:xfrm>
            <a:off x="6388426" y="33909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0" name="Rectangle 19"/>
          <p:cNvSpPr/>
          <p:nvPr/>
        </p:nvSpPr>
        <p:spPr bwMode="auto">
          <a:xfrm>
            <a:off x="6388426" y="41148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1" name="Rectangle 20"/>
          <p:cNvSpPr/>
          <p:nvPr/>
        </p:nvSpPr>
        <p:spPr bwMode="auto">
          <a:xfrm>
            <a:off x="6388426" y="4915457"/>
            <a:ext cx="1519518"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4" name="Freeform 23"/>
          <p:cNvSpPr/>
          <p:nvPr/>
        </p:nvSpPr>
        <p:spPr bwMode="auto">
          <a:xfrm>
            <a:off x="720123" y="1029837"/>
            <a:ext cx="2101755" cy="1552885"/>
          </a:xfrm>
          <a:custGeom>
            <a:avLst/>
            <a:gdLst>
              <a:gd name="connsiteX0" fmla="*/ 0 w 2101755"/>
              <a:gd name="connsiteY0" fmla="*/ 0 h 1542995"/>
              <a:gd name="connsiteX1" fmla="*/ 313899 w 2101755"/>
              <a:gd name="connsiteY1" fmla="*/ 177421 h 1542995"/>
              <a:gd name="connsiteX2" fmla="*/ 491320 w 2101755"/>
              <a:gd name="connsiteY2" fmla="*/ 559559 h 1542995"/>
              <a:gd name="connsiteX3" fmla="*/ 818866 w 2101755"/>
              <a:gd name="connsiteY3" fmla="*/ 1378424 h 1542995"/>
              <a:gd name="connsiteX4" fmla="*/ 1050878 w 2101755"/>
              <a:gd name="connsiteY4" fmla="*/ 1528550 h 1542995"/>
              <a:gd name="connsiteX5" fmla="*/ 2101755 w 2101755"/>
              <a:gd name="connsiteY5" fmla="*/ 1528550 h 1542995"/>
              <a:gd name="connsiteX0" fmla="*/ 0 w 2101755"/>
              <a:gd name="connsiteY0" fmla="*/ 0 h 1551301"/>
              <a:gd name="connsiteX1" fmla="*/ 313899 w 2101755"/>
              <a:gd name="connsiteY1" fmla="*/ 177421 h 1551301"/>
              <a:gd name="connsiteX2" fmla="*/ 491320 w 2101755"/>
              <a:gd name="connsiteY2" fmla="*/ 559559 h 1551301"/>
              <a:gd name="connsiteX3" fmla="*/ 818866 w 2101755"/>
              <a:gd name="connsiteY3" fmla="*/ 1378424 h 1551301"/>
              <a:gd name="connsiteX4" fmla="*/ 1158034 w 2101755"/>
              <a:gd name="connsiteY4" fmla="*/ 1540456 h 1551301"/>
              <a:gd name="connsiteX5" fmla="*/ 2101755 w 2101755"/>
              <a:gd name="connsiteY5" fmla="*/ 1528550 h 1551301"/>
              <a:gd name="connsiteX0" fmla="*/ 0 w 2101755"/>
              <a:gd name="connsiteY0" fmla="*/ 0 h 1552885"/>
              <a:gd name="connsiteX1" fmla="*/ 313899 w 2101755"/>
              <a:gd name="connsiteY1" fmla="*/ 177421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 name="connsiteX0" fmla="*/ 0 w 2101755"/>
              <a:gd name="connsiteY0" fmla="*/ 0 h 1552885"/>
              <a:gd name="connsiteX1" fmla="*/ 309136 w 2101755"/>
              <a:gd name="connsiteY1" fmla="*/ 194090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1755" h="1552885">
                <a:moveTo>
                  <a:pt x="0" y="0"/>
                </a:moveTo>
                <a:cubicBezTo>
                  <a:pt x="116006" y="42080"/>
                  <a:pt x="227249" y="100830"/>
                  <a:pt x="309136" y="194090"/>
                </a:cubicBezTo>
                <a:cubicBezTo>
                  <a:pt x="391023" y="287350"/>
                  <a:pt x="407159" y="365742"/>
                  <a:pt x="491320" y="559559"/>
                </a:cubicBezTo>
                <a:cubicBezTo>
                  <a:pt x="575481" y="753376"/>
                  <a:pt x="702984" y="1193509"/>
                  <a:pt x="814103" y="1356992"/>
                </a:cubicBezTo>
                <a:cubicBezTo>
                  <a:pt x="925222" y="1520475"/>
                  <a:pt x="943425" y="1511863"/>
                  <a:pt x="1158034" y="1540456"/>
                </a:cubicBezTo>
                <a:cubicBezTo>
                  <a:pt x="1372643" y="1569049"/>
                  <a:pt x="1683224" y="1541060"/>
                  <a:pt x="2101755" y="1528550"/>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5" name="Freeform 24"/>
          <p:cNvSpPr/>
          <p:nvPr/>
        </p:nvSpPr>
        <p:spPr bwMode="auto">
          <a:xfrm>
            <a:off x="733771" y="838769"/>
            <a:ext cx="2088107" cy="514152"/>
          </a:xfrm>
          <a:custGeom>
            <a:avLst/>
            <a:gdLst>
              <a:gd name="connsiteX0" fmla="*/ 0 w 2088107"/>
              <a:gd name="connsiteY0" fmla="*/ 0 h 512300"/>
              <a:gd name="connsiteX1" fmla="*/ 491319 w 2088107"/>
              <a:gd name="connsiteY1" fmla="*/ 327546 h 512300"/>
              <a:gd name="connsiteX2" fmla="*/ 1023582 w 2088107"/>
              <a:gd name="connsiteY2" fmla="*/ 491319 h 512300"/>
              <a:gd name="connsiteX3" fmla="*/ 2088107 w 2088107"/>
              <a:gd name="connsiteY3" fmla="*/ 504967 h 512300"/>
              <a:gd name="connsiteX0" fmla="*/ 0 w 2088107"/>
              <a:gd name="connsiteY0" fmla="*/ 0 h 514152"/>
              <a:gd name="connsiteX1" fmla="*/ 507988 w 2088107"/>
              <a:gd name="connsiteY1" fmla="*/ 296589 h 514152"/>
              <a:gd name="connsiteX2" fmla="*/ 1023582 w 2088107"/>
              <a:gd name="connsiteY2" fmla="*/ 491319 h 514152"/>
              <a:gd name="connsiteX3" fmla="*/ 2088107 w 2088107"/>
              <a:gd name="connsiteY3" fmla="*/ 504967 h 514152"/>
              <a:gd name="connsiteX0" fmla="*/ 0 w 2088107"/>
              <a:gd name="connsiteY0" fmla="*/ 0 h 514152"/>
              <a:gd name="connsiteX1" fmla="*/ 163773 w 2088107"/>
              <a:gd name="connsiteY1" fmla="*/ 108969 h 514152"/>
              <a:gd name="connsiteX2" fmla="*/ 507988 w 2088107"/>
              <a:gd name="connsiteY2" fmla="*/ 296589 h 514152"/>
              <a:gd name="connsiteX3" fmla="*/ 1023582 w 2088107"/>
              <a:gd name="connsiteY3" fmla="*/ 491319 h 514152"/>
              <a:gd name="connsiteX4" fmla="*/ 2088107 w 2088107"/>
              <a:gd name="connsiteY4" fmla="*/ 504967 h 514152"/>
              <a:gd name="connsiteX0" fmla="*/ 0 w 2088107"/>
              <a:gd name="connsiteY0" fmla="*/ 0 h 514152"/>
              <a:gd name="connsiteX1" fmla="*/ 185204 w 2088107"/>
              <a:gd name="connsiteY1" fmla="*/ 78012 h 514152"/>
              <a:gd name="connsiteX2" fmla="*/ 507988 w 2088107"/>
              <a:gd name="connsiteY2" fmla="*/ 296589 h 514152"/>
              <a:gd name="connsiteX3" fmla="*/ 1023582 w 2088107"/>
              <a:gd name="connsiteY3" fmla="*/ 491319 h 514152"/>
              <a:gd name="connsiteX4" fmla="*/ 2088107 w 2088107"/>
              <a:gd name="connsiteY4" fmla="*/ 504967 h 514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107" h="514152">
                <a:moveTo>
                  <a:pt x="0" y="0"/>
                </a:moveTo>
                <a:cubicBezTo>
                  <a:pt x="27296" y="18162"/>
                  <a:pt x="100539" y="28581"/>
                  <a:pt x="185204" y="78012"/>
                </a:cubicBezTo>
                <a:cubicBezTo>
                  <a:pt x="269869" y="127444"/>
                  <a:pt x="368259" y="227705"/>
                  <a:pt x="507988" y="296589"/>
                </a:cubicBezTo>
                <a:cubicBezTo>
                  <a:pt x="647717" y="365473"/>
                  <a:pt x="760229" y="456589"/>
                  <a:pt x="1023582" y="491319"/>
                </a:cubicBezTo>
                <a:cubicBezTo>
                  <a:pt x="1286935" y="526049"/>
                  <a:pt x="1688910" y="512928"/>
                  <a:pt x="2088107" y="504967"/>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6" name="Rectangle 25"/>
          <p:cNvSpPr/>
          <p:nvPr/>
        </p:nvSpPr>
        <p:spPr bwMode="auto">
          <a:xfrm>
            <a:off x="2507269" y="647700"/>
            <a:ext cx="487362"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7" name="Rectangle 26"/>
          <p:cNvSpPr/>
          <p:nvPr/>
        </p:nvSpPr>
        <p:spPr bwMode="auto">
          <a:xfrm>
            <a:off x="2659669" y="800099"/>
            <a:ext cx="243681" cy="609601"/>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8" name="Rectangle 27"/>
          <p:cNvSpPr/>
          <p:nvPr/>
        </p:nvSpPr>
        <p:spPr bwMode="auto">
          <a:xfrm>
            <a:off x="2679512" y="17907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9" name="Rectangle 28"/>
          <p:cNvSpPr/>
          <p:nvPr/>
        </p:nvSpPr>
        <p:spPr bwMode="auto">
          <a:xfrm>
            <a:off x="2679512" y="2095500"/>
            <a:ext cx="152400" cy="1524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0" name="Rectangle 29"/>
          <p:cNvSpPr/>
          <p:nvPr/>
        </p:nvSpPr>
        <p:spPr bwMode="auto">
          <a:xfrm>
            <a:off x="2672369" y="25527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1" name="Rectangle 30"/>
          <p:cNvSpPr/>
          <p:nvPr/>
        </p:nvSpPr>
        <p:spPr bwMode="auto">
          <a:xfrm>
            <a:off x="2679512" y="29336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2" name="Rectangle 31"/>
          <p:cNvSpPr/>
          <p:nvPr/>
        </p:nvSpPr>
        <p:spPr bwMode="auto">
          <a:xfrm>
            <a:off x="2674750" y="30860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3" name="Rectangle 32"/>
          <p:cNvSpPr/>
          <p:nvPr/>
        </p:nvSpPr>
        <p:spPr bwMode="auto">
          <a:xfrm>
            <a:off x="2665225" y="33909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4" name="Rectangle 33"/>
          <p:cNvSpPr/>
          <p:nvPr/>
        </p:nvSpPr>
        <p:spPr bwMode="auto">
          <a:xfrm>
            <a:off x="2679512" y="38481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5" name="Rectangle 34"/>
          <p:cNvSpPr/>
          <p:nvPr/>
        </p:nvSpPr>
        <p:spPr bwMode="auto">
          <a:xfrm>
            <a:off x="2684275" y="4086225"/>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6" name="Rectangle 35"/>
          <p:cNvSpPr/>
          <p:nvPr/>
        </p:nvSpPr>
        <p:spPr bwMode="auto">
          <a:xfrm>
            <a:off x="2674750" y="44577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7" name="Rectangle 36"/>
          <p:cNvSpPr/>
          <p:nvPr/>
        </p:nvSpPr>
        <p:spPr bwMode="auto">
          <a:xfrm>
            <a:off x="2693800" y="4834708"/>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8" name="Text Box 4"/>
          <p:cNvSpPr txBox="1">
            <a:spLocks noChangeArrowheads="1"/>
          </p:cNvSpPr>
          <p:nvPr/>
        </p:nvSpPr>
        <p:spPr bwMode="auto">
          <a:xfrm>
            <a:off x="-3409" y="903482"/>
            <a:ext cx="9144001" cy="1446550"/>
          </a:xfrm>
          <a:prstGeom prst="rect">
            <a:avLst/>
          </a:prstGeom>
          <a:solidFill>
            <a:srgbClr val="FFFF00"/>
          </a:solidFill>
          <a:ln w="76200">
            <a:solidFill>
              <a:srgbClr val="FF0000"/>
            </a:solidFill>
          </a:ln>
          <a:effectLst/>
        </p:spPr>
        <p:txBody>
          <a:bodyPr wrap="squar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lgn="l">
              <a:spcBef>
                <a:spcPct val="50000"/>
              </a:spcBef>
            </a:pPr>
            <a:r>
              <a:rPr lang="en-US" sz="4400" b="0" dirty="0">
                <a:latin typeface="Arial Narrow" panose="020B0606020202030204" pitchFamily="34" charset="0"/>
              </a:rPr>
              <a:t>14.  During which geologic period did the </a:t>
            </a:r>
            <a:br>
              <a:rPr lang="en-US" sz="4400" b="0" dirty="0">
                <a:latin typeface="Arial Narrow" panose="020B0606020202030204" pitchFamily="34" charset="0"/>
              </a:rPr>
            </a:br>
            <a:r>
              <a:rPr lang="en-US" sz="4400" b="0" dirty="0">
                <a:latin typeface="Arial Narrow" panose="020B0606020202030204" pitchFamily="34" charset="0"/>
              </a:rPr>
              <a:t>       </a:t>
            </a:r>
            <a:r>
              <a:rPr lang="en-US" sz="4400" b="0" dirty="0" err="1">
                <a:latin typeface="Arial Narrow" panose="020B0606020202030204" pitchFamily="34" charset="0"/>
              </a:rPr>
              <a:t>placoderm</a:t>
            </a:r>
            <a:r>
              <a:rPr lang="en-US" sz="4400" b="0" dirty="0">
                <a:latin typeface="Arial Narrow" panose="020B0606020202030204" pitchFamily="34" charset="0"/>
              </a:rPr>
              <a:t> fish appear?</a:t>
            </a:r>
          </a:p>
        </p:txBody>
      </p:sp>
      <p:sp>
        <p:nvSpPr>
          <p:cNvPr id="39" name="Text Box 4"/>
          <p:cNvSpPr txBox="1">
            <a:spLocks noChangeArrowheads="1"/>
          </p:cNvSpPr>
          <p:nvPr/>
        </p:nvSpPr>
        <p:spPr bwMode="auto">
          <a:xfrm>
            <a:off x="6118860" y="3409950"/>
            <a:ext cx="3161199" cy="1754326"/>
          </a:xfrm>
          <a:prstGeom prst="rect">
            <a:avLst/>
          </a:prstGeom>
          <a:solidFill>
            <a:srgbClr val="FFFF00"/>
          </a:solidFill>
          <a:ln w="76200">
            <a:solidFill>
              <a:srgbClr val="FF0000"/>
            </a:solidFill>
          </a:ln>
          <a:effectLst/>
        </p:spPr>
        <p:txBody>
          <a:bodyPr wrap="squar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5400" b="0" dirty="0">
                <a:latin typeface="Arial Narrow" panose="020B0606020202030204" pitchFamily="34" charset="0"/>
              </a:rPr>
              <a:t>Silurian Period</a:t>
            </a:r>
          </a:p>
        </p:txBody>
      </p:sp>
    </p:spTree>
    <p:extLst>
      <p:ext uri="{BB962C8B-B14F-4D97-AF65-F5344CB8AC3E}">
        <p14:creationId xmlns:p14="http://schemas.microsoft.com/office/powerpoint/2010/main" val="44562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grpSp>
        <p:nvGrpSpPr>
          <p:cNvPr id="79874" name="Group 2"/>
          <p:cNvGrpSpPr>
            <a:grpSpLocks/>
          </p:cNvGrpSpPr>
          <p:nvPr/>
        </p:nvGrpSpPr>
        <p:grpSpPr bwMode="auto">
          <a:xfrm>
            <a:off x="-16856" y="38100"/>
            <a:ext cx="9144000" cy="6248400"/>
            <a:chOff x="0" y="0"/>
            <a:chExt cx="5760" cy="3936"/>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1"/>
          <p:cNvSpPr/>
          <p:nvPr/>
        </p:nvSpPr>
        <p:spPr bwMode="auto">
          <a:xfrm>
            <a:off x="644290" y="4381500"/>
            <a:ext cx="786653"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6" name="Rectangle 5"/>
          <p:cNvSpPr/>
          <p:nvPr/>
        </p:nvSpPr>
        <p:spPr bwMode="auto">
          <a:xfrm>
            <a:off x="135544" y="1250094"/>
            <a:ext cx="224118" cy="3398106"/>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7" name="Freeform 6"/>
          <p:cNvSpPr/>
          <p:nvPr/>
        </p:nvSpPr>
        <p:spPr bwMode="auto">
          <a:xfrm>
            <a:off x="341799" y="1245545"/>
            <a:ext cx="7436223" cy="3665363"/>
          </a:xfrm>
          <a:custGeom>
            <a:avLst/>
            <a:gdLst>
              <a:gd name="connsiteX0" fmla="*/ 0 w 7436223"/>
              <a:gd name="connsiteY0" fmla="*/ 6013 h 3860887"/>
              <a:gd name="connsiteX1" fmla="*/ 389964 w 7436223"/>
              <a:gd name="connsiteY1" fmla="*/ 19460 h 3860887"/>
              <a:gd name="connsiteX2" fmla="*/ 605117 w 7436223"/>
              <a:gd name="connsiteY2" fmla="*/ 167377 h 3860887"/>
              <a:gd name="connsiteX3" fmla="*/ 699247 w 7436223"/>
              <a:gd name="connsiteY3" fmla="*/ 476660 h 3860887"/>
              <a:gd name="connsiteX4" fmla="*/ 1237129 w 7436223"/>
              <a:gd name="connsiteY4" fmla="*/ 3623271 h 3860887"/>
              <a:gd name="connsiteX5" fmla="*/ 1748117 w 7436223"/>
              <a:gd name="connsiteY5" fmla="*/ 3636719 h 3860887"/>
              <a:gd name="connsiteX6" fmla="*/ 7436223 w 7436223"/>
              <a:gd name="connsiteY6" fmla="*/ 3636719 h 3860887"/>
              <a:gd name="connsiteX0" fmla="*/ 0 w 7436223"/>
              <a:gd name="connsiteY0" fmla="*/ 6013 h 3680546"/>
              <a:gd name="connsiteX1" fmla="*/ 389964 w 7436223"/>
              <a:gd name="connsiteY1" fmla="*/ 19460 h 3680546"/>
              <a:gd name="connsiteX2" fmla="*/ 605117 w 7436223"/>
              <a:gd name="connsiteY2" fmla="*/ 167377 h 3680546"/>
              <a:gd name="connsiteX3" fmla="*/ 699247 w 7436223"/>
              <a:gd name="connsiteY3" fmla="*/ 476660 h 3680546"/>
              <a:gd name="connsiteX4" fmla="*/ 1129553 w 7436223"/>
              <a:gd name="connsiteY4" fmla="*/ 3045048 h 3680546"/>
              <a:gd name="connsiteX5" fmla="*/ 1748117 w 7436223"/>
              <a:gd name="connsiteY5" fmla="*/ 3636719 h 3680546"/>
              <a:gd name="connsiteX6" fmla="*/ 7436223 w 7436223"/>
              <a:gd name="connsiteY6" fmla="*/ 3636719 h 3680546"/>
              <a:gd name="connsiteX0" fmla="*/ 0 w 7436223"/>
              <a:gd name="connsiteY0" fmla="*/ 6013 h 3731346"/>
              <a:gd name="connsiteX1" fmla="*/ 389964 w 7436223"/>
              <a:gd name="connsiteY1" fmla="*/ 19460 h 3731346"/>
              <a:gd name="connsiteX2" fmla="*/ 605117 w 7436223"/>
              <a:gd name="connsiteY2" fmla="*/ 167377 h 3731346"/>
              <a:gd name="connsiteX3" fmla="*/ 699247 w 7436223"/>
              <a:gd name="connsiteY3" fmla="*/ 476660 h 3731346"/>
              <a:gd name="connsiteX4" fmla="*/ 1048871 w 7436223"/>
              <a:gd name="connsiteY4" fmla="*/ 2359248 h 3731346"/>
              <a:gd name="connsiteX5" fmla="*/ 1748117 w 7436223"/>
              <a:gd name="connsiteY5" fmla="*/ 3636719 h 3731346"/>
              <a:gd name="connsiteX6" fmla="*/ 7436223 w 7436223"/>
              <a:gd name="connsiteY6" fmla="*/ 3636719 h 3731346"/>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2595282 w 7436223"/>
              <a:gd name="connsiteY5" fmla="*/ 3663613 h 3751738"/>
              <a:gd name="connsiteX6" fmla="*/ 7436223 w 7436223"/>
              <a:gd name="connsiteY6" fmla="*/ 3636719 h 3751738"/>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1573305 w 7436223"/>
              <a:gd name="connsiteY5" fmla="*/ 3179519 h 3751738"/>
              <a:gd name="connsiteX6" fmla="*/ 2595282 w 7436223"/>
              <a:gd name="connsiteY6" fmla="*/ 3663613 h 3751738"/>
              <a:gd name="connsiteX7" fmla="*/ 7436223 w 7436223"/>
              <a:gd name="connsiteY7" fmla="*/ 3636719 h 3751738"/>
              <a:gd name="connsiteX0" fmla="*/ 0 w 7436223"/>
              <a:gd name="connsiteY0" fmla="*/ 6013 h 3750931"/>
              <a:gd name="connsiteX1" fmla="*/ 389964 w 7436223"/>
              <a:gd name="connsiteY1" fmla="*/ 19460 h 3750931"/>
              <a:gd name="connsiteX2" fmla="*/ 605117 w 7436223"/>
              <a:gd name="connsiteY2" fmla="*/ 167377 h 3750931"/>
              <a:gd name="connsiteX3" fmla="*/ 699247 w 7436223"/>
              <a:gd name="connsiteY3" fmla="*/ 476660 h 3750931"/>
              <a:gd name="connsiteX4" fmla="*/ 1048871 w 7436223"/>
              <a:gd name="connsiteY4" fmla="*/ 2359248 h 3750931"/>
              <a:gd name="connsiteX5" fmla="*/ 1317810 w 7436223"/>
              <a:gd name="connsiteY5" fmla="*/ 3650166 h 3750931"/>
              <a:gd name="connsiteX6" fmla="*/ 2595282 w 7436223"/>
              <a:gd name="connsiteY6" fmla="*/ 3663613 h 3750931"/>
              <a:gd name="connsiteX7" fmla="*/ 7436223 w 7436223"/>
              <a:gd name="connsiteY7" fmla="*/ 3636719 h 3750931"/>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1531 h 3664173"/>
              <a:gd name="connsiteX1" fmla="*/ 389964 w 7436223"/>
              <a:gd name="connsiteY1" fmla="*/ 14978 h 3664173"/>
              <a:gd name="connsiteX2" fmla="*/ 437029 w 7436223"/>
              <a:gd name="connsiteY2" fmla="*/ 17920 h 3664173"/>
              <a:gd name="connsiteX3" fmla="*/ 605117 w 7436223"/>
              <a:gd name="connsiteY3" fmla="*/ 162895 h 3664173"/>
              <a:gd name="connsiteX4" fmla="*/ 699247 w 7436223"/>
              <a:gd name="connsiteY4" fmla="*/ 472178 h 3664173"/>
              <a:gd name="connsiteX5" fmla="*/ 1048871 w 7436223"/>
              <a:gd name="connsiteY5" fmla="*/ 2354766 h 3664173"/>
              <a:gd name="connsiteX6" fmla="*/ 1317810 w 7436223"/>
              <a:gd name="connsiteY6" fmla="*/ 3645684 h 3664173"/>
              <a:gd name="connsiteX7" fmla="*/ 2595282 w 7436223"/>
              <a:gd name="connsiteY7" fmla="*/ 3659131 h 3664173"/>
              <a:gd name="connsiteX8" fmla="*/ 7436223 w 7436223"/>
              <a:gd name="connsiteY8" fmla="*/ 3632237 h 3664173"/>
              <a:gd name="connsiteX0" fmla="*/ 0 w 7436223"/>
              <a:gd name="connsiteY0" fmla="*/ 2240 h 3664882"/>
              <a:gd name="connsiteX1" fmla="*/ 368533 w 7436223"/>
              <a:gd name="connsiteY1" fmla="*/ 8543 h 3664882"/>
              <a:gd name="connsiteX2" fmla="*/ 437029 w 7436223"/>
              <a:gd name="connsiteY2" fmla="*/ 18629 h 3664882"/>
              <a:gd name="connsiteX3" fmla="*/ 605117 w 7436223"/>
              <a:gd name="connsiteY3" fmla="*/ 163604 h 3664882"/>
              <a:gd name="connsiteX4" fmla="*/ 699247 w 7436223"/>
              <a:gd name="connsiteY4" fmla="*/ 472887 h 3664882"/>
              <a:gd name="connsiteX5" fmla="*/ 1048871 w 7436223"/>
              <a:gd name="connsiteY5" fmla="*/ 2355475 h 3664882"/>
              <a:gd name="connsiteX6" fmla="*/ 1317810 w 7436223"/>
              <a:gd name="connsiteY6" fmla="*/ 3646393 h 3664882"/>
              <a:gd name="connsiteX7" fmla="*/ 2595282 w 7436223"/>
              <a:gd name="connsiteY7" fmla="*/ 3659840 h 3664882"/>
              <a:gd name="connsiteX8" fmla="*/ 7436223 w 7436223"/>
              <a:gd name="connsiteY8" fmla="*/ 3632946 h 3664882"/>
              <a:gd name="connsiteX0" fmla="*/ 0 w 7436223"/>
              <a:gd name="connsiteY0" fmla="*/ 2463 h 3665105"/>
              <a:gd name="connsiteX1" fmla="*/ 368533 w 7436223"/>
              <a:gd name="connsiteY1" fmla="*/ 8766 h 3665105"/>
              <a:gd name="connsiteX2" fmla="*/ 487035 w 7436223"/>
              <a:gd name="connsiteY2" fmla="*/ 28377 h 3665105"/>
              <a:gd name="connsiteX3" fmla="*/ 605117 w 7436223"/>
              <a:gd name="connsiteY3" fmla="*/ 163827 h 3665105"/>
              <a:gd name="connsiteX4" fmla="*/ 699247 w 7436223"/>
              <a:gd name="connsiteY4" fmla="*/ 473110 h 3665105"/>
              <a:gd name="connsiteX5" fmla="*/ 1048871 w 7436223"/>
              <a:gd name="connsiteY5" fmla="*/ 2355698 h 3665105"/>
              <a:gd name="connsiteX6" fmla="*/ 1317810 w 7436223"/>
              <a:gd name="connsiteY6" fmla="*/ 3646616 h 3665105"/>
              <a:gd name="connsiteX7" fmla="*/ 2595282 w 7436223"/>
              <a:gd name="connsiteY7" fmla="*/ 3660063 h 3665105"/>
              <a:gd name="connsiteX8" fmla="*/ 7436223 w 7436223"/>
              <a:gd name="connsiteY8" fmla="*/ 3633169 h 3665105"/>
              <a:gd name="connsiteX0" fmla="*/ 0 w 7436223"/>
              <a:gd name="connsiteY0" fmla="*/ 9505 h 3672147"/>
              <a:gd name="connsiteX1" fmla="*/ 380439 w 7436223"/>
              <a:gd name="connsiteY1" fmla="*/ 1520 h 3672147"/>
              <a:gd name="connsiteX2" fmla="*/ 487035 w 7436223"/>
              <a:gd name="connsiteY2" fmla="*/ 35419 h 3672147"/>
              <a:gd name="connsiteX3" fmla="*/ 605117 w 7436223"/>
              <a:gd name="connsiteY3" fmla="*/ 170869 h 3672147"/>
              <a:gd name="connsiteX4" fmla="*/ 699247 w 7436223"/>
              <a:gd name="connsiteY4" fmla="*/ 480152 h 3672147"/>
              <a:gd name="connsiteX5" fmla="*/ 1048871 w 7436223"/>
              <a:gd name="connsiteY5" fmla="*/ 2362740 h 3672147"/>
              <a:gd name="connsiteX6" fmla="*/ 1317810 w 7436223"/>
              <a:gd name="connsiteY6" fmla="*/ 3653658 h 3672147"/>
              <a:gd name="connsiteX7" fmla="*/ 2595282 w 7436223"/>
              <a:gd name="connsiteY7" fmla="*/ 3667105 h 3672147"/>
              <a:gd name="connsiteX8" fmla="*/ 7436223 w 7436223"/>
              <a:gd name="connsiteY8" fmla="*/ 3640211 h 3672147"/>
              <a:gd name="connsiteX0" fmla="*/ 0 w 7436223"/>
              <a:gd name="connsiteY0" fmla="*/ 4567 h 3667209"/>
              <a:gd name="connsiteX1" fmla="*/ 382820 w 7436223"/>
              <a:gd name="connsiteY1" fmla="*/ 3726 h 3667209"/>
              <a:gd name="connsiteX2" fmla="*/ 487035 w 7436223"/>
              <a:gd name="connsiteY2" fmla="*/ 30481 h 3667209"/>
              <a:gd name="connsiteX3" fmla="*/ 605117 w 7436223"/>
              <a:gd name="connsiteY3" fmla="*/ 165931 h 3667209"/>
              <a:gd name="connsiteX4" fmla="*/ 699247 w 7436223"/>
              <a:gd name="connsiteY4" fmla="*/ 475214 h 3667209"/>
              <a:gd name="connsiteX5" fmla="*/ 1048871 w 7436223"/>
              <a:gd name="connsiteY5" fmla="*/ 2357802 h 3667209"/>
              <a:gd name="connsiteX6" fmla="*/ 1317810 w 7436223"/>
              <a:gd name="connsiteY6" fmla="*/ 3648720 h 3667209"/>
              <a:gd name="connsiteX7" fmla="*/ 2595282 w 7436223"/>
              <a:gd name="connsiteY7" fmla="*/ 3662167 h 3667209"/>
              <a:gd name="connsiteX8" fmla="*/ 7436223 w 7436223"/>
              <a:gd name="connsiteY8" fmla="*/ 3635273 h 3667209"/>
              <a:gd name="connsiteX0" fmla="*/ 0 w 7436223"/>
              <a:gd name="connsiteY0" fmla="*/ 5162 h 3667804"/>
              <a:gd name="connsiteX1" fmla="*/ 382820 w 7436223"/>
              <a:gd name="connsiteY1" fmla="*/ 4321 h 3667804"/>
              <a:gd name="connsiteX2" fmla="*/ 487035 w 7436223"/>
              <a:gd name="connsiteY2" fmla="*/ 40601 h 3667804"/>
              <a:gd name="connsiteX3" fmla="*/ 605117 w 7436223"/>
              <a:gd name="connsiteY3" fmla="*/ 166526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10126 h 3672768"/>
              <a:gd name="connsiteX1" fmla="*/ 382820 w 7436223"/>
              <a:gd name="connsiteY1" fmla="*/ 9285 h 3672768"/>
              <a:gd name="connsiteX2" fmla="*/ 487035 w 7436223"/>
              <a:gd name="connsiteY2" fmla="*/ 45565 h 3672768"/>
              <a:gd name="connsiteX3" fmla="*/ 699247 w 7436223"/>
              <a:gd name="connsiteY3" fmla="*/ 480773 h 3672768"/>
              <a:gd name="connsiteX4" fmla="*/ 1048871 w 7436223"/>
              <a:gd name="connsiteY4" fmla="*/ 2363361 h 3672768"/>
              <a:gd name="connsiteX5" fmla="*/ 1317810 w 7436223"/>
              <a:gd name="connsiteY5" fmla="*/ 3654279 h 3672768"/>
              <a:gd name="connsiteX6" fmla="*/ 2595282 w 7436223"/>
              <a:gd name="connsiteY6" fmla="*/ 3667726 h 3672768"/>
              <a:gd name="connsiteX7" fmla="*/ 7436223 w 7436223"/>
              <a:gd name="connsiteY7" fmla="*/ 3640832 h 3672768"/>
              <a:gd name="connsiteX0" fmla="*/ 0 w 7436223"/>
              <a:gd name="connsiteY0" fmla="*/ 11572 h 3674214"/>
              <a:gd name="connsiteX1" fmla="*/ 382820 w 7436223"/>
              <a:gd name="connsiteY1" fmla="*/ 10731 h 3674214"/>
              <a:gd name="connsiteX2" fmla="*/ 584666 w 7436223"/>
              <a:gd name="connsiteY2" fmla="*/ 137498 h 3674214"/>
              <a:gd name="connsiteX3" fmla="*/ 699247 w 7436223"/>
              <a:gd name="connsiteY3" fmla="*/ 482219 h 3674214"/>
              <a:gd name="connsiteX4" fmla="*/ 1048871 w 7436223"/>
              <a:gd name="connsiteY4" fmla="*/ 2364807 h 3674214"/>
              <a:gd name="connsiteX5" fmla="*/ 1317810 w 7436223"/>
              <a:gd name="connsiteY5" fmla="*/ 3655725 h 3674214"/>
              <a:gd name="connsiteX6" fmla="*/ 2595282 w 7436223"/>
              <a:gd name="connsiteY6" fmla="*/ 3669172 h 3674214"/>
              <a:gd name="connsiteX7" fmla="*/ 7436223 w 7436223"/>
              <a:gd name="connsiteY7" fmla="*/ 3642278 h 3674214"/>
              <a:gd name="connsiteX0" fmla="*/ 0 w 7436223"/>
              <a:gd name="connsiteY0" fmla="*/ 11051 h 3673693"/>
              <a:gd name="connsiteX1" fmla="*/ 382820 w 7436223"/>
              <a:gd name="connsiteY1" fmla="*/ 10210 h 3673693"/>
              <a:gd name="connsiteX2" fmla="*/ 567997 w 7436223"/>
              <a:gd name="connsiteY2" fmla="*/ 129834 h 3673693"/>
              <a:gd name="connsiteX3" fmla="*/ 699247 w 7436223"/>
              <a:gd name="connsiteY3" fmla="*/ 481698 h 3673693"/>
              <a:gd name="connsiteX4" fmla="*/ 1048871 w 7436223"/>
              <a:gd name="connsiteY4" fmla="*/ 2364286 h 3673693"/>
              <a:gd name="connsiteX5" fmla="*/ 1317810 w 7436223"/>
              <a:gd name="connsiteY5" fmla="*/ 3655204 h 3673693"/>
              <a:gd name="connsiteX6" fmla="*/ 2595282 w 7436223"/>
              <a:gd name="connsiteY6" fmla="*/ 3668651 h 3673693"/>
              <a:gd name="connsiteX7" fmla="*/ 7436223 w 7436223"/>
              <a:gd name="connsiteY7" fmla="*/ 3641757 h 3673693"/>
              <a:gd name="connsiteX0" fmla="*/ 0 w 7436223"/>
              <a:gd name="connsiteY0" fmla="*/ 10011 h 3672653"/>
              <a:gd name="connsiteX1" fmla="*/ 382820 w 7436223"/>
              <a:gd name="connsiteY1" fmla="*/ 9170 h 3672653"/>
              <a:gd name="connsiteX2" fmla="*/ 553710 w 7436223"/>
              <a:gd name="connsiteY2" fmla="*/ 114506 h 3672653"/>
              <a:gd name="connsiteX3" fmla="*/ 699247 w 7436223"/>
              <a:gd name="connsiteY3" fmla="*/ 480658 h 3672653"/>
              <a:gd name="connsiteX4" fmla="*/ 1048871 w 7436223"/>
              <a:gd name="connsiteY4" fmla="*/ 2363246 h 3672653"/>
              <a:gd name="connsiteX5" fmla="*/ 1317810 w 7436223"/>
              <a:gd name="connsiteY5" fmla="*/ 3654164 h 3672653"/>
              <a:gd name="connsiteX6" fmla="*/ 2595282 w 7436223"/>
              <a:gd name="connsiteY6" fmla="*/ 3667611 h 3672653"/>
              <a:gd name="connsiteX7" fmla="*/ 7436223 w 7436223"/>
              <a:gd name="connsiteY7" fmla="*/ 3640717 h 3672653"/>
              <a:gd name="connsiteX0" fmla="*/ 0 w 7436223"/>
              <a:gd name="connsiteY0" fmla="*/ 5953 h 3668595"/>
              <a:gd name="connsiteX1" fmla="*/ 382820 w 7436223"/>
              <a:gd name="connsiteY1" fmla="*/ 5112 h 3668595"/>
              <a:gd name="connsiteX2" fmla="*/ 553710 w 7436223"/>
              <a:gd name="connsiteY2" fmla="*/ 110448 h 3668595"/>
              <a:gd name="connsiteX3" fmla="*/ 699247 w 7436223"/>
              <a:gd name="connsiteY3" fmla="*/ 476600 h 3668595"/>
              <a:gd name="connsiteX4" fmla="*/ 1048871 w 7436223"/>
              <a:gd name="connsiteY4" fmla="*/ 2359188 h 3668595"/>
              <a:gd name="connsiteX5" fmla="*/ 1317810 w 7436223"/>
              <a:gd name="connsiteY5" fmla="*/ 3650106 h 3668595"/>
              <a:gd name="connsiteX6" fmla="*/ 2595282 w 7436223"/>
              <a:gd name="connsiteY6" fmla="*/ 3663553 h 3668595"/>
              <a:gd name="connsiteX7" fmla="*/ 7436223 w 7436223"/>
              <a:gd name="connsiteY7" fmla="*/ 3636659 h 3668595"/>
              <a:gd name="connsiteX0" fmla="*/ 0 w 7436223"/>
              <a:gd name="connsiteY0" fmla="*/ 9837 h 3672479"/>
              <a:gd name="connsiteX1" fmla="*/ 382820 w 7436223"/>
              <a:gd name="connsiteY1" fmla="*/ 8996 h 3672479"/>
              <a:gd name="connsiteX2" fmla="*/ 563235 w 7436223"/>
              <a:gd name="connsiteY2" fmla="*/ 111951 h 3672479"/>
              <a:gd name="connsiteX3" fmla="*/ 699247 w 7436223"/>
              <a:gd name="connsiteY3" fmla="*/ 480484 h 3672479"/>
              <a:gd name="connsiteX4" fmla="*/ 1048871 w 7436223"/>
              <a:gd name="connsiteY4" fmla="*/ 2363072 h 3672479"/>
              <a:gd name="connsiteX5" fmla="*/ 1317810 w 7436223"/>
              <a:gd name="connsiteY5" fmla="*/ 3653990 h 3672479"/>
              <a:gd name="connsiteX6" fmla="*/ 2595282 w 7436223"/>
              <a:gd name="connsiteY6" fmla="*/ 3667437 h 3672479"/>
              <a:gd name="connsiteX7" fmla="*/ 7436223 w 7436223"/>
              <a:gd name="connsiteY7"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65617 w 7436223"/>
              <a:gd name="connsiteY3" fmla="*/ 116715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27517 w 7436223"/>
              <a:gd name="connsiteY3" fmla="*/ 85758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4712 h 3667354"/>
              <a:gd name="connsiteX1" fmla="*/ 382820 w 7436223"/>
              <a:gd name="connsiteY1" fmla="*/ 3871 h 3667354"/>
              <a:gd name="connsiteX2" fmla="*/ 463223 w 7436223"/>
              <a:gd name="connsiteY2" fmla="*/ 33007 h 3667354"/>
              <a:gd name="connsiteX3" fmla="*/ 527517 w 7436223"/>
              <a:gd name="connsiteY3" fmla="*/ 80633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672773 w 7436223"/>
              <a:gd name="connsiteY6" fmla="*/ 346906 h 3666927"/>
              <a:gd name="connsiteX7" fmla="*/ 1048871 w 7436223"/>
              <a:gd name="connsiteY7" fmla="*/ 2357520 h 3666927"/>
              <a:gd name="connsiteX8" fmla="*/ 1317810 w 7436223"/>
              <a:gd name="connsiteY8" fmla="*/ 3648438 h 3666927"/>
              <a:gd name="connsiteX9" fmla="*/ 2595282 w 7436223"/>
              <a:gd name="connsiteY9" fmla="*/ 3661885 h 3666927"/>
              <a:gd name="connsiteX10" fmla="*/ 7436223 w 7436223"/>
              <a:gd name="connsiteY10"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672773 w 7436223"/>
              <a:gd name="connsiteY5" fmla="*/ 346906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18130 h 3680772"/>
              <a:gd name="connsiteX1" fmla="*/ 382820 w 7436223"/>
              <a:gd name="connsiteY1" fmla="*/ 17289 h 3680772"/>
              <a:gd name="connsiteX2" fmla="*/ 432267 w 7436223"/>
              <a:gd name="connsiteY2" fmla="*/ 27376 h 3680772"/>
              <a:gd name="connsiteX3" fmla="*/ 680197 w 7436223"/>
              <a:gd name="connsiteY3" fmla="*/ 353045 h 3680772"/>
              <a:gd name="connsiteX4" fmla="*/ 1048871 w 7436223"/>
              <a:gd name="connsiteY4" fmla="*/ 2371365 h 3680772"/>
              <a:gd name="connsiteX5" fmla="*/ 1317810 w 7436223"/>
              <a:gd name="connsiteY5" fmla="*/ 3662283 h 3680772"/>
              <a:gd name="connsiteX6" fmla="*/ 2595282 w 7436223"/>
              <a:gd name="connsiteY6" fmla="*/ 3675730 h 3680772"/>
              <a:gd name="connsiteX7" fmla="*/ 7436223 w 7436223"/>
              <a:gd name="connsiteY7" fmla="*/ 3648836 h 3680772"/>
              <a:gd name="connsiteX0" fmla="*/ 0 w 7436223"/>
              <a:gd name="connsiteY0" fmla="*/ 26972 h 3689614"/>
              <a:gd name="connsiteX1" fmla="*/ 382820 w 7436223"/>
              <a:gd name="connsiteY1" fmla="*/ 26131 h 3689614"/>
              <a:gd name="connsiteX2" fmla="*/ 680197 w 7436223"/>
              <a:gd name="connsiteY2" fmla="*/ 361887 h 3689614"/>
              <a:gd name="connsiteX3" fmla="*/ 1048871 w 7436223"/>
              <a:gd name="connsiteY3" fmla="*/ 2380207 h 3689614"/>
              <a:gd name="connsiteX4" fmla="*/ 1317810 w 7436223"/>
              <a:gd name="connsiteY4" fmla="*/ 3671125 h 3689614"/>
              <a:gd name="connsiteX5" fmla="*/ 2595282 w 7436223"/>
              <a:gd name="connsiteY5" fmla="*/ 3684572 h 3689614"/>
              <a:gd name="connsiteX6" fmla="*/ 7436223 w 7436223"/>
              <a:gd name="connsiteY6" fmla="*/ 3657678 h 3689614"/>
              <a:gd name="connsiteX0" fmla="*/ 0 w 7436223"/>
              <a:gd name="connsiteY0" fmla="*/ 49335 h 3711977"/>
              <a:gd name="connsiteX1" fmla="*/ 511408 w 7436223"/>
              <a:gd name="connsiteY1" fmla="*/ 19919 h 3711977"/>
              <a:gd name="connsiteX2" fmla="*/ 680197 w 7436223"/>
              <a:gd name="connsiteY2" fmla="*/ 384250 h 3711977"/>
              <a:gd name="connsiteX3" fmla="*/ 1048871 w 7436223"/>
              <a:gd name="connsiteY3" fmla="*/ 2402570 h 3711977"/>
              <a:gd name="connsiteX4" fmla="*/ 1317810 w 7436223"/>
              <a:gd name="connsiteY4" fmla="*/ 3693488 h 3711977"/>
              <a:gd name="connsiteX5" fmla="*/ 2595282 w 7436223"/>
              <a:gd name="connsiteY5" fmla="*/ 3706935 h 3711977"/>
              <a:gd name="connsiteX6" fmla="*/ 7436223 w 7436223"/>
              <a:gd name="connsiteY6" fmla="*/ 3680041 h 3711977"/>
              <a:gd name="connsiteX0" fmla="*/ 0 w 7436223"/>
              <a:gd name="connsiteY0" fmla="*/ 55476 h 3718118"/>
              <a:gd name="connsiteX1" fmla="*/ 511408 w 7436223"/>
              <a:gd name="connsiteY1" fmla="*/ 26060 h 3718118"/>
              <a:gd name="connsiteX2" fmla="*/ 680197 w 7436223"/>
              <a:gd name="connsiteY2" fmla="*/ 390391 h 3718118"/>
              <a:gd name="connsiteX3" fmla="*/ 1048871 w 7436223"/>
              <a:gd name="connsiteY3" fmla="*/ 2408711 h 3718118"/>
              <a:gd name="connsiteX4" fmla="*/ 1317810 w 7436223"/>
              <a:gd name="connsiteY4" fmla="*/ 3699629 h 3718118"/>
              <a:gd name="connsiteX5" fmla="*/ 2595282 w 7436223"/>
              <a:gd name="connsiteY5" fmla="*/ 3713076 h 3718118"/>
              <a:gd name="connsiteX6" fmla="*/ 7436223 w 7436223"/>
              <a:gd name="connsiteY6" fmla="*/ 3686182 h 3718118"/>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3606 h 3666248"/>
              <a:gd name="connsiteX1" fmla="*/ 680197 w 7436223"/>
              <a:gd name="connsiteY1" fmla="*/ 338521 h 3666248"/>
              <a:gd name="connsiteX2" fmla="*/ 1048871 w 7436223"/>
              <a:gd name="connsiteY2" fmla="*/ 2356841 h 3666248"/>
              <a:gd name="connsiteX3" fmla="*/ 1317810 w 7436223"/>
              <a:gd name="connsiteY3" fmla="*/ 3647759 h 3666248"/>
              <a:gd name="connsiteX4" fmla="*/ 2595282 w 7436223"/>
              <a:gd name="connsiteY4" fmla="*/ 3661206 h 3666248"/>
              <a:gd name="connsiteX5" fmla="*/ 7436223 w 7436223"/>
              <a:gd name="connsiteY5" fmla="*/ 3634312 h 3666248"/>
              <a:gd name="connsiteX0" fmla="*/ 0 w 7436223"/>
              <a:gd name="connsiteY0" fmla="*/ 0 h 3662642"/>
              <a:gd name="connsiteX1" fmla="*/ 432267 w 7436223"/>
              <a:gd name="connsiteY1" fmla="*/ 54490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9341 h 3671983"/>
              <a:gd name="connsiteX1" fmla="*/ 429886 w 7436223"/>
              <a:gd name="connsiteY1" fmla="*/ 28112 h 3671983"/>
              <a:gd name="connsiteX2" fmla="*/ 680197 w 7436223"/>
              <a:gd name="connsiteY2" fmla="*/ 344256 h 3671983"/>
              <a:gd name="connsiteX3" fmla="*/ 1048871 w 7436223"/>
              <a:gd name="connsiteY3" fmla="*/ 2362576 h 3671983"/>
              <a:gd name="connsiteX4" fmla="*/ 1317810 w 7436223"/>
              <a:gd name="connsiteY4" fmla="*/ 3653494 h 3671983"/>
              <a:gd name="connsiteX5" fmla="*/ 2595282 w 7436223"/>
              <a:gd name="connsiteY5" fmla="*/ 3666941 h 3671983"/>
              <a:gd name="connsiteX6" fmla="*/ 7436223 w 7436223"/>
              <a:gd name="connsiteY6" fmla="*/ 3640047 h 3671983"/>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7855 h 3670497"/>
              <a:gd name="connsiteX1" fmla="*/ 344161 w 7436223"/>
              <a:gd name="connsiteY1" fmla="*/ 12339 h 3670497"/>
              <a:gd name="connsiteX2" fmla="*/ 680197 w 7436223"/>
              <a:gd name="connsiteY2" fmla="*/ 342770 h 3670497"/>
              <a:gd name="connsiteX3" fmla="*/ 1048871 w 7436223"/>
              <a:gd name="connsiteY3" fmla="*/ 2361090 h 3670497"/>
              <a:gd name="connsiteX4" fmla="*/ 1317810 w 7436223"/>
              <a:gd name="connsiteY4" fmla="*/ 3652008 h 3670497"/>
              <a:gd name="connsiteX5" fmla="*/ 2595282 w 7436223"/>
              <a:gd name="connsiteY5" fmla="*/ 3665455 h 3670497"/>
              <a:gd name="connsiteX6" fmla="*/ 7436223 w 7436223"/>
              <a:gd name="connsiteY6" fmla="*/ 3638561 h 3670497"/>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6555 h 3669197"/>
              <a:gd name="connsiteX1" fmla="*/ 344161 w 7436223"/>
              <a:gd name="connsiteY1" fmla="*/ 11039 h 3669197"/>
              <a:gd name="connsiteX2" fmla="*/ 680197 w 7436223"/>
              <a:gd name="connsiteY2" fmla="*/ 341470 h 3669197"/>
              <a:gd name="connsiteX3" fmla="*/ 1048871 w 7436223"/>
              <a:gd name="connsiteY3" fmla="*/ 2359790 h 3669197"/>
              <a:gd name="connsiteX4" fmla="*/ 1317810 w 7436223"/>
              <a:gd name="connsiteY4" fmla="*/ 3650708 h 3669197"/>
              <a:gd name="connsiteX5" fmla="*/ 2595282 w 7436223"/>
              <a:gd name="connsiteY5" fmla="*/ 3664155 h 3669197"/>
              <a:gd name="connsiteX6" fmla="*/ 7436223 w 7436223"/>
              <a:gd name="connsiteY6" fmla="*/ 3637261 h 3669197"/>
              <a:gd name="connsiteX0" fmla="*/ 0 w 7436223"/>
              <a:gd name="connsiteY0" fmla="*/ 12725 h 3675367"/>
              <a:gd name="connsiteX1" fmla="*/ 344161 w 7436223"/>
              <a:gd name="connsiteY1" fmla="*/ 10066 h 3675367"/>
              <a:gd name="connsiteX2" fmla="*/ 680197 w 7436223"/>
              <a:gd name="connsiteY2" fmla="*/ 347640 h 3675367"/>
              <a:gd name="connsiteX3" fmla="*/ 1048871 w 7436223"/>
              <a:gd name="connsiteY3" fmla="*/ 2365960 h 3675367"/>
              <a:gd name="connsiteX4" fmla="*/ 1317810 w 7436223"/>
              <a:gd name="connsiteY4" fmla="*/ 3656878 h 3675367"/>
              <a:gd name="connsiteX5" fmla="*/ 2595282 w 7436223"/>
              <a:gd name="connsiteY5" fmla="*/ 3670325 h 3675367"/>
              <a:gd name="connsiteX6" fmla="*/ 7436223 w 7436223"/>
              <a:gd name="connsiteY6" fmla="*/ 3643431 h 3675367"/>
              <a:gd name="connsiteX0" fmla="*/ 0 w 7436223"/>
              <a:gd name="connsiteY0" fmla="*/ 6505 h 3669147"/>
              <a:gd name="connsiteX1" fmla="*/ 344161 w 7436223"/>
              <a:gd name="connsiteY1" fmla="*/ 3846 h 3669147"/>
              <a:gd name="connsiteX2" fmla="*/ 680197 w 7436223"/>
              <a:gd name="connsiteY2" fmla="*/ 341420 h 3669147"/>
              <a:gd name="connsiteX3" fmla="*/ 1048871 w 7436223"/>
              <a:gd name="connsiteY3" fmla="*/ 2359740 h 3669147"/>
              <a:gd name="connsiteX4" fmla="*/ 1317810 w 7436223"/>
              <a:gd name="connsiteY4" fmla="*/ 3650658 h 3669147"/>
              <a:gd name="connsiteX5" fmla="*/ 2595282 w 7436223"/>
              <a:gd name="connsiteY5" fmla="*/ 3664105 h 3669147"/>
              <a:gd name="connsiteX6" fmla="*/ 7436223 w 7436223"/>
              <a:gd name="connsiteY6" fmla="*/ 3637211 h 3669147"/>
              <a:gd name="connsiteX0" fmla="*/ 0 w 7436223"/>
              <a:gd name="connsiteY0" fmla="*/ 2721 h 3665363"/>
              <a:gd name="connsiteX1" fmla="*/ 344161 w 7436223"/>
              <a:gd name="connsiteY1" fmla="*/ 62 h 3665363"/>
              <a:gd name="connsiteX2" fmla="*/ 680197 w 7436223"/>
              <a:gd name="connsiteY2" fmla="*/ 337636 h 3665363"/>
              <a:gd name="connsiteX3" fmla="*/ 1048871 w 7436223"/>
              <a:gd name="connsiteY3" fmla="*/ 2355956 h 3665363"/>
              <a:gd name="connsiteX4" fmla="*/ 1317810 w 7436223"/>
              <a:gd name="connsiteY4" fmla="*/ 3646874 h 3665363"/>
              <a:gd name="connsiteX5" fmla="*/ 2595282 w 7436223"/>
              <a:gd name="connsiteY5" fmla="*/ 3660321 h 3665363"/>
              <a:gd name="connsiteX6" fmla="*/ 7436223 w 7436223"/>
              <a:gd name="connsiteY6" fmla="*/ 3633427 h 366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36223" h="3665363">
                <a:moveTo>
                  <a:pt x="0" y="2721"/>
                </a:moveTo>
                <a:cubicBezTo>
                  <a:pt x="72045" y="11803"/>
                  <a:pt x="214128" y="-989"/>
                  <a:pt x="344161" y="62"/>
                </a:cubicBezTo>
                <a:cubicBezTo>
                  <a:pt x="347989" y="8256"/>
                  <a:pt x="562745" y="-55013"/>
                  <a:pt x="680197" y="337636"/>
                </a:cubicBezTo>
                <a:cubicBezTo>
                  <a:pt x="797649" y="730285"/>
                  <a:pt x="942602" y="1804416"/>
                  <a:pt x="1048871" y="2355956"/>
                </a:cubicBezTo>
                <a:cubicBezTo>
                  <a:pt x="1156377" y="2906211"/>
                  <a:pt x="1140758" y="3402585"/>
                  <a:pt x="1317810" y="3646874"/>
                </a:cubicBezTo>
                <a:cubicBezTo>
                  <a:pt x="1710015" y="3676009"/>
                  <a:pt x="1575547" y="3662562"/>
                  <a:pt x="2595282" y="3660321"/>
                </a:cubicBezTo>
                <a:lnTo>
                  <a:pt x="7436223" y="3633427"/>
                </a:lnTo>
              </a:path>
            </a:pathLst>
          </a:cu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0" name="Rectangle 9"/>
          <p:cNvSpPr/>
          <p:nvPr/>
        </p:nvSpPr>
        <p:spPr bwMode="auto">
          <a:xfrm>
            <a:off x="2802544" y="4914900"/>
            <a:ext cx="1295400" cy="2667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3" name="Rectangle 12"/>
          <p:cNvSpPr/>
          <p:nvPr/>
        </p:nvSpPr>
        <p:spPr bwMode="auto">
          <a:xfrm>
            <a:off x="2802544" y="1269144"/>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4" name="Rectangle 13"/>
          <p:cNvSpPr/>
          <p:nvPr/>
        </p:nvSpPr>
        <p:spPr bwMode="auto">
          <a:xfrm>
            <a:off x="2802544" y="2476500"/>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 name="Rectangle 2"/>
          <p:cNvSpPr/>
          <p:nvPr/>
        </p:nvSpPr>
        <p:spPr>
          <a:xfrm>
            <a:off x="4151229" y="671153"/>
            <a:ext cx="416615" cy="769441"/>
          </a:xfrm>
          <a:prstGeom prst="rect">
            <a:avLst/>
          </a:prstGeom>
          <a:noFill/>
        </p:spPr>
        <p:txBody>
          <a:bodyPr wrap="square" lIns="91440" tIns="45720" rIns="91440" bIns="45720">
            <a:spAutoFit/>
          </a:bodyPr>
          <a:lstStyle/>
          <a:p>
            <a:pPr algn="ctr"/>
            <a:r>
              <a:rPr lang="en-US" sz="4400" b="0" cap="none" spc="0" dirty="0">
                <a:ln w="18415" cmpd="sng">
                  <a:solidFill>
                    <a:schemeClr val="tx1"/>
                  </a:solidFill>
                  <a:prstDash val="solid"/>
                </a:ln>
                <a:solidFill>
                  <a:srgbClr val="FF0000"/>
                </a:solidFill>
                <a:effectLst>
                  <a:outerShdw blurRad="63500" dir="3600000" algn="tl" rotWithShape="0">
                    <a:srgbClr val="000000">
                      <a:alpha val="70000"/>
                    </a:srgbClr>
                  </a:outerShdw>
                </a:effectLst>
              </a:rPr>
              <a:t>x</a:t>
            </a:r>
          </a:p>
        </p:txBody>
      </p:sp>
      <p:sp>
        <p:nvSpPr>
          <p:cNvPr id="15" name="Rectangle 14"/>
          <p:cNvSpPr/>
          <p:nvPr/>
        </p:nvSpPr>
        <p:spPr>
          <a:xfrm>
            <a:off x="4160754" y="2350032"/>
            <a:ext cx="416615" cy="769441"/>
          </a:xfrm>
          <a:prstGeom prst="rect">
            <a:avLst/>
          </a:prstGeom>
          <a:noFill/>
        </p:spPr>
        <p:txBody>
          <a:bodyPr wrap="square" lIns="91440" tIns="45720" rIns="91440" bIns="45720">
            <a:spAutoFit/>
          </a:bodyPr>
          <a:lstStyle/>
          <a:p>
            <a:pPr algn="ctr"/>
            <a:r>
              <a:rPr lang="en-US" sz="4400" b="0" cap="none" spc="0" dirty="0">
                <a:ln w="18415" cmpd="sng">
                  <a:solidFill>
                    <a:schemeClr val="tx1"/>
                  </a:solidFill>
                  <a:prstDash val="solid"/>
                </a:ln>
                <a:solidFill>
                  <a:srgbClr val="FF0000"/>
                </a:solidFill>
                <a:effectLst>
                  <a:outerShdw blurRad="63500" dir="3600000" algn="tl" rotWithShape="0">
                    <a:srgbClr val="000000">
                      <a:alpha val="70000"/>
                    </a:srgbClr>
                  </a:outerShdw>
                </a:effectLst>
              </a:rPr>
              <a:t>x</a:t>
            </a:r>
          </a:p>
        </p:txBody>
      </p:sp>
      <p:sp>
        <p:nvSpPr>
          <p:cNvPr id="16" name="Rectangle 15"/>
          <p:cNvSpPr/>
          <p:nvPr/>
        </p:nvSpPr>
        <p:spPr bwMode="auto">
          <a:xfrm>
            <a:off x="-3409" y="5257800"/>
            <a:ext cx="1295400" cy="26670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7" name="Rectangle 16"/>
          <p:cNvSpPr/>
          <p:nvPr/>
        </p:nvSpPr>
        <p:spPr bwMode="auto">
          <a:xfrm>
            <a:off x="5088544" y="561975"/>
            <a:ext cx="833718" cy="13335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8" name="Rectangle 17"/>
          <p:cNvSpPr/>
          <p:nvPr/>
        </p:nvSpPr>
        <p:spPr bwMode="auto">
          <a:xfrm>
            <a:off x="6383944" y="2644588"/>
            <a:ext cx="1524000"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9" name="Rectangle 18"/>
          <p:cNvSpPr/>
          <p:nvPr/>
        </p:nvSpPr>
        <p:spPr bwMode="auto">
          <a:xfrm>
            <a:off x="6388426" y="33909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0" name="Rectangle 19"/>
          <p:cNvSpPr/>
          <p:nvPr/>
        </p:nvSpPr>
        <p:spPr bwMode="auto">
          <a:xfrm>
            <a:off x="6388426" y="41148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1" name="Rectangle 20"/>
          <p:cNvSpPr/>
          <p:nvPr/>
        </p:nvSpPr>
        <p:spPr bwMode="auto">
          <a:xfrm>
            <a:off x="6388426" y="4915457"/>
            <a:ext cx="1519518"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4" name="Freeform 23"/>
          <p:cNvSpPr/>
          <p:nvPr/>
        </p:nvSpPr>
        <p:spPr bwMode="auto">
          <a:xfrm>
            <a:off x="720123" y="1029837"/>
            <a:ext cx="2101755" cy="1552885"/>
          </a:xfrm>
          <a:custGeom>
            <a:avLst/>
            <a:gdLst>
              <a:gd name="connsiteX0" fmla="*/ 0 w 2101755"/>
              <a:gd name="connsiteY0" fmla="*/ 0 h 1542995"/>
              <a:gd name="connsiteX1" fmla="*/ 313899 w 2101755"/>
              <a:gd name="connsiteY1" fmla="*/ 177421 h 1542995"/>
              <a:gd name="connsiteX2" fmla="*/ 491320 w 2101755"/>
              <a:gd name="connsiteY2" fmla="*/ 559559 h 1542995"/>
              <a:gd name="connsiteX3" fmla="*/ 818866 w 2101755"/>
              <a:gd name="connsiteY3" fmla="*/ 1378424 h 1542995"/>
              <a:gd name="connsiteX4" fmla="*/ 1050878 w 2101755"/>
              <a:gd name="connsiteY4" fmla="*/ 1528550 h 1542995"/>
              <a:gd name="connsiteX5" fmla="*/ 2101755 w 2101755"/>
              <a:gd name="connsiteY5" fmla="*/ 1528550 h 1542995"/>
              <a:gd name="connsiteX0" fmla="*/ 0 w 2101755"/>
              <a:gd name="connsiteY0" fmla="*/ 0 h 1551301"/>
              <a:gd name="connsiteX1" fmla="*/ 313899 w 2101755"/>
              <a:gd name="connsiteY1" fmla="*/ 177421 h 1551301"/>
              <a:gd name="connsiteX2" fmla="*/ 491320 w 2101755"/>
              <a:gd name="connsiteY2" fmla="*/ 559559 h 1551301"/>
              <a:gd name="connsiteX3" fmla="*/ 818866 w 2101755"/>
              <a:gd name="connsiteY3" fmla="*/ 1378424 h 1551301"/>
              <a:gd name="connsiteX4" fmla="*/ 1158034 w 2101755"/>
              <a:gd name="connsiteY4" fmla="*/ 1540456 h 1551301"/>
              <a:gd name="connsiteX5" fmla="*/ 2101755 w 2101755"/>
              <a:gd name="connsiteY5" fmla="*/ 1528550 h 1551301"/>
              <a:gd name="connsiteX0" fmla="*/ 0 w 2101755"/>
              <a:gd name="connsiteY0" fmla="*/ 0 h 1552885"/>
              <a:gd name="connsiteX1" fmla="*/ 313899 w 2101755"/>
              <a:gd name="connsiteY1" fmla="*/ 177421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 name="connsiteX0" fmla="*/ 0 w 2101755"/>
              <a:gd name="connsiteY0" fmla="*/ 0 h 1552885"/>
              <a:gd name="connsiteX1" fmla="*/ 309136 w 2101755"/>
              <a:gd name="connsiteY1" fmla="*/ 194090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1755" h="1552885">
                <a:moveTo>
                  <a:pt x="0" y="0"/>
                </a:moveTo>
                <a:cubicBezTo>
                  <a:pt x="116006" y="42080"/>
                  <a:pt x="227249" y="100830"/>
                  <a:pt x="309136" y="194090"/>
                </a:cubicBezTo>
                <a:cubicBezTo>
                  <a:pt x="391023" y="287350"/>
                  <a:pt x="407159" y="365742"/>
                  <a:pt x="491320" y="559559"/>
                </a:cubicBezTo>
                <a:cubicBezTo>
                  <a:pt x="575481" y="753376"/>
                  <a:pt x="702984" y="1193509"/>
                  <a:pt x="814103" y="1356992"/>
                </a:cubicBezTo>
                <a:cubicBezTo>
                  <a:pt x="925222" y="1520475"/>
                  <a:pt x="943425" y="1511863"/>
                  <a:pt x="1158034" y="1540456"/>
                </a:cubicBezTo>
                <a:cubicBezTo>
                  <a:pt x="1372643" y="1569049"/>
                  <a:pt x="1683224" y="1541060"/>
                  <a:pt x="2101755" y="1528550"/>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5" name="Freeform 24"/>
          <p:cNvSpPr/>
          <p:nvPr/>
        </p:nvSpPr>
        <p:spPr bwMode="auto">
          <a:xfrm>
            <a:off x="733771" y="838769"/>
            <a:ext cx="2088107" cy="514152"/>
          </a:xfrm>
          <a:custGeom>
            <a:avLst/>
            <a:gdLst>
              <a:gd name="connsiteX0" fmla="*/ 0 w 2088107"/>
              <a:gd name="connsiteY0" fmla="*/ 0 h 512300"/>
              <a:gd name="connsiteX1" fmla="*/ 491319 w 2088107"/>
              <a:gd name="connsiteY1" fmla="*/ 327546 h 512300"/>
              <a:gd name="connsiteX2" fmla="*/ 1023582 w 2088107"/>
              <a:gd name="connsiteY2" fmla="*/ 491319 h 512300"/>
              <a:gd name="connsiteX3" fmla="*/ 2088107 w 2088107"/>
              <a:gd name="connsiteY3" fmla="*/ 504967 h 512300"/>
              <a:gd name="connsiteX0" fmla="*/ 0 w 2088107"/>
              <a:gd name="connsiteY0" fmla="*/ 0 h 514152"/>
              <a:gd name="connsiteX1" fmla="*/ 507988 w 2088107"/>
              <a:gd name="connsiteY1" fmla="*/ 296589 h 514152"/>
              <a:gd name="connsiteX2" fmla="*/ 1023582 w 2088107"/>
              <a:gd name="connsiteY2" fmla="*/ 491319 h 514152"/>
              <a:gd name="connsiteX3" fmla="*/ 2088107 w 2088107"/>
              <a:gd name="connsiteY3" fmla="*/ 504967 h 514152"/>
              <a:gd name="connsiteX0" fmla="*/ 0 w 2088107"/>
              <a:gd name="connsiteY0" fmla="*/ 0 h 514152"/>
              <a:gd name="connsiteX1" fmla="*/ 163773 w 2088107"/>
              <a:gd name="connsiteY1" fmla="*/ 108969 h 514152"/>
              <a:gd name="connsiteX2" fmla="*/ 507988 w 2088107"/>
              <a:gd name="connsiteY2" fmla="*/ 296589 h 514152"/>
              <a:gd name="connsiteX3" fmla="*/ 1023582 w 2088107"/>
              <a:gd name="connsiteY3" fmla="*/ 491319 h 514152"/>
              <a:gd name="connsiteX4" fmla="*/ 2088107 w 2088107"/>
              <a:gd name="connsiteY4" fmla="*/ 504967 h 514152"/>
              <a:gd name="connsiteX0" fmla="*/ 0 w 2088107"/>
              <a:gd name="connsiteY0" fmla="*/ 0 h 514152"/>
              <a:gd name="connsiteX1" fmla="*/ 185204 w 2088107"/>
              <a:gd name="connsiteY1" fmla="*/ 78012 h 514152"/>
              <a:gd name="connsiteX2" fmla="*/ 507988 w 2088107"/>
              <a:gd name="connsiteY2" fmla="*/ 296589 h 514152"/>
              <a:gd name="connsiteX3" fmla="*/ 1023582 w 2088107"/>
              <a:gd name="connsiteY3" fmla="*/ 491319 h 514152"/>
              <a:gd name="connsiteX4" fmla="*/ 2088107 w 2088107"/>
              <a:gd name="connsiteY4" fmla="*/ 504967 h 514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107" h="514152">
                <a:moveTo>
                  <a:pt x="0" y="0"/>
                </a:moveTo>
                <a:cubicBezTo>
                  <a:pt x="27296" y="18162"/>
                  <a:pt x="100539" y="28581"/>
                  <a:pt x="185204" y="78012"/>
                </a:cubicBezTo>
                <a:cubicBezTo>
                  <a:pt x="269869" y="127444"/>
                  <a:pt x="368259" y="227705"/>
                  <a:pt x="507988" y="296589"/>
                </a:cubicBezTo>
                <a:cubicBezTo>
                  <a:pt x="647717" y="365473"/>
                  <a:pt x="760229" y="456589"/>
                  <a:pt x="1023582" y="491319"/>
                </a:cubicBezTo>
                <a:cubicBezTo>
                  <a:pt x="1286935" y="526049"/>
                  <a:pt x="1688910" y="512928"/>
                  <a:pt x="2088107" y="504967"/>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6" name="Rectangle 25"/>
          <p:cNvSpPr/>
          <p:nvPr/>
        </p:nvSpPr>
        <p:spPr bwMode="auto">
          <a:xfrm>
            <a:off x="2507269" y="647700"/>
            <a:ext cx="487362"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7" name="Rectangle 26"/>
          <p:cNvSpPr/>
          <p:nvPr/>
        </p:nvSpPr>
        <p:spPr bwMode="auto">
          <a:xfrm>
            <a:off x="2659669" y="800099"/>
            <a:ext cx="243681" cy="609601"/>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8" name="Rectangle 27"/>
          <p:cNvSpPr/>
          <p:nvPr/>
        </p:nvSpPr>
        <p:spPr bwMode="auto">
          <a:xfrm>
            <a:off x="2679512" y="17907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9" name="Rectangle 28"/>
          <p:cNvSpPr/>
          <p:nvPr/>
        </p:nvSpPr>
        <p:spPr bwMode="auto">
          <a:xfrm>
            <a:off x="2679512" y="2095500"/>
            <a:ext cx="152400" cy="1524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0" name="Rectangle 29"/>
          <p:cNvSpPr/>
          <p:nvPr/>
        </p:nvSpPr>
        <p:spPr bwMode="auto">
          <a:xfrm>
            <a:off x="2672369" y="25527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1" name="Rectangle 30"/>
          <p:cNvSpPr/>
          <p:nvPr/>
        </p:nvSpPr>
        <p:spPr bwMode="auto">
          <a:xfrm>
            <a:off x="2679512" y="29336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2" name="Rectangle 31"/>
          <p:cNvSpPr/>
          <p:nvPr/>
        </p:nvSpPr>
        <p:spPr bwMode="auto">
          <a:xfrm>
            <a:off x="2674750" y="30860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3" name="Rectangle 32"/>
          <p:cNvSpPr/>
          <p:nvPr/>
        </p:nvSpPr>
        <p:spPr bwMode="auto">
          <a:xfrm>
            <a:off x="2665225" y="33909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4" name="Rectangle 33"/>
          <p:cNvSpPr/>
          <p:nvPr/>
        </p:nvSpPr>
        <p:spPr bwMode="auto">
          <a:xfrm>
            <a:off x="2679512" y="38481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5" name="Rectangle 34"/>
          <p:cNvSpPr/>
          <p:nvPr/>
        </p:nvSpPr>
        <p:spPr bwMode="auto">
          <a:xfrm>
            <a:off x="2684275" y="4086225"/>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6" name="Rectangle 35"/>
          <p:cNvSpPr/>
          <p:nvPr/>
        </p:nvSpPr>
        <p:spPr bwMode="auto">
          <a:xfrm>
            <a:off x="2674750" y="44577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7" name="Rectangle 36"/>
          <p:cNvSpPr/>
          <p:nvPr/>
        </p:nvSpPr>
        <p:spPr bwMode="auto">
          <a:xfrm>
            <a:off x="2693800" y="4834708"/>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8" name="Text Box 4"/>
          <p:cNvSpPr txBox="1">
            <a:spLocks noChangeArrowheads="1"/>
          </p:cNvSpPr>
          <p:nvPr/>
        </p:nvSpPr>
        <p:spPr bwMode="auto">
          <a:xfrm>
            <a:off x="-60541" y="76824"/>
            <a:ext cx="9144001" cy="2123658"/>
          </a:xfrm>
          <a:prstGeom prst="rect">
            <a:avLst/>
          </a:prstGeom>
          <a:solidFill>
            <a:srgbClr val="FFFF00"/>
          </a:solidFill>
          <a:ln w="76200">
            <a:solidFill>
              <a:srgbClr val="FF0000"/>
            </a:solidFill>
          </a:ln>
          <a:effectLst/>
        </p:spPr>
        <p:txBody>
          <a:bodyPr wrap="squar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lgn="l">
              <a:spcBef>
                <a:spcPct val="50000"/>
              </a:spcBef>
            </a:pPr>
            <a:r>
              <a:rPr lang="en-US" sz="4400" b="0" dirty="0">
                <a:latin typeface="Arial Narrow" panose="020B0606020202030204" pitchFamily="34" charset="0"/>
              </a:rPr>
              <a:t>15.  What is the estimated time of the age </a:t>
            </a:r>
            <a:br>
              <a:rPr lang="en-US" sz="4400" b="0" dirty="0">
                <a:latin typeface="Arial Narrow" panose="020B0606020202030204" pitchFamily="34" charset="0"/>
              </a:rPr>
            </a:br>
            <a:r>
              <a:rPr lang="en-US" sz="4400" b="0" dirty="0">
                <a:latin typeface="Arial Narrow" panose="020B0606020202030204" pitchFamily="34" charset="0"/>
              </a:rPr>
              <a:t>       of the Earth and Solar System in </a:t>
            </a:r>
            <a:br>
              <a:rPr lang="en-US" sz="4400" b="0" dirty="0">
                <a:latin typeface="Arial Narrow" panose="020B0606020202030204" pitchFamily="34" charset="0"/>
              </a:rPr>
            </a:br>
            <a:r>
              <a:rPr lang="en-US" sz="4400" b="0" dirty="0">
                <a:latin typeface="Arial Narrow" panose="020B0606020202030204" pitchFamily="34" charset="0"/>
              </a:rPr>
              <a:t>       millions of years?</a:t>
            </a:r>
          </a:p>
        </p:txBody>
      </p:sp>
      <p:sp>
        <p:nvSpPr>
          <p:cNvPr id="39" name="Text Box 4"/>
          <p:cNvSpPr txBox="1">
            <a:spLocks noChangeArrowheads="1"/>
          </p:cNvSpPr>
          <p:nvPr/>
        </p:nvSpPr>
        <p:spPr bwMode="auto">
          <a:xfrm>
            <a:off x="1749138" y="4272677"/>
            <a:ext cx="3161199" cy="2585323"/>
          </a:xfrm>
          <a:prstGeom prst="rect">
            <a:avLst/>
          </a:prstGeom>
          <a:solidFill>
            <a:srgbClr val="FFFF00"/>
          </a:solidFill>
          <a:ln w="76200">
            <a:solidFill>
              <a:srgbClr val="FF0000"/>
            </a:solidFill>
          </a:ln>
          <a:effectLst/>
        </p:spPr>
        <p:txBody>
          <a:bodyPr wrap="squar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5400" b="0" dirty="0">
                <a:latin typeface="Arial Narrow" panose="020B0606020202030204" pitchFamily="34" charset="0"/>
              </a:rPr>
              <a:t>4600 million years</a:t>
            </a:r>
          </a:p>
        </p:txBody>
      </p:sp>
    </p:spTree>
    <p:extLst>
      <p:ext uri="{BB962C8B-B14F-4D97-AF65-F5344CB8AC3E}">
        <p14:creationId xmlns:p14="http://schemas.microsoft.com/office/powerpoint/2010/main" val="173880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457200" y="304800"/>
            <a:ext cx="8382000" cy="1107996"/>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6600" b="0" dirty="0">
                <a:latin typeface="Arial Narrow" pitchFamily="34" charset="0"/>
              </a:rPr>
              <a:t>1.  </a:t>
            </a:r>
          </a:p>
        </p:txBody>
      </p:sp>
      <p:sp>
        <p:nvSpPr>
          <p:cNvPr id="3" name="Text Box 4"/>
          <p:cNvSpPr txBox="1">
            <a:spLocks noChangeArrowheads="1"/>
          </p:cNvSpPr>
          <p:nvPr/>
        </p:nvSpPr>
        <p:spPr bwMode="auto">
          <a:xfrm>
            <a:off x="479612" y="1600200"/>
            <a:ext cx="8382000" cy="4154984"/>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6600" b="0" dirty="0">
                <a:latin typeface="Arial Narrow" pitchFamily="34" charset="0"/>
              </a:rPr>
              <a:t>Geologic Time Scales are read from the </a:t>
            </a:r>
            <a:br>
              <a:rPr lang="en-US" sz="6600" b="0" dirty="0">
                <a:latin typeface="Arial Narrow" pitchFamily="34" charset="0"/>
              </a:rPr>
            </a:br>
            <a:r>
              <a:rPr lang="en-US" sz="6600" b="0" dirty="0">
                <a:latin typeface="Arial Narrow" pitchFamily="34" charset="0"/>
              </a:rPr>
              <a:t>bottom (oldest) to </a:t>
            </a:r>
            <a:br>
              <a:rPr lang="en-US" sz="6600" b="0" dirty="0">
                <a:latin typeface="Arial Narrow" pitchFamily="34" charset="0"/>
              </a:rPr>
            </a:br>
            <a:r>
              <a:rPr lang="en-US" sz="6600" b="0" dirty="0">
                <a:latin typeface="Arial Narrow" pitchFamily="34" charset="0"/>
              </a:rPr>
              <a:t>the top (youngest)</a:t>
            </a:r>
          </a:p>
        </p:txBody>
      </p:sp>
    </p:spTree>
    <p:extLst>
      <p:ext uri="{BB962C8B-B14F-4D97-AF65-F5344CB8AC3E}">
        <p14:creationId xmlns:p14="http://schemas.microsoft.com/office/powerpoint/2010/main" val="13452084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grpSp>
        <p:nvGrpSpPr>
          <p:cNvPr id="79874" name="Group 2"/>
          <p:cNvGrpSpPr>
            <a:grpSpLocks/>
          </p:cNvGrpSpPr>
          <p:nvPr/>
        </p:nvGrpSpPr>
        <p:grpSpPr bwMode="auto">
          <a:xfrm>
            <a:off x="-16856" y="38100"/>
            <a:ext cx="9144000" cy="6248400"/>
            <a:chOff x="0" y="0"/>
            <a:chExt cx="5760" cy="3936"/>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1"/>
          <p:cNvSpPr/>
          <p:nvPr/>
        </p:nvSpPr>
        <p:spPr bwMode="auto">
          <a:xfrm>
            <a:off x="644290" y="4381500"/>
            <a:ext cx="786653"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6" name="Rectangle 5"/>
          <p:cNvSpPr/>
          <p:nvPr/>
        </p:nvSpPr>
        <p:spPr bwMode="auto">
          <a:xfrm>
            <a:off x="135544" y="1250094"/>
            <a:ext cx="224118" cy="3398106"/>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7" name="Freeform 6"/>
          <p:cNvSpPr/>
          <p:nvPr/>
        </p:nvSpPr>
        <p:spPr bwMode="auto">
          <a:xfrm>
            <a:off x="341799" y="1245545"/>
            <a:ext cx="7436223" cy="3665363"/>
          </a:xfrm>
          <a:custGeom>
            <a:avLst/>
            <a:gdLst>
              <a:gd name="connsiteX0" fmla="*/ 0 w 7436223"/>
              <a:gd name="connsiteY0" fmla="*/ 6013 h 3860887"/>
              <a:gd name="connsiteX1" fmla="*/ 389964 w 7436223"/>
              <a:gd name="connsiteY1" fmla="*/ 19460 h 3860887"/>
              <a:gd name="connsiteX2" fmla="*/ 605117 w 7436223"/>
              <a:gd name="connsiteY2" fmla="*/ 167377 h 3860887"/>
              <a:gd name="connsiteX3" fmla="*/ 699247 w 7436223"/>
              <a:gd name="connsiteY3" fmla="*/ 476660 h 3860887"/>
              <a:gd name="connsiteX4" fmla="*/ 1237129 w 7436223"/>
              <a:gd name="connsiteY4" fmla="*/ 3623271 h 3860887"/>
              <a:gd name="connsiteX5" fmla="*/ 1748117 w 7436223"/>
              <a:gd name="connsiteY5" fmla="*/ 3636719 h 3860887"/>
              <a:gd name="connsiteX6" fmla="*/ 7436223 w 7436223"/>
              <a:gd name="connsiteY6" fmla="*/ 3636719 h 3860887"/>
              <a:gd name="connsiteX0" fmla="*/ 0 w 7436223"/>
              <a:gd name="connsiteY0" fmla="*/ 6013 h 3680546"/>
              <a:gd name="connsiteX1" fmla="*/ 389964 w 7436223"/>
              <a:gd name="connsiteY1" fmla="*/ 19460 h 3680546"/>
              <a:gd name="connsiteX2" fmla="*/ 605117 w 7436223"/>
              <a:gd name="connsiteY2" fmla="*/ 167377 h 3680546"/>
              <a:gd name="connsiteX3" fmla="*/ 699247 w 7436223"/>
              <a:gd name="connsiteY3" fmla="*/ 476660 h 3680546"/>
              <a:gd name="connsiteX4" fmla="*/ 1129553 w 7436223"/>
              <a:gd name="connsiteY4" fmla="*/ 3045048 h 3680546"/>
              <a:gd name="connsiteX5" fmla="*/ 1748117 w 7436223"/>
              <a:gd name="connsiteY5" fmla="*/ 3636719 h 3680546"/>
              <a:gd name="connsiteX6" fmla="*/ 7436223 w 7436223"/>
              <a:gd name="connsiteY6" fmla="*/ 3636719 h 3680546"/>
              <a:gd name="connsiteX0" fmla="*/ 0 w 7436223"/>
              <a:gd name="connsiteY0" fmla="*/ 6013 h 3731346"/>
              <a:gd name="connsiteX1" fmla="*/ 389964 w 7436223"/>
              <a:gd name="connsiteY1" fmla="*/ 19460 h 3731346"/>
              <a:gd name="connsiteX2" fmla="*/ 605117 w 7436223"/>
              <a:gd name="connsiteY2" fmla="*/ 167377 h 3731346"/>
              <a:gd name="connsiteX3" fmla="*/ 699247 w 7436223"/>
              <a:gd name="connsiteY3" fmla="*/ 476660 h 3731346"/>
              <a:gd name="connsiteX4" fmla="*/ 1048871 w 7436223"/>
              <a:gd name="connsiteY4" fmla="*/ 2359248 h 3731346"/>
              <a:gd name="connsiteX5" fmla="*/ 1748117 w 7436223"/>
              <a:gd name="connsiteY5" fmla="*/ 3636719 h 3731346"/>
              <a:gd name="connsiteX6" fmla="*/ 7436223 w 7436223"/>
              <a:gd name="connsiteY6" fmla="*/ 3636719 h 3731346"/>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2595282 w 7436223"/>
              <a:gd name="connsiteY5" fmla="*/ 3663613 h 3751738"/>
              <a:gd name="connsiteX6" fmla="*/ 7436223 w 7436223"/>
              <a:gd name="connsiteY6" fmla="*/ 3636719 h 3751738"/>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1573305 w 7436223"/>
              <a:gd name="connsiteY5" fmla="*/ 3179519 h 3751738"/>
              <a:gd name="connsiteX6" fmla="*/ 2595282 w 7436223"/>
              <a:gd name="connsiteY6" fmla="*/ 3663613 h 3751738"/>
              <a:gd name="connsiteX7" fmla="*/ 7436223 w 7436223"/>
              <a:gd name="connsiteY7" fmla="*/ 3636719 h 3751738"/>
              <a:gd name="connsiteX0" fmla="*/ 0 w 7436223"/>
              <a:gd name="connsiteY0" fmla="*/ 6013 h 3750931"/>
              <a:gd name="connsiteX1" fmla="*/ 389964 w 7436223"/>
              <a:gd name="connsiteY1" fmla="*/ 19460 h 3750931"/>
              <a:gd name="connsiteX2" fmla="*/ 605117 w 7436223"/>
              <a:gd name="connsiteY2" fmla="*/ 167377 h 3750931"/>
              <a:gd name="connsiteX3" fmla="*/ 699247 w 7436223"/>
              <a:gd name="connsiteY3" fmla="*/ 476660 h 3750931"/>
              <a:gd name="connsiteX4" fmla="*/ 1048871 w 7436223"/>
              <a:gd name="connsiteY4" fmla="*/ 2359248 h 3750931"/>
              <a:gd name="connsiteX5" fmla="*/ 1317810 w 7436223"/>
              <a:gd name="connsiteY5" fmla="*/ 3650166 h 3750931"/>
              <a:gd name="connsiteX6" fmla="*/ 2595282 w 7436223"/>
              <a:gd name="connsiteY6" fmla="*/ 3663613 h 3750931"/>
              <a:gd name="connsiteX7" fmla="*/ 7436223 w 7436223"/>
              <a:gd name="connsiteY7" fmla="*/ 3636719 h 3750931"/>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1531 h 3664173"/>
              <a:gd name="connsiteX1" fmla="*/ 389964 w 7436223"/>
              <a:gd name="connsiteY1" fmla="*/ 14978 h 3664173"/>
              <a:gd name="connsiteX2" fmla="*/ 437029 w 7436223"/>
              <a:gd name="connsiteY2" fmla="*/ 17920 h 3664173"/>
              <a:gd name="connsiteX3" fmla="*/ 605117 w 7436223"/>
              <a:gd name="connsiteY3" fmla="*/ 162895 h 3664173"/>
              <a:gd name="connsiteX4" fmla="*/ 699247 w 7436223"/>
              <a:gd name="connsiteY4" fmla="*/ 472178 h 3664173"/>
              <a:gd name="connsiteX5" fmla="*/ 1048871 w 7436223"/>
              <a:gd name="connsiteY5" fmla="*/ 2354766 h 3664173"/>
              <a:gd name="connsiteX6" fmla="*/ 1317810 w 7436223"/>
              <a:gd name="connsiteY6" fmla="*/ 3645684 h 3664173"/>
              <a:gd name="connsiteX7" fmla="*/ 2595282 w 7436223"/>
              <a:gd name="connsiteY7" fmla="*/ 3659131 h 3664173"/>
              <a:gd name="connsiteX8" fmla="*/ 7436223 w 7436223"/>
              <a:gd name="connsiteY8" fmla="*/ 3632237 h 3664173"/>
              <a:gd name="connsiteX0" fmla="*/ 0 w 7436223"/>
              <a:gd name="connsiteY0" fmla="*/ 2240 h 3664882"/>
              <a:gd name="connsiteX1" fmla="*/ 368533 w 7436223"/>
              <a:gd name="connsiteY1" fmla="*/ 8543 h 3664882"/>
              <a:gd name="connsiteX2" fmla="*/ 437029 w 7436223"/>
              <a:gd name="connsiteY2" fmla="*/ 18629 h 3664882"/>
              <a:gd name="connsiteX3" fmla="*/ 605117 w 7436223"/>
              <a:gd name="connsiteY3" fmla="*/ 163604 h 3664882"/>
              <a:gd name="connsiteX4" fmla="*/ 699247 w 7436223"/>
              <a:gd name="connsiteY4" fmla="*/ 472887 h 3664882"/>
              <a:gd name="connsiteX5" fmla="*/ 1048871 w 7436223"/>
              <a:gd name="connsiteY5" fmla="*/ 2355475 h 3664882"/>
              <a:gd name="connsiteX6" fmla="*/ 1317810 w 7436223"/>
              <a:gd name="connsiteY6" fmla="*/ 3646393 h 3664882"/>
              <a:gd name="connsiteX7" fmla="*/ 2595282 w 7436223"/>
              <a:gd name="connsiteY7" fmla="*/ 3659840 h 3664882"/>
              <a:gd name="connsiteX8" fmla="*/ 7436223 w 7436223"/>
              <a:gd name="connsiteY8" fmla="*/ 3632946 h 3664882"/>
              <a:gd name="connsiteX0" fmla="*/ 0 w 7436223"/>
              <a:gd name="connsiteY0" fmla="*/ 2463 h 3665105"/>
              <a:gd name="connsiteX1" fmla="*/ 368533 w 7436223"/>
              <a:gd name="connsiteY1" fmla="*/ 8766 h 3665105"/>
              <a:gd name="connsiteX2" fmla="*/ 487035 w 7436223"/>
              <a:gd name="connsiteY2" fmla="*/ 28377 h 3665105"/>
              <a:gd name="connsiteX3" fmla="*/ 605117 w 7436223"/>
              <a:gd name="connsiteY3" fmla="*/ 163827 h 3665105"/>
              <a:gd name="connsiteX4" fmla="*/ 699247 w 7436223"/>
              <a:gd name="connsiteY4" fmla="*/ 473110 h 3665105"/>
              <a:gd name="connsiteX5" fmla="*/ 1048871 w 7436223"/>
              <a:gd name="connsiteY5" fmla="*/ 2355698 h 3665105"/>
              <a:gd name="connsiteX6" fmla="*/ 1317810 w 7436223"/>
              <a:gd name="connsiteY6" fmla="*/ 3646616 h 3665105"/>
              <a:gd name="connsiteX7" fmla="*/ 2595282 w 7436223"/>
              <a:gd name="connsiteY7" fmla="*/ 3660063 h 3665105"/>
              <a:gd name="connsiteX8" fmla="*/ 7436223 w 7436223"/>
              <a:gd name="connsiteY8" fmla="*/ 3633169 h 3665105"/>
              <a:gd name="connsiteX0" fmla="*/ 0 w 7436223"/>
              <a:gd name="connsiteY0" fmla="*/ 9505 h 3672147"/>
              <a:gd name="connsiteX1" fmla="*/ 380439 w 7436223"/>
              <a:gd name="connsiteY1" fmla="*/ 1520 h 3672147"/>
              <a:gd name="connsiteX2" fmla="*/ 487035 w 7436223"/>
              <a:gd name="connsiteY2" fmla="*/ 35419 h 3672147"/>
              <a:gd name="connsiteX3" fmla="*/ 605117 w 7436223"/>
              <a:gd name="connsiteY3" fmla="*/ 170869 h 3672147"/>
              <a:gd name="connsiteX4" fmla="*/ 699247 w 7436223"/>
              <a:gd name="connsiteY4" fmla="*/ 480152 h 3672147"/>
              <a:gd name="connsiteX5" fmla="*/ 1048871 w 7436223"/>
              <a:gd name="connsiteY5" fmla="*/ 2362740 h 3672147"/>
              <a:gd name="connsiteX6" fmla="*/ 1317810 w 7436223"/>
              <a:gd name="connsiteY6" fmla="*/ 3653658 h 3672147"/>
              <a:gd name="connsiteX7" fmla="*/ 2595282 w 7436223"/>
              <a:gd name="connsiteY7" fmla="*/ 3667105 h 3672147"/>
              <a:gd name="connsiteX8" fmla="*/ 7436223 w 7436223"/>
              <a:gd name="connsiteY8" fmla="*/ 3640211 h 3672147"/>
              <a:gd name="connsiteX0" fmla="*/ 0 w 7436223"/>
              <a:gd name="connsiteY0" fmla="*/ 4567 h 3667209"/>
              <a:gd name="connsiteX1" fmla="*/ 382820 w 7436223"/>
              <a:gd name="connsiteY1" fmla="*/ 3726 h 3667209"/>
              <a:gd name="connsiteX2" fmla="*/ 487035 w 7436223"/>
              <a:gd name="connsiteY2" fmla="*/ 30481 h 3667209"/>
              <a:gd name="connsiteX3" fmla="*/ 605117 w 7436223"/>
              <a:gd name="connsiteY3" fmla="*/ 165931 h 3667209"/>
              <a:gd name="connsiteX4" fmla="*/ 699247 w 7436223"/>
              <a:gd name="connsiteY4" fmla="*/ 475214 h 3667209"/>
              <a:gd name="connsiteX5" fmla="*/ 1048871 w 7436223"/>
              <a:gd name="connsiteY5" fmla="*/ 2357802 h 3667209"/>
              <a:gd name="connsiteX6" fmla="*/ 1317810 w 7436223"/>
              <a:gd name="connsiteY6" fmla="*/ 3648720 h 3667209"/>
              <a:gd name="connsiteX7" fmla="*/ 2595282 w 7436223"/>
              <a:gd name="connsiteY7" fmla="*/ 3662167 h 3667209"/>
              <a:gd name="connsiteX8" fmla="*/ 7436223 w 7436223"/>
              <a:gd name="connsiteY8" fmla="*/ 3635273 h 3667209"/>
              <a:gd name="connsiteX0" fmla="*/ 0 w 7436223"/>
              <a:gd name="connsiteY0" fmla="*/ 5162 h 3667804"/>
              <a:gd name="connsiteX1" fmla="*/ 382820 w 7436223"/>
              <a:gd name="connsiteY1" fmla="*/ 4321 h 3667804"/>
              <a:gd name="connsiteX2" fmla="*/ 487035 w 7436223"/>
              <a:gd name="connsiteY2" fmla="*/ 40601 h 3667804"/>
              <a:gd name="connsiteX3" fmla="*/ 605117 w 7436223"/>
              <a:gd name="connsiteY3" fmla="*/ 166526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10126 h 3672768"/>
              <a:gd name="connsiteX1" fmla="*/ 382820 w 7436223"/>
              <a:gd name="connsiteY1" fmla="*/ 9285 h 3672768"/>
              <a:gd name="connsiteX2" fmla="*/ 487035 w 7436223"/>
              <a:gd name="connsiteY2" fmla="*/ 45565 h 3672768"/>
              <a:gd name="connsiteX3" fmla="*/ 699247 w 7436223"/>
              <a:gd name="connsiteY3" fmla="*/ 480773 h 3672768"/>
              <a:gd name="connsiteX4" fmla="*/ 1048871 w 7436223"/>
              <a:gd name="connsiteY4" fmla="*/ 2363361 h 3672768"/>
              <a:gd name="connsiteX5" fmla="*/ 1317810 w 7436223"/>
              <a:gd name="connsiteY5" fmla="*/ 3654279 h 3672768"/>
              <a:gd name="connsiteX6" fmla="*/ 2595282 w 7436223"/>
              <a:gd name="connsiteY6" fmla="*/ 3667726 h 3672768"/>
              <a:gd name="connsiteX7" fmla="*/ 7436223 w 7436223"/>
              <a:gd name="connsiteY7" fmla="*/ 3640832 h 3672768"/>
              <a:gd name="connsiteX0" fmla="*/ 0 w 7436223"/>
              <a:gd name="connsiteY0" fmla="*/ 11572 h 3674214"/>
              <a:gd name="connsiteX1" fmla="*/ 382820 w 7436223"/>
              <a:gd name="connsiteY1" fmla="*/ 10731 h 3674214"/>
              <a:gd name="connsiteX2" fmla="*/ 584666 w 7436223"/>
              <a:gd name="connsiteY2" fmla="*/ 137498 h 3674214"/>
              <a:gd name="connsiteX3" fmla="*/ 699247 w 7436223"/>
              <a:gd name="connsiteY3" fmla="*/ 482219 h 3674214"/>
              <a:gd name="connsiteX4" fmla="*/ 1048871 w 7436223"/>
              <a:gd name="connsiteY4" fmla="*/ 2364807 h 3674214"/>
              <a:gd name="connsiteX5" fmla="*/ 1317810 w 7436223"/>
              <a:gd name="connsiteY5" fmla="*/ 3655725 h 3674214"/>
              <a:gd name="connsiteX6" fmla="*/ 2595282 w 7436223"/>
              <a:gd name="connsiteY6" fmla="*/ 3669172 h 3674214"/>
              <a:gd name="connsiteX7" fmla="*/ 7436223 w 7436223"/>
              <a:gd name="connsiteY7" fmla="*/ 3642278 h 3674214"/>
              <a:gd name="connsiteX0" fmla="*/ 0 w 7436223"/>
              <a:gd name="connsiteY0" fmla="*/ 11051 h 3673693"/>
              <a:gd name="connsiteX1" fmla="*/ 382820 w 7436223"/>
              <a:gd name="connsiteY1" fmla="*/ 10210 h 3673693"/>
              <a:gd name="connsiteX2" fmla="*/ 567997 w 7436223"/>
              <a:gd name="connsiteY2" fmla="*/ 129834 h 3673693"/>
              <a:gd name="connsiteX3" fmla="*/ 699247 w 7436223"/>
              <a:gd name="connsiteY3" fmla="*/ 481698 h 3673693"/>
              <a:gd name="connsiteX4" fmla="*/ 1048871 w 7436223"/>
              <a:gd name="connsiteY4" fmla="*/ 2364286 h 3673693"/>
              <a:gd name="connsiteX5" fmla="*/ 1317810 w 7436223"/>
              <a:gd name="connsiteY5" fmla="*/ 3655204 h 3673693"/>
              <a:gd name="connsiteX6" fmla="*/ 2595282 w 7436223"/>
              <a:gd name="connsiteY6" fmla="*/ 3668651 h 3673693"/>
              <a:gd name="connsiteX7" fmla="*/ 7436223 w 7436223"/>
              <a:gd name="connsiteY7" fmla="*/ 3641757 h 3673693"/>
              <a:gd name="connsiteX0" fmla="*/ 0 w 7436223"/>
              <a:gd name="connsiteY0" fmla="*/ 10011 h 3672653"/>
              <a:gd name="connsiteX1" fmla="*/ 382820 w 7436223"/>
              <a:gd name="connsiteY1" fmla="*/ 9170 h 3672653"/>
              <a:gd name="connsiteX2" fmla="*/ 553710 w 7436223"/>
              <a:gd name="connsiteY2" fmla="*/ 114506 h 3672653"/>
              <a:gd name="connsiteX3" fmla="*/ 699247 w 7436223"/>
              <a:gd name="connsiteY3" fmla="*/ 480658 h 3672653"/>
              <a:gd name="connsiteX4" fmla="*/ 1048871 w 7436223"/>
              <a:gd name="connsiteY4" fmla="*/ 2363246 h 3672653"/>
              <a:gd name="connsiteX5" fmla="*/ 1317810 w 7436223"/>
              <a:gd name="connsiteY5" fmla="*/ 3654164 h 3672653"/>
              <a:gd name="connsiteX6" fmla="*/ 2595282 w 7436223"/>
              <a:gd name="connsiteY6" fmla="*/ 3667611 h 3672653"/>
              <a:gd name="connsiteX7" fmla="*/ 7436223 w 7436223"/>
              <a:gd name="connsiteY7" fmla="*/ 3640717 h 3672653"/>
              <a:gd name="connsiteX0" fmla="*/ 0 w 7436223"/>
              <a:gd name="connsiteY0" fmla="*/ 5953 h 3668595"/>
              <a:gd name="connsiteX1" fmla="*/ 382820 w 7436223"/>
              <a:gd name="connsiteY1" fmla="*/ 5112 h 3668595"/>
              <a:gd name="connsiteX2" fmla="*/ 553710 w 7436223"/>
              <a:gd name="connsiteY2" fmla="*/ 110448 h 3668595"/>
              <a:gd name="connsiteX3" fmla="*/ 699247 w 7436223"/>
              <a:gd name="connsiteY3" fmla="*/ 476600 h 3668595"/>
              <a:gd name="connsiteX4" fmla="*/ 1048871 w 7436223"/>
              <a:gd name="connsiteY4" fmla="*/ 2359188 h 3668595"/>
              <a:gd name="connsiteX5" fmla="*/ 1317810 w 7436223"/>
              <a:gd name="connsiteY5" fmla="*/ 3650106 h 3668595"/>
              <a:gd name="connsiteX6" fmla="*/ 2595282 w 7436223"/>
              <a:gd name="connsiteY6" fmla="*/ 3663553 h 3668595"/>
              <a:gd name="connsiteX7" fmla="*/ 7436223 w 7436223"/>
              <a:gd name="connsiteY7" fmla="*/ 3636659 h 3668595"/>
              <a:gd name="connsiteX0" fmla="*/ 0 w 7436223"/>
              <a:gd name="connsiteY0" fmla="*/ 9837 h 3672479"/>
              <a:gd name="connsiteX1" fmla="*/ 382820 w 7436223"/>
              <a:gd name="connsiteY1" fmla="*/ 8996 h 3672479"/>
              <a:gd name="connsiteX2" fmla="*/ 563235 w 7436223"/>
              <a:gd name="connsiteY2" fmla="*/ 111951 h 3672479"/>
              <a:gd name="connsiteX3" fmla="*/ 699247 w 7436223"/>
              <a:gd name="connsiteY3" fmla="*/ 480484 h 3672479"/>
              <a:gd name="connsiteX4" fmla="*/ 1048871 w 7436223"/>
              <a:gd name="connsiteY4" fmla="*/ 2363072 h 3672479"/>
              <a:gd name="connsiteX5" fmla="*/ 1317810 w 7436223"/>
              <a:gd name="connsiteY5" fmla="*/ 3653990 h 3672479"/>
              <a:gd name="connsiteX6" fmla="*/ 2595282 w 7436223"/>
              <a:gd name="connsiteY6" fmla="*/ 3667437 h 3672479"/>
              <a:gd name="connsiteX7" fmla="*/ 7436223 w 7436223"/>
              <a:gd name="connsiteY7"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65617 w 7436223"/>
              <a:gd name="connsiteY3" fmla="*/ 116715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27517 w 7436223"/>
              <a:gd name="connsiteY3" fmla="*/ 85758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4712 h 3667354"/>
              <a:gd name="connsiteX1" fmla="*/ 382820 w 7436223"/>
              <a:gd name="connsiteY1" fmla="*/ 3871 h 3667354"/>
              <a:gd name="connsiteX2" fmla="*/ 463223 w 7436223"/>
              <a:gd name="connsiteY2" fmla="*/ 33007 h 3667354"/>
              <a:gd name="connsiteX3" fmla="*/ 527517 w 7436223"/>
              <a:gd name="connsiteY3" fmla="*/ 80633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672773 w 7436223"/>
              <a:gd name="connsiteY6" fmla="*/ 346906 h 3666927"/>
              <a:gd name="connsiteX7" fmla="*/ 1048871 w 7436223"/>
              <a:gd name="connsiteY7" fmla="*/ 2357520 h 3666927"/>
              <a:gd name="connsiteX8" fmla="*/ 1317810 w 7436223"/>
              <a:gd name="connsiteY8" fmla="*/ 3648438 h 3666927"/>
              <a:gd name="connsiteX9" fmla="*/ 2595282 w 7436223"/>
              <a:gd name="connsiteY9" fmla="*/ 3661885 h 3666927"/>
              <a:gd name="connsiteX10" fmla="*/ 7436223 w 7436223"/>
              <a:gd name="connsiteY10"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672773 w 7436223"/>
              <a:gd name="connsiteY5" fmla="*/ 346906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18130 h 3680772"/>
              <a:gd name="connsiteX1" fmla="*/ 382820 w 7436223"/>
              <a:gd name="connsiteY1" fmla="*/ 17289 h 3680772"/>
              <a:gd name="connsiteX2" fmla="*/ 432267 w 7436223"/>
              <a:gd name="connsiteY2" fmla="*/ 27376 h 3680772"/>
              <a:gd name="connsiteX3" fmla="*/ 680197 w 7436223"/>
              <a:gd name="connsiteY3" fmla="*/ 353045 h 3680772"/>
              <a:gd name="connsiteX4" fmla="*/ 1048871 w 7436223"/>
              <a:gd name="connsiteY4" fmla="*/ 2371365 h 3680772"/>
              <a:gd name="connsiteX5" fmla="*/ 1317810 w 7436223"/>
              <a:gd name="connsiteY5" fmla="*/ 3662283 h 3680772"/>
              <a:gd name="connsiteX6" fmla="*/ 2595282 w 7436223"/>
              <a:gd name="connsiteY6" fmla="*/ 3675730 h 3680772"/>
              <a:gd name="connsiteX7" fmla="*/ 7436223 w 7436223"/>
              <a:gd name="connsiteY7" fmla="*/ 3648836 h 3680772"/>
              <a:gd name="connsiteX0" fmla="*/ 0 w 7436223"/>
              <a:gd name="connsiteY0" fmla="*/ 26972 h 3689614"/>
              <a:gd name="connsiteX1" fmla="*/ 382820 w 7436223"/>
              <a:gd name="connsiteY1" fmla="*/ 26131 h 3689614"/>
              <a:gd name="connsiteX2" fmla="*/ 680197 w 7436223"/>
              <a:gd name="connsiteY2" fmla="*/ 361887 h 3689614"/>
              <a:gd name="connsiteX3" fmla="*/ 1048871 w 7436223"/>
              <a:gd name="connsiteY3" fmla="*/ 2380207 h 3689614"/>
              <a:gd name="connsiteX4" fmla="*/ 1317810 w 7436223"/>
              <a:gd name="connsiteY4" fmla="*/ 3671125 h 3689614"/>
              <a:gd name="connsiteX5" fmla="*/ 2595282 w 7436223"/>
              <a:gd name="connsiteY5" fmla="*/ 3684572 h 3689614"/>
              <a:gd name="connsiteX6" fmla="*/ 7436223 w 7436223"/>
              <a:gd name="connsiteY6" fmla="*/ 3657678 h 3689614"/>
              <a:gd name="connsiteX0" fmla="*/ 0 w 7436223"/>
              <a:gd name="connsiteY0" fmla="*/ 49335 h 3711977"/>
              <a:gd name="connsiteX1" fmla="*/ 511408 w 7436223"/>
              <a:gd name="connsiteY1" fmla="*/ 19919 h 3711977"/>
              <a:gd name="connsiteX2" fmla="*/ 680197 w 7436223"/>
              <a:gd name="connsiteY2" fmla="*/ 384250 h 3711977"/>
              <a:gd name="connsiteX3" fmla="*/ 1048871 w 7436223"/>
              <a:gd name="connsiteY3" fmla="*/ 2402570 h 3711977"/>
              <a:gd name="connsiteX4" fmla="*/ 1317810 w 7436223"/>
              <a:gd name="connsiteY4" fmla="*/ 3693488 h 3711977"/>
              <a:gd name="connsiteX5" fmla="*/ 2595282 w 7436223"/>
              <a:gd name="connsiteY5" fmla="*/ 3706935 h 3711977"/>
              <a:gd name="connsiteX6" fmla="*/ 7436223 w 7436223"/>
              <a:gd name="connsiteY6" fmla="*/ 3680041 h 3711977"/>
              <a:gd name="connsiteX0" fmla="*/ 0 w 7436223"/>
              <a:gd name="connsiteY0" fmla="*/ 55476 h 3718118"/>
              <a:gd name="connsiteX1" fmla="*/ 511408 w 7436223"/>
              <a:gd name="connsiteY1" fmla="*/ 26060 h 3718118"/>
              <a:gd name="connsiteX2" fmla="*/ 680197 w 7436223"/>
              <a:gd name="connsiteY2" fmla="*/ 390391 h 3718118"/>
              <a:gd name="connsiteX3" fmla="*/ 1048871 w 7436223"/>
              <a:gd name="connsiteY3" fmla="*/ 2408711 h 3718118"/>
              <a:gd name="connsiteX4" fmla="*/ 1317810 w 7436223"/>
              <a:gd name="connsiteY4" fmla="*/ 3699629 h 3718118"/>
              <a:gd name="connsiteX5" fmla="*/ 2595282 w 7436223"/>
              <a:gd name="connsiteY5" fmla="*/ 3713076 h 3718118"/>
              <a:gd name="connsiteX6" fmla="*/ 7436223 w 7436223"/>
              <a:gd name="connsiteY6" fmla="*/ 3686182 h 3718118"/>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3606 h 3666248"/>
              <a:gd name="connsiteX1" fmla="*/ 680197 w 7436223"/>
              <a:gd name="connsiteY1" fmla="*/ 338521 h 3666248"/>
              <a:gd name="connsiteX2" fmla="*/ 1048871 w 7436223"/>
              <a:gd name="connsiteY2" fmla="*/ 2356841 h 3666248"/>
              <a:gd name="connsiteX3" fmla="*/ 1317810 w 7436223"/>
              <a:gd name="connsiteY3" fmla="*/ 3647759 h 3666248"/>
              <a:gd name="connsiteX4" fmla="*/ 2595282 w 7436223"/>
              <a:gd name="connsiteY4" fmla="*/ 3661206 h 3666248"/>
              <a:gd name="connsiteX5" fmla="*/ 7436223 w 7436223"/>
              <a:gd name="connsiteY5" fmla="*/ 3634312 h 3666248"/>
              <a:gd name="connsiteX0" fmla="*/ 0 w 7436223"/>
              <a:gd name="connsiteY0" fmla="*/ 0 h 3662642"/>
              <a:gd name="connsiteX1" fmla="*/ 432267 w 7436223"/>
              <a:gd name="connsiteY1" fmla="*/ 54490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9341 h 3671983"/>
              <a:gd name="connsiteX1" fmla="*/ 429886 w 7436223"/>
              <a:gd name="connsiteY1" fmla="*/ 28112 h 3671983"/>
              <a:gd name="connsiteX2" fmla="*/ 680197 w 7436223"/>
              <a:gd name="connsiteY2" fmla="*/ 344256 h 3671983"/>
              <a:gd name="connsiteX3" fmla="*/ 1048871 w 7436223"/>
              <a:gd name="connsiteY3" fmla="*/ 2362576 h 3671983"/>
              <a:gd name="connsiteX4" fmla="*/ 1317810 w 7436223"/>
              <a:gd name="connsiteY4" fmla="*/ 3653494 h 3671983"/>
              <a:gd name="connsiteX5" fmla="*/ 2595282 w 7436223"/>
              <a:gd name="connsiteY5" fmla="*/ 3666941 h 3671983"/>
              <a:gd name="connsiteX6" fmla="*/ 7436223 w 7436223"/>
              <a:gd name="connsiteY6" fmla="*/ 3640047 h 3671983"/>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7855 h 3670497"/>
              <a:gd name="connsiteX1" fmla="*/ 344161 w 7436223"/>
              <a:gd name="connsiteY1" fmla="*/ 12339 h 3670497"/>
              <a:gd name="connsiteX2" fmla="*/ 680197 w 7436223"/>
              <a:gd name="connsiteY2" fmla="*/ 342770 h 3670497"/>
              <a:gd name="connsiteX3" fmla="*/ 1048871 w 7436223"/>
              <a:gd name="connsiteY3" fmla="*/ 2361090 h 3670497"/>
              <a:gd name="connsiteX4" fmla="*/ 1317810 w 7436223"/>
              <a:gd name="connsiteY4" fmla="*/ 3652008 h 3670497"/>
              <a:gd name="connsiteX5" fmla="*/ 2595282 w 7436223"/>
              <a:gd name="connsiteY5" fmla="*/ 3665455 h 3670497"/>
              <a:gd name="connsiteX6" fmla="*/ 7436223 w 7436223"/>
              <a:gd name="connsiteY6" fmla="*/ 3638561 h 3670497"/>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6555 h 3669197"/>
              <a:gd name="connsiteX1" fmla="*/ 344161 w 7436223"/>
              <a:gd name="connsiteY1" fmla="*/ 11039 h 3669197"/>
              <a:gd name="connsiteX2" fmla="*/ 680197 w 7436223"/>
              <a:gd name="connsiteY2" fmla="*/ 341470 h 3669197"/>
              <a:gd name="connsiteX3" fmla="*/ 1048871 w 7436223"/>
              <a:gd name="connsiteY3" fmla="*/ 2359790 h 3669197"/>
              <a:gd name="connsiteX4" fmla="*/ 1317810 w 7436223"/>
              <a:gd name="connsiteY4" fmla="*/ 3650708 h 3669197"/>
              <a:gd name="connsiteX5" fmla="*/ 2595282 w 7436223"/>
              <a:gd name="connsiteY5" fmla="*/ 3664155 h 3669197"/>
              <a:gd name="connsiteX6" fmla="*/ 7436223 w 7436223"/>
              <a:gd name="connsiteY6" fmla="*/ 3637261 h 3669197"/>
              <a:gd name="connsiteX0" fmla="*/ 0 w 7436223"/>
              <a:gd name="connsiteY0" fmla="*/ 12725 h 3675367"/>
              <a:gd name="connsiteX1" fmla="*/ 344161 w 7436223"/>
              <a:gd name="connsiteY1" fmla="*/ 10066 h 3675367"/>
              <a:gd name="connsiteX2" fmla="*/ 680197 w 7436223"/>
              <a:gd name="connsiteY2" fmla="*/ 347640 h 3675367"/>
              <a:gd name="connsiteX3" fmla="*/ 1048871 w 7436223"/>
              <a:gd name="connsiteY3" fmla="*/ 2365960 h 3675367"/>
              <a:gd name="connsiteX4" fmla="*/ 1317810 w 7436223"/>
              <a:gd name="connsiteY4" fmla="*/ 3656878 h 3675367"/>
              <a:gd name="connsiteX5" fmla="*/ 2595282 w 7436223"/>
              <a:gd name="connsiteY5" fmla="*/ 3670325 h 3675367"/>
              <a:gd name="connsiteX6" fmla="*/ 7436223 w 7436223"/>
              <a:gd name="connsiteY6" fmla="*/ 3643431 h 3675367"/>
              <a:gd name="connsiteX0" fmla="*/ 0 w 7436223"/>
              <a:gd name="connsiteY0" fmla="*/ 6505 h 3669147"/>
              <a:gd name="connsiteX1" fmla="*/ 344161 w 7436223"/>
              <a:gd name="connsiteY1" fmla="*/ 3846 h 3669147"/>
              <a:gd name="connsiteX2" fmla="*/ 680197 w 7436223"/>
              <a:gd name="connsiteY2" fmla="*/ 341420 h 3669147"/>
              <a:gd name="connsiteX3" fmla="*/ 1048871 w 7436223"/>
              <a:gd name="connsiteY3" fmla="*/ 2359740 h 3669147"/>
              <a:gd name="connsiteX4" fmla="*/ 1317810 w 7436223"/>
              <a:gd name="connsiteY4" fmla="*/ 3650658 h 3669147"/>
              <a:gd name="connsiteX5" fmla="*/ 2595282 w 7436223"/>
              <a:gd name="connsiteY5" fmla="*/ 3664105 h 3669147"/>
              <a:gd name="connsiteX6" fmla="*/ 7436223 w 7436223"/>
              <a:gd name="connsiteY6" fmla="*/ 3637211 h 3669147"/>
              <a:gd name="connsiteX0" fmla="*/ 0 w 7436223"/>
              <a:gd name="connsiteY0" fmla="*/ 2721 h 3665363"/>
              <a:gd name="connsiteX1" fmla="*/ 344161 w 7436223"/>
              <a:gd name="connsiteY1" fmla="*/ 62 h 3665363"/>
              <a:gd name="connsiteX2" fmla="*/ 680197 w 7436223"/>
              <a:gd name="connsiteY2" fmla="*/ 337636 h 3665363"/>
              <a:gd name="connsiteX3" fmla="*/ 1048871 w 7436223"/>
              <a:gd name="connsiteY3" fmla="*/ 2355956 h 3665363"/>
              <a:gd name="connsiteX4" fmla="*/ 1317810 w 7436223"/>
              <a:gd name="connsiteY4" fmla="*/ 3646874 h 3665363"/>
              <a:gd name="connsiteX5" fmla="*/ 2595282 w 7436223"/>
              <a:gd name="connsiteY5" fmla="*/ 3660321 h 3665363"/>
              <a:gd name="connsiteX6" fmla="*/ 7436223 w 7436223"/>
              <a:gd name="connsiteY6" fmla="*/ 3633427 h 366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36223" h="3665363">
                <a:moveTo>
                  <a:pt x="0" y="2721"/>
                </a:moveTo>
                <a:cubicBezTo>
                  <a:pt x="72045" y="11803"/>
                  <a:pt x="214128" y="-989"/>
                  <a:pt x="344161" y="62"/>
                </a:cubicBezTo>
                <a:cubicBezTo>
                  <a:pt x="347989" y="8256"/>
                  <a:pt x="562745" y="-55013"/>
                  <a:pt x="680197" y="337636"/>
                </a:cubicBezTo>
                <a:cubicBezTo>
                  <a:pt x="797649" y="730285"/>
                  <a:pt x="942602" y="1804416"/>
                  <a:pt x="1048871" y="2355956"/>
                </a:cubicBezTo>
                <a:cubicBezTo>
                  <a:pt x="1156377" y="2906211"/>
                  <a:pt x="1140758" y="3402585"/>
                  <a:pt x="1317810" y="3646874"/>
                </a:cubicBezTo>
                <a:cubicBezTo>
                  <a:pt x="1710015" y="3676009"/>
                  <a:pt x="1575547" y="3662562"/>
                  <a:pt x="2595282" y="3660321"/>
                </a:cubicBezTo>
                <a:lnTo>
                  <a:pt x="7436223" y="3633427"/>
                </a:lnTo>
              </a:path>
            </a:pathLst>
          </a:cu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0" name="Rectangle 9"/>
          <p:cNvSpPr/>
          <p:nvPr/>
        </p:nvSpPr>
        <p:spPr bwMode="auto">
          <a:xfrm>
            <a:off x="2802544" y="4914900"/>
            <a:ext cx="1295400" cy="2667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3" name="Rectangle 12"/>
          <p:cNvSpPr/>
          <p:nvPr/>
        </p:nvSpPr>
        <p:spPr bwMode="auto">
          <a:xfrm>
            <a:off x="2802544" y="1269144"/>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4" name="Rectangle 13"/>
          <p:cNvSpPr/>
          <p:nvPr/>
        </p:nvSpPr>
        <p:spPr bwMode="auto">
          <a:xfrm>
            <a:off x="2802544" y="2476500"/>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 name="Rectangle 2"/>
          <p:cNvSpPr/>
          <p:nvPr/>
        </p:nvSpPr>
        <p:spPr>
          <a:xfrm>
            <a:off x="4151229" y="671153"/>
            <a:ext cx="416615" cy="769441"/>
          </a:xfrm>
          <a:prstGeom prst="rect">
            <a:avLst/>
          </a:prstGeom>
          <a:noFill/>
        </p:spPr>
        <p:txBody>
          <a:bodyPr wrap="square" lIns="91440" tIns="45720" rIns="91440" bIns="45720">
            <a:spAutoFit/>
          </a:bodyPr>
          <a:lstStyle/>
          <a:p>
            <a:pPr algn="ctr"/>
            <a:r>
              <a:rPr lang="en-US" sz="4400" b="0" cap="none" spc="0" dirty="0">
                <a:ln w="18415" cmpd="sng">
                  <a:solidFill>
                    <a:schemeClr val="tx1"/>
                  </a:solidFill>
                  <a:prstDash val="solid"/>
                </a:ln>
                <a:solidFill>
                  <a:srgbClr val="FF0000"/>
                </a:solidFill>
                <a:effectLst>
                  <a:outerShdw blurRad="63500" dir="3600000" algn="tl" rotWithShape="0">
                    <a:srgbClr val="000000">
                      <a:alpha val="70000"/>
                    </a:srgbClr>
                  </a:outerShdw>
                </a:effectLst>
              </a:rPr>
              <a:t>x</a:t>
            </a:r>
          </a:p>
        </p:txBody>
      </p:sp>
      <p:sp>
        <p:nvSpPr>
          <p:cNvPr id="15" name="Rectangle 14"/>
          <p:cNvSpPr/>
          <p:nvPr/>
        </p:nvSpPr>
        <p:spPr>
          <a:xfrm>
            <a:off x="4160754" y="2350032"/>
            <a:ext cx="416615" cy="769441"/>
          </a:xfrm>
          <a:prstGeom prst="rect">
            <a:avLst/>
          </a:prstGeom>
          <a:noFill/>
        </p:spPr>
        <p:txBody>
          <a:bodyPr wrap="square" lIns="91440" tIns="45720" rIns="91440" bIns="45720">
            <a:spAutoFit/>
          </a:bodyPr>
          <a:lstStyle/>
          <a:p>
            <a:pPr algn="ctr"/>
            <a:r>
              <a:rPr lang="en-US" sz="4400" b="0" cap="none" spc="0" dirty="0">
                <a:ln w="18415" cmpd="sng">
                  <a:solidFill>
                    <a:schemeClr val="tx1"/>
                  </a:solidFill>
                  <a:prstDash val="solid"/>
                </a:ln>
                <a:solidFill>
                  <a:srgbClr val="FF0000"/>
                </a:solidFill>
                <a:effectLst>
                  <a:outerShdw blurRad="63500" dir="3600000" algn="tl" rotWithShape="0">
                    <a:srgbClr val="000000">
                      <a:alpha val="70000"/>
                    </a:srgbClr>
                  </a:outerShdw>
                </a:effectLst>
              </a:rPr>
              <a:t>x</a:t>
            </a:r>
          </a:p>
        </p:txBody>
      </p:sp>
      <p:sp>
        <p:nvSpPr>
          <p:cNvPr id="16" name="Rectangle 15"/>
          <p:cNvSpPr/>
          <p:nvPr/>
        </p:nvSpPr>
        <p:spPr bwMode="auto">
          <a:xfrm>
            <a:off x="-3409" y="5257800"/>
            <a:ext cx="1295400" cy="26670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7" name="Rectangle 16"/>
          <p:cNvSpPr/>
          <p:nvPr/>
        </p:nvSpPr>
        <p:spPr bwMode="auto">
          <a:xfrm>
            <a:off x="5088544" y="561975"/>
            <a:ext cx="833718" cy="13335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8" name="Rectangle 17"/>
          <p:cNvSpPr/>
          <p:nvPr/>
        </p:nvSpPr>
        <p:spPr bwMode="auto">
          <a:xfrm>
            <a:off x="6383944" y="2644588"/>
            <a:ext cx="1524000"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9" name="Rectangle 18"/>
          <p:cNvSpPr/>
          <p:nvPr/>
        </p:nvSpPr>
        <p:spPr bwMode="auto">
          <a:xfrm>
            <a:off x="6388426" y="33909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0" name="Rectangle 19"/>
          <p:cNvSpPr/>
          <p:nvPr/>
        </p:nvSpPr>
        <p:spPr bwMode="auto">
          <a:xfrm>
            <a:off x="6388426" y="41148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1" name="Rectangle 20"/>
          <p:cNvSpPr/>
          <p:nvPr/>
        </p:nvSpPr>
        <p:spPr bwMode="auto">
          <a:xfrm>
            <a:off x="6388426" y="4915457"/>
            <a:ext cx="1519518"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4" name="Freeform 23"/>
          <p:cNvSpPr/>
          <p:nvPr/>
        </p:nvSpPr>
        <p:spPr bwMode="auto">
          <a:xfrm>
            <a:off x="720123" y="1029837"/>
            <a:ext cx="2101755" cy="1552885"/>
          </a:xfrm>
          <a:custGeom>
            <a:avLst/>
            <a:gdLst>
              <a:gd name="connsiteX0" fmla="*/ 0 w 2101755"/>
              <a:gd name="connsiteY0" fmla="*/ 0 h 1542995"/>
              <a:gd name="connsiteX1" fmla="*/ 313899 w 2101755"/>
              <a:gd name="connsiteY1" fmla="*/ 177421 h 1542995"/>
              <a:gd name="connsiteX2" fmla="*/ 491320 w 2101755"/>
              <a:gd name="connsiteY2" fmla="*/ 559559 h 1542995"/>
              <a:gd name="connsiteX3" fmla="*/ 818866 w 2101755"/>
              <a:gd name="connsiteY3" fmla="*/ 1378424 h 1542995"/>
              <a:gd name="connsiteX4" fmla="*/ 1050878 w 2101755"/>
              <a:gd name="connsiteY4" fmla="*/ 1528550 h 1542995"/>
              <a:gd name="connsiteX5" fmla="*/ 2101755 w 2101755"/>
              <a:gd name="connsiteY5" fmla="*/ 1528550 h 1542995"/>
              <a:gd name="connsiteX0" fmla="*/ 0 w 2101755"/>
              <a:gd name="connsiteY0" fmla="*/ 0 h 1551301"/>
              <a:gd name="connsiteX1" fmla="*/ 313899 w 2101755"/>
              <a:gd name="connsiteY1" fmla="*/ 177421 h 1551301"/>
              <a:gd name="connsiteX2" fmla="*/ 491320 w 2101755"/>
              <a:gd name="connsiteY2" fmla="*/ 559559 h 1551301"/>
              <a:gd name="connsiteX3" fmla="*/ 818866 w 2101755"/>
              <a:gd name="connsiteY3" fmla="*/ 1378424 h 1551301"/>
              <a:gd name="connsiteX4" fmla="*/ 1158034 w 2101755"/>
              <a:gd name="connsiteY4" fmla="*/ 1540456 h 1551301"/>
              <a:gd name="connsiteX5" fmla="*/ 2101755 w 2101755"/>
              <a:gd name="connsiteY5" fmla="*/ 1528550 h 1551301"/>
              <a:gd name="connsiteX0" fmla="*/ 0 w 2101755"/>
              <a:gd name="connsiteY0" fmla="*/ 0 h 1552885"/>
              <a:gd name="connsiteX1" fmla="*/ 313899 w 2101755"/>
              <a:gd name="connsiteY1" fmla="*/ 177421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 name="connsiteX0" fmla="*/ 0 w 2101755"/>
              <a:gd name="connsiteY0" fmla="*/ 0 h 1552885"/>
              <a:gd name="connsiteX1" fmla="*/ 309136 w 2101755"/>
              <a:gd name="connsiteY1" fmla="*/ 194090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1755" h="1552885">
                <a:moveTo>
                  <a:pt x="0" y="0"/>
                </a:moveTo>
                <a:cubicBezTo>
                  <a:pt x="116006" y="42080"/>
                  <a:pt x="227249" y="100830"/>
                  <a:pt x="309136" y="194090"/>
                </a:cubicBezTo>
                <a:cubicBezTo>
                  <a:pt x="391023" y="287350"/>
                  <a:pt x="407159" y="365742"/>
                  <a:pt x="491320" y="559559"/>
                </a:cubicBezTo>
                <a:cubicBezTo>
                  <a:pt x="575481" y="753376"/>
                  <a:pt x="702984" y="1193509"/>
                  <a:pt x="814103" y="1356992"/>
                </a:cubicBezTo>
                <a:cubicBezTo>
                  <a:pt x="925222" y="1520475"/>
                  <a:pt x="943425" y="1511863"/>
                  <a:pt x="1158034" y="1540456"/>
                </a:cubicBezTo>
                <a:cubicBezTo>
                  <a:pt x="1372643" y="1569049"/>
                  <a:pt x="1683224" y="1541060"/>
                  <a:pt x="2101755" y="1528550"/>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5" name="Freeform 24"/>
          <p:cNvSpPr/>
          <p:nvPr/>
        </p:nvSpPr>
        <p:spPr bwMode="auto">
          <a:xfrm>
            <a:off x="733771" y="838769"/>
            <a:ext cx="2088107" cy="514152"/>
          </a:xfrm>
          <a:custGeom>
            <a:avLst/>
            <a:gdLst>
              <a:gd name="connsiteX0" fmla="*/ 0 w 2088107"/>
              <a:gd name="connsiteY0" fmla="*/ 0 h 512300"/>
              <a:gd name="connsiteX1" fmla="*/ 491319 w 2088107"/>
              <a:gd name="connsiteY1" fmla="*/ 327546 h 512300"/>
              <a:gd name="connsiteX2" fmla="*/ 1023582 w 2088107"/>
              <a:gd name="connsiteY2" fmla="*/ 491319 h 512300"/>
              <a:gd name="connsiteX3" fmla="*/ 2088107 w 2088107"/>
              <a:gd name="connsiteY3" fmla="*/ 504967 h 512300"/>
              <a:gd name="connsiteX0" fmla="*/ 0 w 2088107"/>
              <a:gd name="connsiteY0" fmla="*/ 0 h 514152"/>
              <a:gd name="connsiteX1" fmla="*/ 507988 w 2088107"/>
              <a:gd name="connsiteY1" fmla="*/ 296589 h 514152"/>
              <a:gd name="connsiteX2" fmla="*/ 1023582 w 2088107"/>
              <a:gd name="connsiteY2" fmla="*/ 491319 h 514152"/>
              <a:gd name="connsiteX3" fmla="*/ 2088107 w 2088107"/>
              <a:gd name="connsiteY3" fmla="*/ 504967 h 514152"/>
              <a:gd name="connsiteX0" fmla="*/ 0 w 2088107"/>
              <a:gd name="connsiteY0" fmla="*/ 0 h 514152"/>
              <a:gd name="connsiteX1" fmla="*/ 163773 w 2088107"/>
              <a:gd name="connsiteY1" fmla="*/ 108969 h 514152"/>
              <a:gd name="connsiteX2" fmla="*/ 507988 w 2088107"/>
              <a:gd name="connsiteY2" fmla="*/ 296589 h 514152"/>
              <a:gd name="connsiteX3" fmla="*/ 1023582 w 2088107"/>
              <a:gd name="connsiteY3" fmla="*/ 491319 h 514152"/>
              <a:gd name="connsiteX4" fmla="*/ 2088107 w 2088107"/>
              <a:gd name="connsiteY4" fmla="*/ 504967 h 514152"/>
              <a:gd name="connsiteX0" fmla="*/ 0 w 2088107"/>
              <a:gd name="connsiteY0" fmla="*/ 0 h 514152"/>
              <a:gd name="connsiteX1" fmla="*/ 185204 w 2088107"/>
              <a:gd name="connsiteY1" fmla="*/ 78012 h 514152"/>
              <a:gd name="connsiteX2" fmla="*/ 507988 w 2088107"/>
              <a:gd name="connsiteY2" fmla="*/ 296589 h 514152"/>
              <a:gd name="connsiteX3" fmla="*/ 1023582 w 2088107"/>
              <a:gd name="connsiteY3" fmla="*/ 491319 h 514152"/>
              <a:gd name="connsiteX4" fmla="*/ 2088107 w 2088107"/>
              <a:gd name="connsiteY4" fmla="*/ 504967 h 514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107" h="514152">
                <a:moveTo>
                  <a:pt x="0" y="0"/>
                </a:moveTo>
                <a:cubicBezTo>
                  <a:pt x="27296" y="18162"/>
                  <a:pt x="100539" y="28581"/>
                  <a:pt x="185204" y="78012"/>
                </a:cubicBezTo>
                <a:cubicBezTo>
                  <a:pt x="269869" y="127444"/>
                  <a:pt x="368259" y="227705"/>
                  <a:pt x="507988" y="296589"/>
                </a:cubicBezTo>
                <a:cubicBezTo>
                  <a:pt x="647717" y="365473"/>
                  <a:pt x="760229" y="456589"/>
                  <a:pt x="1023582" y="491319"/>
                </a:cubicBezTo>
                <a:cubicBezTo>
                  <a:pt x="1286935" y="526049"/>
                  <a:pt x="1688910" y="512928"/>
                  <a:pt x="2088107" y="504967"/>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6" name="Rectangle 25"/>
          <p:cNvSpPr/>
          <p:nvPr/>
        </p:nvSpPr>
        <p:spPr bwMode="auto">
          <a:xfrm>
            <a:off x="2507269" y="647700"/>
            <a:ext cx="487362"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7" name="Rectangle 26"/>
          <p:cNvSpPr/>
          <p:nvPr/>
        </p:nvSpPr>
        <p:spPr bwMode="auto">
          <a:xfrm>
            <a:off x="2659669" y="800099"/>
            <a:ext cx="243681" cy="609601"/>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8" name="Rectangle 27"/>
          <p:cNvSpPr/>
          <p:nvPr/>
        </p:nvSpPr>
        <p:spPr bwMode="auto">
          <a:xfrm>
            <a:off x="2679512" y="17907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9" name="Rectangle 28"/>
          <p:cNvSpPr/>
          <p:nvPr/>
        </p:nvSpPr>
        <p:spPr bwMode="auto">
          <a:xfrm>
            <a:off x="2679512" y="2095500"/>
            <a:ext cx="152400" cy="1524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0" name="Rectangle 29"/>
          <p:cNvSpPr/>
          <p:nvPr/>
        </p:nvSpPr>
        <p:spPr bwMode="auto">
          <a:xfrm>
            <a:off x="2672369" y="25527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1" name="Rectangle 30"/>
          <p:cNvSpPr/>
          <p:nvPr/>
        </p:nvSpPr>
        <p:spPr bwMode="auto">
          <a:xfrm>
            <a:off x="2679512" y="29336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2" name="Rectangle 31"/>
          <p:cNvSpPr/>
          <p:nvPr/>
        </p:nvSpPr>
        <p:spPr bwMode="auto">
          <a:xfrm>
            <a:off x="2674750" y="30860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3" name="Rectangle 32"/>
          <p:cNvSpPr/>
          <p:nvPr/>
        </p:nvSpPr>
        <p:spPr bwMode="auto">
          <a:xfrm>
            <a:off x="2665225" y="33909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4" name="Rectangle 33"/>
          <p:cNvSpPr/>
          <p:nvPr/>
        </p:nvSpPr>
        <p:spPr bwMode="auto">
          <a:xfrm>
            <a:off x="2679512" y="38481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5" name="Rectangle 34"/>
          <p:cNvSpPr/>
          <p:nvPr/>
        </p:nvSpPr>
        <p:spPr bwMode="auto">
          <a:xfrm>
            <a:off x="2684275" y="4086225"/>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6" name="Rectangle 35"/>
          <p:cNvSpPr/>
          <p:nvPr/>
        </p:nvSpPr>
        <p:spPr bwMode="auto">
          <a:xfrm>
            <a:off x="2674750" y="44577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7" name="Rectangle 36"/>
          <p:cNvSpPr/>
          <p:nvPr/>
        </p:nvSpPr>
        <p:spPr bwMode="auto">
          <a:xfrm>
            <a:off x="2693800" y="4834708"/>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8" name="Text Box 4"/>
          <p:cNvSpPr txBox="1">
            <a:spLocks noChangeArrowheads="1"/>
          </p:cNvSpPr>
          <p:nvPr/>
        </p:nvSpPr>
        <p:spPr bwMode="auto">
          <a:xfrm>
            <a:off x="-3409" y="8132"/>
            <a:ext cx="9144001" cy="2123658"/>
          </a:xfrm>
          <a:prstGeom prst="rect">
            <a:avLst/>
          </a:prstGeom>
          <a:solidFill>
            <a:srgbClr val="FFFF00"/>
          </a:solidFill>
          <a:ln w="76200">
            <a:solidFill>
              <a:srgbClr val="FF0000"/>
            </a:solidFill>
          </a:ln>
          <a:effectLst/>
        </p:spPr>
        <p:txBody>
          <a:bodyPr wrap="squar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lgn="l">
              <a:spcBef>
                <a:spcPct val="50000"/>
              </a:spcBef>
            </a:pPr>
            <a:r>
              <a:rPr lang="en-US" sz="4400" b="0" dirty="0">
                <a:latin typeface="Arial Narrow" panose="020B0606020202030204" pitchFamily="34" charset="0"/>
              </a:rPr>
              <a:t>16. </a:t>
            </a:r>
            <a:r>
              <a:rPr lang="en-US" sz="4400" b="0" dirty="0">
                <a:latin typeface="Arial Narrow"/>
                <a:ea typeface="Times New Roman"/>
                <a:cs typeface="Times New Roman"/>
              </a:rPr>
              <a:t>Name one landscape region in </a:t>
            </a:r>
            <a:br>
              <a:rPr lang="en-US" sz="4400" b="0" dirty="0">
                <a:latin typeface="Arial Narrow"/>
                <a:ea typeface="Times New Roman"/>
                <a:cs typeface="Times New Roman"/>
              </a:rPr>
            </a:br>
            <a:r>
              <a:rPr lang="en-US" sz="4400" b="0" dirty="0">
                <a:latin typeface="Arial Narrow"/>
                <a:ea typeface="Times New Roman"/>
                <a:cs typeface="Times New Roman"/>
              </a:rPr>
              <a:t>      New York where one might find a </a:t>
            </a:r>
            <a:br>
              <a:rPr lang="en-US" sz="4400" b="0" dirty="0">
                <a:latin typeface="Arial Narrow"/>
                <a:ea typeface="Times New Roman"/>
                <a:cs typeface="Times New Roman"/>
              </a:rPr>
            </a:br>
            <a:r>
              <a:rPr lang="en-US" sz="4400" b="0" dirty="0">
                <a:latin typeface="Arial Narrow"/>
                <a:ea typeface="Times New Roman"/>
                <a:cs typeface="Times New Roman"/>
              </a:rPr>
              <a:t>      fossil of </a:t>
            </a:r>
            <a:r>
              <a:rPr lang="en-US" sz="4400" b="0" i="1" dirty="0" err="1">
                <a:latin typeface="Arial Narrow"/>
                <a:ea typeface="Times New Roman"/>
                <a:cs typeface="Times New Roman"/>
              </a:rPr>
              <a:t>Bothriolepis</a:t>
            </a:r>
            <a:r>
              <a:rPr lang="en-US" sz="4400" b="0" dirty="0">
                <a:latin typeface="Arial Narrow"/>
                <a:ea typeface="Times New Roman"/>
                <a:cs typeface="Times New Roman"/>
              </a:rPr>
              <a:t>? </a:t>
            </a:r>
            <a:endParaRPr lang="en-US" sz="4400" b="0" dirty="0">
              <a:latin typeface="Arial Narrow" panose="020B0606020202030204" pitchFamily="34" charset="0"/>
            </a:endParaRPr>
          </a:p>
        </p:txBody>
      </p:sp>
      <p:sp>
        <p:nvSpPr>
          <p:cNvPr id="39" name="Text Box 4"/>
          <p:cNvSpPr txBox="1">
            <a:spLocks noChangeArrowheads="1"/>
          </p:cNvSpPr>
          <p:nvPr/>
        </p:nvSpPr>
        <p:spPr bwMode="auto">
          <a:xfrm>
            <a:off x="5922261" y="2582722"/>
            <a:ext cx="3161199" cy="3416320"/>
          </a:xfrm>
          <a:prstGeom prst="rect">
            <a:avLst/>
          </a:prstGeom>
          <a:solidFill>
            <a:srgbClr val="FFFF00"/>
          </a:solidFill>
          <a:ln w="76200">
            <a:solidFill>
              <a:srgbClr val="FF0000"/>
            </a:solidFill>
          </a:ln>
          <a:effectLst/>
        </p:spPr>
        <p:txBody>
          <a:bodyPr wrap="squar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5400" b="0" dirty="0">
                <a:latin typeface="Arial Narrow" panose="020B0606020202030204" pitchFamily="34" charset="0"/>
              </a:rPr>
              <a:t>…lived during the Devonian Period</a:t>
            </a:r>
          </a:p>
        </p:txBody>
      </p:sp>
    </p:spTree>
    <p:extLst>
      <p:ext uri="{BB962C8B-B14F-4D97-AF65-F5344CB8AC3E}">
        <p14:creationId xmlns:p14="http://schemas.microsoft.com/office/powerpoint/2010/main" val="361474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pic>
        <p:nvPicPr>
          <p:cNvPr id="80898"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09600" y="0"/>
            <a:ext cx="7991475" cy="6800850"/>
          </a:xfrm>
          <a:noFill/>
        </p:spPr>
      </p:pic>
      <p:sp>
        <p:nvSpPr>
          <p:cNvPr id="4" name="Text Box 4"/>
          <p:cNvSpPr txBox="1">
            <a:spLocks noChangeArrowheads="1"/>
          </p:cNvSpPr>
          <p:nvPr/>
        </p:nvSpPr>
        <p:spPr bwMode="auto">
          <a:xfrm>
            <a:off x="5257800" y="3962400"/>
            <a:ext cx="3161199" cy="2585323"/>
          </a:xfrm>
          <a:prstGeom prst="rect">
            <a:avLst/>
          </a:prstGeom>
          <a:solidFill>
            <a:srgbClr val="FFFF00"/>
          </a:solidFill>
          <a:ln w="76200">
            <a:solidFill>
              <a:srgbClr val="FF0000"/>
            </a:solidFill>
          </a:ln>
          <a:effectLst/>
        </p:spPr>
        <p:txBody>
          <a:bodyPr wrap="squar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5400" b="0" dirty="0">
                <a:latin typeface="Arial Narrow" panose="020B0606020202030204" pitchFamily="34" charset="0"/>
              </a:rPr>
              <a:t>find the Devonian symbol …</a:t>
            </a:r>
          </a:p>
        </p:txBody>
      </p:sp>
    </p:spTree>
    <p:extLst>
      <p:ext uri="{BB962C8B-B14F-4D97-AF65-F5344CB8AC3E}">
        <p14:creationId xmlns:p14="http://schemas.microsoft.com/office/powerpoint/2010/main" val="166874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pic>
        <p:nvPicPr>
          <p:cNvPr id="81922"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81000" y="0"/>
            <a:ext cx="8382000" cy="6910388"/>
          </a:xfrm>
          <a:noFill/>
        </p:spPr>
      </p:pic>
      <p:sp>
        <p:nvSpPr>
          <p:cNvPr id="3" name="Text Box 4"/>
          <p:cNvSpPr txBox="1">
            <a:spLocks noChangeArrowheads="1"/>
          </p:cNvSpPr>
          <p:nvPr/>
        </p:nvSpPr>
        <p:spPr bwMode="auto">
          <a:xfrm>
            <a:off x="0" y="5715000"/>
            <a:ext cx="8854861" cy="923330"/>
          </a:xfrm>
          <a:prstGeom prst="rect">
            <a:avLst/>
          </a:prstGeom>
          <a:solidFill>
            <a:srgbClr val="FFFF00"/>
          </a:solidFill>
          <a:ln w="76200">
            <a:solidFill>
              <a:srgbClr val="FF0000"/>
            </a:solidFill>
          </a:ln>
          <a:effectLst/>
        </p:spPr>
        <p:txBody>
          <a:bodyPr wrap="squar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5400" b="0" dirty="0">
                <a:latin typeface="Arial Narrow" panose="020B0606020202030204" pitchFamily="34" charset="0"/>
              </a:rPr>
              <a:t>…match up to a landscape region</a:t>
            </a:r>
          </a:p>
        </p:txBody>
      </p:sp>
    </p:spTree>
    <p:extLst>
      <p:ext uri="{BB962C8B-B14F-4D97-AF65-F5344CB8AC3E}">
        <p14:creationId xmlns:p14="http://schemas.microsoft.com/office/powerpoint/2010/main" val="176703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pic>
        <p:nvPicPr>
          <p:cNvPr id="80898"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09600" y="0"/>
            <a:ext cx="7991475" cy="6800850"/>
          </a:xfrm>
          <a:noFill/>
        </p:spPr>
      </p:pic>
      <p:sp>
        <p:nvSpPr>
          <p:cNvPr id="5" name="Text Box 4"/>
          <p:cNvSpPr txBox="1">
            <a:spLocks noChangeArrowheads="1"/>
          </p:cNvSpPr>
          <p:nvPr/>
        </p:nvSpPr>
        <p:spPr bwMode="auto">
          <a:xfrm>
            <a:off x="-3409" y="8132"/>
            <a:ext cx="9144001" cy="1446550"/>
          </a:xfrm>
          <a:prstGeom prst="rect">
            <a:avLst/>
          </a:prstGeom>
          <a:solidFill>
            <a:srgbClr val="FFFF00"/>
          </a:solidFill>
          <a:ln w="76200">
            <a:solidFill>
              <a:srgbClr val="FF0000"/>
            </a:solidFill>
          </a:ln>
          <a:effectLst/>
        </p:spPr>
        <p:txBody>
          <a:bodyPr wrap="squar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lgn="l">
              <a:spcBef>
                <a:spcPct val="50000"/>
              </a:spcBef>
            </a:pPr>
            <a:r>
              <a:rPr lang="en-US" sz="4400" b="0" dirty="0">
                <a:latin typeface="Arial Narrow" panose="020B0606020202030204" pitchFamily="34" charset="0"/>
              </a:rPr>
              <a:t>17.  Name one crinoid fossil that one might </a:t>
            </a:r>
            <a:br>
              <a:rPr lang="en-US" sz="4400" b="0" dirty="0">
                <a:latin typeface="Arial Narrow" panose="020B0606020202030204" pitchFamily="34" charset="0"/>
              </a:rPr>
            </a:br>
            <a:r>
              <a:rPr lang="en-US" sz="4400" b="0" dirty="0">
                <a:latin typeface="Arial Narrow" panose="020B0606020202030204" pitchFamily="34" charset="0"/>
              </a:rPr>
              <a:t>       find around Syracuse?</a:t>
            </a:r>
          </a:p>
        </p:txBody>
      </p:sp>
      <p:sp>
        <p:nvSpPr>
          <p:cNvPr id="6" name="Text Box 4"/>
          <p:cNvSpPr txBox="1">
            <a:spLocks noChangeArrowheads="1"/>
          </p:cNvSpPr>
          <p:nvPr/>
        </p:nvSpPr>
        <p:spPr bwMode="auto">
          <a:xfrm>
            <a:off x="5715000" y="1981200"/>
            <a:ext cx="3161199" cy="2585323"/>
          </a:xfrm>
          <a:prstGeom prst="rect">
            <a:avLst/>
          </a:prstGeom>
          <a:solidFill>
            <a:srgbClr val="FFFF00"/>
          </a:solidFill>
          <a:ln w="76200">
            <a:solidFill>
              <a:srgbClr val="FF0000"/>
            </a:solidFill>
          </a:ln>
          <a:effectLst/>
        </p:spPr>
        <p:txBody>
          <a:bodyPr wrap="squar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5400" b="0" dirty="0">
                <a:latin typeface="Arial Narrow" panose="020B0606020202030204" pitchFamily="34" charset="0"/>
              </a:rPr>
              <a:t>Syracuse has Silurian bedrock</a:t>
            </a:r>
          </a:p>
        </p:txBody>
      </p:sp>
    </p:spTree>
    <p:extLst>
      <p:ext uri="{BB962C8B-B14F-4D97-AF65-F5344CB8AC3E}">
        <p14:creationId xmlns:p14="http://schemas.microsoft.com/office/powerpoint/2010/main" val="262456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grpSp>
        <p:nvGrpSpPr>
          <p:cNvPr id="79874" name="Group 2"/>
          <p:cNvGrpSpPr>
            <a:grpSpLocks/>
          </p:cNvGrpSpPr>
          <p:nvPr/>
        </p:nvGrpSpPr>
        <p:grpSpPr bwMode="auto">
          <a:xfrm>
            <a:off x="-16856" y="38100"/>
            <a:ext cx="9144000" cy="6248400"/>
            <a:chOff x="0" y="0"/>
            <a:chExt cx="5760" cy="3936"/>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1"/>
          <p:cNvSpPr/>
          <p:nvPr/>
        </p:nvSpPr>
        <p:spPr bwMode="auto">
          <a:xfrm>
            <a:off x="644290" y="4381500"/>
            <a:ext cx="786653"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6" name="Rectangle 5"/>
          <p:cNvSpPr/>
          <p:nvPr/>
        </p:nvSpPr>
        <p:spPr bwMode="auto">
          <a:xfrm>
            <a:off x="135544" y="1250094"/>
            <a:ext cx="224118" cy="3398106"/>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7" name="Freeform 6"/>
          <p:cNvSpPr/>
          <p:nvPr/>
        </p:nvSpPr>
        <p:spPr bwMode="auto">
          <a:xfrm>
            <a:off x="341799" y="1245545"/>
            <a:ext cx="7436223" cy="3665363"/>
          </a:xfrm>
          <a:custGeom>
            <a:avLst/>
            <a:gdLst>
              <a:gd name="connsiteX0" fmla="*/ 0 w 7436223"/>
              <a:gd name="connsiteY0" fmla="*/ 6013 h 3860887"/>
              <a:gd name="connsiteX1" fmla="*/ 389964 w 7436223"/>
              <a:gd name="connsiteY1" fmla="*/ 19460 h 3860887"/>
              <a:gd name="connsiteX2" fmla="*/ 605117 w 7436223"/>
              <a:gd name="connsiteY2" fmla="*/ 167377 h 3860887"/>
              <a:gd name="connsiteX3" fmla="*/ 699247 w 7436223"/>
              <a:gd name="connsiteY3" fmla="*/ 476660 h 3860887"/>
              <a:gd name="connsiteX4" fmla="*/ 1237129 w 7436223"/>
              <a:gd name="connsiteY4" fmla="*/ 3623271 h 3860887"/>
              <a:gd name="connsiteX5" fmla="*/ 1748117 w 7436223"/>
              <a:gd name="connsiteY5" fmla="*/ 3636719 h 3860887"/>
              <a:gd name="connsiteX6" fmla="*/ 7436223 w 7436223"/>
              <a:gd name="connsiteY6" fmla="*/ 3636719 h 3860887"/>
              <a:gd name="connsiteX0" fmla="*/ 0 w 7436223"/>
              <a:gd name="connsiteY0" fmla="*/ 6013 h 3680546"/>
              <a:gd name="connsiteX1" fmla="*/ 389964 w 7436223"/>
              <a:gd name="connsiteY1" fmla="*/ 19460 h 3680546"/>
              <a:gd name="connsiteX2" fmla="*/ 605117 w 7436223"/>
              <a:gd name="connsiteY2" fmla="*/ 167377 h 3680546"/>
              <a:gd name="connsiteX3" fmla="*/ 699247 w 7436223"/>
              <a:gd name="connsiteY3" fmla="*/ 476660 h 3680546"/>
              <a:gd name="connsiteX4" fmla="*/ 1129553 w 7436223"/>
              <a:gd name="connsiteY4" fmla="*/ 3045048 h 3680546"/>
              <a:gd name="connsiteX5" fmla="*/ 1748117 w 7436223"/>
              <a:gd name="connsiteY5" fmla="*/ 3636719 h 3680546"/>
              <a:gd name="connsiteX6" fmla="*/ 7436223 w 7436223"/>
              <a:gd name="connsiteY6" fmla="*/ 3636719 h 3680546"/>
              <a:gd name="connsiteX0" fmla="*/ 0 w 7436223"/>
              <a:gd name="connsiteY0" fmla="*/ 6013 h 3731346"/>
              <a:gd name="connsiteX1" fmla="*/ 389964 w 7436223"/>
              <a:gd name="connsiteY1" fmla="*/ 19460 h 3731346"/>
              <a:gd name="connsiteX2" fmla="*/ 605117 w 7436223"/>
              <a:gd name="connsiteY2" fmla="*/ 167377 h 3731346"/>
              <a:gd name="connsiteX3" fmla="*/ 699247 w 7436223"/>
              <a:gd name="connsiteY3" fmla="*/ 476660 h 3731346"/>
              <a:gd name="connsiteX4" fmla="*/ 1048871 w 7436223"/>
              <a:gd name="connsiteY4" fmla="*/ 2359248 h 3731346"/>
              <a:gd name="connsiteX5" fmla="*/ 1748117 w 7436223"/>
              <a:gd name="connsiteY5" fmla="*/ 3636719 h 3731346"/>
              <a:gd name="connsiteX6" fmla="*/ 7436223 w 7436223"/>
              <a:gd name="connsiteY6" fmla="*/ 3636719 h 3731346"/>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2595282 w 7436223"/>
              <a:gd name="connsiteY5" fmla="*/ 3663613 h 3751738"/>
              <a:gd name="connsiteX6" fmla="*/ 7436223 w 7436223"/>
              <a:gd name="connsiteY6" fmla="*/ 3636719 h 3751738"/>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1573305 w 7436223"/>
              <a:gd name="connsiteY5" fmla="*/ 3179519 h 3751738"/>
              <a:gd name="connsiteX6" fmla="*/ 2595282 w 7436223"/>
              <a:gd name="connsiteY6" fmla="*/ 3663613 h 3751738"/>
              <a:gd name="connsiteX7" fmla="*/ 7436223 w 7436223"/>
              <a:gd name="connsiteY7" fmla="*/ 3636719 h 3751738"/>
              <a:gd name="connsiteX0" fmla="*/ 0 w 7436223"/>
              <a:gd name="connsiteY0" fmla="*/ 6013 h 3750931"/>
              <a:gd name="connsiteX1" fmla="*/ 389964 w 7436223"/>
              <a:gd name="connsiteY1" fmla="*/ 19460 h 3750931"/>
              <a:gd name="connsiteX2" fmla="*/ 605117 w 7436223"/>
              <a:gd name="connsiteY2" fmla="*/ 167377 h 3750931"/>
              <a:gd name="connsiteX3" fmla="*/ 699247 w 7436223"/>
              <a:gd name="connsiteY3" fmla="*/ 476660 h 3750931"/>
              <a:gd name="connsiteX4" fmla="*/ 1048871 w 7436223"/>
              <a:gd name="connsiteY4" fmla="*/ 2359248 h 3750931"/>
              <a:gd name="connsiteX5" fmla="*/ 1317810 w 7436223"/>
              <a:gd name="connsiteY5" fmla="*/ 3650166 h 3750931"/>
              <a:gd name="connsiteX6" fmla="*/ 2595282 w 7436223"/>
              <a:gd name="connsiteY6" fmla="*/ 3663613 h 3750931"/>
              <a:gd name="connsiteX7" fmla="*/ 7436223 w 7436223"/>
              <a:gd name="connsiteY7" fmla="*/ 3636719 h 3750931"/>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1531 h 3664173"/>
              <a:gd name="connsiteX1" fmla="*/ 389964 w 7436223"/>
              <a:gd name="connsiteY1" fmla="*/ 14978 h 3664173"/>
              <a:gd name="connsiteX2" fmla="*/ 437029 w 7436223"/>
              <a:gd name="connsiteY2" fmla="*/ 17920 h 3664173"/>
              <a:gd name="connsiteX3" fmla="*/ 605117 w 7436223"/>
              <a:gd name="connsiteY3" fmla="*/ 162895 h 3664173"/>
              <a:gd name="connsiteX4" fmla="*/ 699247 w 7436223"/>
              <a:gd name="connsiteY4" fmla="*/ 472178 h 3664173"/>
              <a:gd name="connsiteX5" fmla="*/ 1048871 w 7436223"/>
              <a:gd name="connsiteY5" fmla="*/ 2354766 h 3664173"/>
              <a:gd name="connsiteX6" fmla="*/ 1317810 w 7436223"/>
              <a:gd name="connsiteY6" fmla="*/ 3645684 h 3664173"/>
              <a:gd name="connsiteX7" fmla="*/ 2595282 w 7436223"/>
              <a:gd name="connsiteY7" fmla="*/ 3659131 h 3664173"/>
              <a:gd name="connsiteX8" fmla="*/ 7436223 w 7436223"/>
              <a:gd name="connsiteY8" fmla="*/ 3632237 h 3664173"/>
              <a:gd name="connsiteX0" fmla="*/ 0 w 7436223"/>
              <a:gd name="connsiteY0" fmla="*/ 2240 h 3664882"/>
              <a:gd name="connsiteX1" fmla="*/ 368533 w 7436223"/>
              <a:gd name="connsiteY1" fmla="*/ 8543 h 3664882"/>
              <a:gd name="connsiteX2" fmla="*/ 437029 w 7436223"/>
              <a:gd name="connsiteY2" fmla="*/ 18629 h 3664882"/>
              <a:gd name="connsiteX3" fmla="*/ 605117 w 7436223"/>
              <a:gd name="connsiteY3" fmla="*/ 163604 h 3664882"/>
              <a:gd name="connsiteX4" fmla="*/ 699247 w 7436223"/>
              <a:gd name="connsiteY4" fmla="*/ 472887 h 3664882"/>
              <a:gd name="connsiteX5" fmla="*/ 1048871 w 7436223"/>
              <a:gd name="connsiteY5" fmla="*/ 2355475 h 3664882"/>
              <a:gd name="connsiteX6" fmla="*/ 1317810 w 7436223"/>
              <a:gd name="connsiteY6" fmla="*/ 3646393 h 3664882"/>
              <a:gd name="connsiteX7" fmla="*/ 2595282 w 7436223"/>
              <a:gd name="connsiteY7" fmla="*/ 3659840 h 3664882"/>
              <a:gd name="connsiteX8" fmla="*/ 7436223 w 7436223"/>
              <a:gd name="connsiteY8" fmla="*/ 3632946 h 3664882"/>
              <a:gd name="connsiteX0" fmla="*/ 0 w 7436223"/>
              <a:gd name="connsiteY0" fmla="*/ 2463 h 3665105"/>
              <a:gd name="connsiteX1" fmla="*/ 368533 w 7436223"/>
              <a:gd name="connsiteY1" fmla="*/ 8766 h 3665105"/>
              <a:gd name="connsiteX2" fmla="*/ 487035 w 7436223"/>
              <a:gd name="connsiteY2" fmla="*/ 28377 h 3665105"/>
              <a:gd name="connsiteX3" fmla="*/ 605117 w 7436223"/>
              <a:gd name="connsiteY3" fmla="*/ 163827 h 3665105"/>
              <a:gd name="connsiteX4" fmla="*/ 699247 w 7436223"/>
              <a:gd name="connsiteY4" fmla="*/ 473110 h 3665105"/>
              <a:gd name="connsiteX5" fmla="*/ 1048871 w 7436223"/>
              <a:gd name="connsiteY5" fmla="*/ 2355698 h 3665105"/>
              <a:gd name="connsiteX6" fmla="*/ 1317810 w 7436223"/>
              <a:gd name="connsiteY6" fmla="*/ 3646616 h 3665105"/>
              <a:gd name="connsiteX7" fmla="*/ 2595282 w 7436223"/>
              <a:gd name="connsiteY7" fmla="*/ 3660063 h 3665105"/>
              <a:gd name="connsiteX8" fmla="*/ 7436223 w 7436223"/>
              <a:gd name="connsiteY8" fmla="*/ 3633169 h 3665105"/>
              <a:gd name="connsiteX0" fmla="*/ 0 w 7436223"/>
              <a:gd name="connsiteY0" fmla="*/ 9505 h 3672147"/>
              <a:gd name="connsiteX1" fmla="*/ 380439 w 7436223"/>
              <a:gd name="connsiteY1" fmla="*/ 1520 h 3672147"/>
              <a:gd name="connsiteX2" fmla="*/ 487035 w 7436223"/>
              <a:gd name="connsiteY2" fmla="*/ 35419 h 3672147"/>
              <a:gd name="connsiteX3" fmla="*/ 605117 w 7436223"/>
              <a:gd name="connsiteY3" fmla="*/ 170869 h 3672147"/>
              <a:gd name="connsiteX4" fmla="*/ 699247 w 7436223"/>
              <a:gd name="connsiteY4" fmla="*/ 480152 h 3672147"/>
              <a:gd name="connsiteX5" fmla="*/ 1048871 w 7436223"/>
              <a:gd name="connsiteY5" fmla="*/ 2362740 h 3672147"/>
              <a:gd name="connsiteX6" fmla="*/ 1317810 w 7436223"/>
              <a:gd name="connsiteY6" fmla="*/ 3653658 h 3672147"/>
              <a:gd name="connsiteX7" fmla="*/ 2595282 w 7436223"/>
              <a:gd name="connsiteY7" fmla="*/ 3667105 h 3672147"/>
              <a:gd name="connsiteX8" fmla="*/ 7436223 w 7436223"/>
              <a:gd name="connsiteY8" fmla="*/ 3640211 h 3672147"/>
              <a:gd name="connsiteX0" fmla="*/ 0 w 7436223"/>
              <a:gd name="connsiteY0" fmla="*/ 4567 h 3667209"/>
              <a:gd name="connsiteX1" fmla="*/ 382820 w 7436223"/>
              <a:gd name="connsiteY1" fmla="*/ 3726 h 3667209"/>
              <a:gd name="connsiteX2" fmla="*/ 487035 w 7436223"/>
              <a:gd name="connsiteY2" fmla="*/ 30481 h 3667209"/>
              <a:gd name="connsiteX3" fmla="*/ 605117 w 7436223"/>
              <a:gd name="connsiteY3" fmla="*/ 165931 h 3667209"/>
              <a:gd name="connsiteX4" fmla="*/ 699247 w 7436223"/>
              <a:gd name="connsiteY4" fmla="*/ 475214 h 3667209"/>
              <a:gd name="connsiteX5" fmla="*/ 1048871 w 7436223"/>
              <a:gd name="connsiteY5" fmla="*/ 2357802 h 3667209"/>
              <a:gd name="connsiteX6" fmla="*/ 1317810 w 7436223"/>
              <a:gd name="connsiteY6" fmla="*/ 3648720 h 3667209"/>
              <a:gd name="connsiteX7" fmla="*/ 2595282 w 7436223"/>
              <a:gd name="connsiteY7" fmla="*/ 3662167 h 3667209"/>
              <a:gd name="connsiteX8" fmla="*/ 7436223 w 7436223"/>
              <a:gd name="connsiteY8" fmla="*/ 3635273 h 3667209"/>
              <a:gd name="connsiteX0" fmla="*/ 0 w 7436223"/>
              <a:gd name="connsiteY0" fmla="*/ 5162 h 3667804"/>
              <a:gd name="connsiteX1" fmla="*/ 382820 w 7436223"/>
              <a:gd name="connsiteY1" fmla="*/ 4321 h 3667804"/>
              <a:gd name="connsiteX2" fmla="*/ 487035 w 7436223"/>
              <a:gd name="connsiteY2" fmla="*/ 40601 h 3667804"/>
              <a:gd name="connsiteX3" fmla="*/ 605117 w 7436223"/>
              <a:gd name="connsiteY3" fmla="*/ 166526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10126 h 3672768"/>
              <a:gd name="connsiteX1" fmla="*/ 382820 w 7436223"/>
              <a:gd name="connsiteY1" fmla="*/ 9285 h 3672768"/>
              <a:gd name="connsiteX2" fmla="*/ 487035 w 7436223"/>
              <a:gd name="connsiteY2" fmla="*/ 45565 h 3672768"/>
              <a:gd name="connsiteX3" fmla="*/ 699247 w 7436223"/>
              <a:gd name="connsiteY3" fmla="*/ 480773 h 3672768"/>
              <a:gd name="connsiteX4" fmla="*/ 1048871 w 7436223"/>
              <a:gd name="connsiteY4" fmla="*/ 2363361 h 3672768"/>
              <a:gd name="connsiteX5" fmla="*/ 1317810 w 7436223"/>
              <a:gd name="connsiteY5" fmla="*/ 3654279 h 3672768"/>
              <a:gd name="connsiteX6" fmla="*/ 2595282 w 7436223"/>
              <a:gd name="connsiteY6" fmla="*/ 3667726 h 3672768"/>
              <a:gd name="connsiteX7" fmla="*/ 7436223 w 7436223"/>
              <a:gd name="connsiteY7" fmla="*/ 3640832 h 3672768"/>
              <a:gd name="connsiteX0" fmla="*/ 0 w 7436223"/>
              <a:gd name="connsiteY0" fmla="*/ 11572 h 3674214"/>
              <a:gd name="connsiteX1" fmla="*/ 382820 w 7436223"/>
              <a:gd name="connsiteY1" fmla="*/ 10731 h 3674214"/>
              <a:gd name="connsiteX2" fmla="*/ 584666 w 7436223"/>
              <a:gd name="connsiteY2" fmla="*/ 137498 h 3674214"/>
              <a:gd name="connsiteX3" fmla="*/ 699247 w 7436223"/>
              <a:gd name="connsiteY3" fmla="*/ 482219 h 3674214"/>
              <a:gd name="connsiteX4" fmla="*/ 1048871 w 7436223"/>
              <a:gd name="connsiteY4" fmla="*/ 2364807 h 3674214"/>
              <a:gd name="connsiteX5" fmla="*/ 1317810 w 7436223"/>
              <a:gd name="connsiteY5" fmla="*/ 3655725 h 3674214"/>
              <a:gd name="connsiteX6" fmla="*/ 2595282 w 7436223"/>
              <a:gd name="connsiteY6" fmla="*/ 3669172 h 3674214"/>
              <a:gd name="connsiteX7" fmla="*/ 7436223 w 7436223"/>
              <a:gd name="connsiteY7" fmla="*/ 3642278 h 3674214"/>
              <a:gd name="connsiteX0" fmla="*/ 0 w 7436223"/>
              <a:gd name="connsiteY0" fmla="*/ 11051 h 3673693"/>
              <a:gd name="connsiteX1" fmla="*/ 382820 w 7436223"/>
              <a:gd name="connsiteY1" fmla="*/ 10210 h 3673693"/>
              <a:gd name="connsiteX2" fmla="*/ 567997 w 7436223"/>
              <a:gd name="connsiteY2" fmla="*/ 129834 h 3673693"/>
              <a:gd name="connsiteX3" fmla="*/ 699247 w 7436223"/>
              <a:gd name="connsiteY3" fmla="*/ 481698 h 3673693"/>
              <a:gd name="connsiteX4" fmla="*/ 1048871 w 7436223"/>
              <a:gd name="connsiteY4" fmla="*/ 2364286 h 3673693"/>
              <a:gd name="connsiteX5" fmla="*/ 1317810 w 7436223"/>
              <a:gd name="connsiteY5" fmla="*/ 3655204 h 3673693"/>
              <a:gd name="connsiteX6" fmla="*/ 2595282 w 7436223"/>
              <a:gd name="connsiteY6" fmla="*/ 3668651 h 3673693"/>
              <a:gd name="connsiteX7" fmla="*/ 7436223 w 7436223"/>
              <a:gd name="connsiteY7" fmla="*/ 3641757 h 3673693"/>
              <a:gd name="connsiteX0" fmla="*/ 0 w 7436223"/>
              <a:gd name="connsiteY0" fmla="*/ 10011 h 3672653"/>
              <a:gd name="connsiteX1" fmla="*/ 382820 w 7436223"/>
              <a:gd name="connsiteY1" fmla="*/ 9170 h 3672653"/>
              <a:gd name="connsiteX2" fmla="*/ 553710 w 7436223"/>
              <a:gd name="connsiteY2" fmla="*/ 114506 h 3672653"/>
              <a:gd name="connsiteX3" fmla="*/ 699247 w 7436223"/>
              <a:gd name="connsiteY3" fmla="*/ 480658 h 3672653"/>
              <a:gd name="connsiteX4" fmla="*/ 1048871 w 7436223"/>
              <a:gd name="connsiteY4" fmla="*/ 2363246 h 3672653"/>
              <a:gd name="connsiteX5" fmla="*/ 1317810 w 7436223"/>
              <a:gd name="connsiteY5" fmla="*/ 3654164 h 3672653"/>
              <a:gd name="connsiteX6" fmla="*/ 2595282 w 7436223"/>
              <a:gd name="connsiteY6" fmla="*/ 3667611 h 3672653"/>
              <a:gd name="connsiteX7" fmla="*/ 7436223 w 7436223"/>
              <a:gd name="connsiteY7" fmla="*/ 3640717 h 3672653"/>
              <a:gd name="connsiteX0" fmla="*/ 0 w 7436223"/>
              <a:gd name="connsiteY0" fmla="*/ 5953 h 3668595"/>
              <a:gd name="connsiteX1" fmla="*/ 382820 w 7436223"/>
              <a:gd name="connsiteY1" fmla="*/ 5112 h 3668595"/>
              <a:gd name="connsiteX2" fmla="*/ 553710 w 7436223"/>
              <a:gd name="connsiteY2" fmla="*/ 110448 h 3668595"/>
              <a:gd name="connsiteX3" fmla="*/ 699247 w 7436223"/>
              <a:gd name="connsiteY3" fmla="*/ 476600 h 3668595"/>
              <a:gd name="connsiteX4" fmla="*/ 1048871 w 7436223"/>
              <a:gd name="connsiteY4" fmla="*/ 2359188 h 3668595"/>
              <a:gd name="connsiteX5" fmla="*/ 1317810 w 7436223"/>
              <a:gd name="connsiteY5" fmla="*/ 3650106 h 3668595"/>
              <a:gd name="connsiteX6" fmla="*/ 2595282 w 7436223"/>
              <a:gd name="connsiteY6" fmla="*/ 3663553 h 3668595"/>
              <a:gd name="connsiteX7" fmla="*/ 7436223 w 7436223"/>
              <a:gd name="connsiteY7" fmla="*/ 3636659 h 3668595"/>
              <a:gd name="connsiteX0" fmla="*/ 0 w 7436223"/>
              <a:gd name="connsiteY0" fmla="*/ 9837 h 3672479"/>
              <a:gd name="connsiteX1" fmla="*/ 382820 w 7436223"/>
              <a:gd name="connsiteY1" fmla="*/ 8996 h 3672479"/>
              <a:gd name="connsiteX2" fmla="*/ 563235 w 7436223"/>
              <a:gd name="connsiteY2" fmla="*/ 111951 h 3672479"/>
              <a:gd name="connsiteX3" fmla="*/ 699247 w 7436223"/>
              <a:gd name="connsiteY3" fmla="*/ 480484 h 3672479"/>
              <a:gd name="connsiteX4" fmla="*/ 1048871 w 7436223"/>
              <a:gd name="connsiteY4" fmla="*/ 2363072 h 3672479"/>
              <a:gd name="connsiteX5" fmla="*/ 1317810 w 7436223"/>
              <a:gd name="connsiteY5" fmla="*/ 3653990 h 3672479"/>
              <a:gd name="connsiteX6" fmla="*/ 2595282 w 7436223"/>
              <a:gd name="connsiteY6" fmla="*/ 3667437 h 3672479"/>
              <a:gd name="connsiteX7" fmla="*/ 7436223 w 7436223"/>
              <a:gd name="connsiteY7"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65617 w 7436223"/>
              <a:gd name="connsiteY3" fmla="*/ 116715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27517 w 7436223"/>
              <a:gd name="connsiteY3" fmla="*/ 85758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4712 h 3667354"/>
              <a:gd name="connsiteX1" fmla="*/ 382820 w 7436223"/>
              <a:gd name="connsiteY1" fmla="*/ 3871 h 3667354"/>
              <a:gd name="connsiteX2" fmla="*/ 463223 w 7436223"/>
              <a:gd name="connsiteY2" fmla="*/ 33007 h 3667354"/>
              <a:gd name="connsiteX3" fmla="*/ 527517 w 7436223"/>
              <a:gd name="connsiteY3" fmla="*/ 80633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672773 w 7436223"/>
              <a:gd name="connsiteY6" fmla="*/ 346906 h 3666927"/>
              <a:gd name="connsiteX7" fmla="*/ 1048871 w 7436223"/>
              <a:gd name="connsiteY7" fmla="*/ 2357520 h 3666927"/>
              <a:gd name="connsiteX8" fmla="*/ 1317810 w 7436223"/>
              <a:gd name="connsiteY8" fmla="*/ 3648438 h 3666927"/>
              <a:gd name="connsiteX9" fmla="*/ 2595282 w 7436223"/>
              <a:gd name="connsiteY9" fmla="*/ 3661885 h 3666927"/>
              <a:gd name="connsiteX10" fmla="*/ 7436223 w 7436223"/>
              <a:gd name="connsiteY10"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672773 w 7436223"/>
              <a:gd name="connsiteY5" fmla="*/ 346906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18130 h 3680772"/>
              <a:gd name="connsiteX1" fmla="*/ 382820 w 7436223"/>
              <a:gd name="connsiteY1" fmla="*/ 17289 h 3680772"/>
              <a:gd name="connsiteX2" fmla="*/ 432267 w 7436223"/>
              <a:gd name="connsiteY2" fmla="*/ 27376 h 3680772"/>
              <a:gd name="connsiteX3" fmla="*/ 680197 w 7436223"/>
              <a:gd name="connsiteY3" fmla="*/ 353045 h 3680772"/>
              <a:gd name="connsiteX4" fmla="*/ 1048871 w 7436223"/>
              <a:gd name="connsiteY4" fmla="*/ 2371365 h 3680772"/>
              <a:gd name="connsiteX5" fmla="*/ 1317810 w 7436223"/>
              <a:gd name="connsiteY5" fmla="*/ 3662283 h 3680772"/>
              <a:gd name="connsiteX6" fmla="*/ 2595282 w 7436223"/>
              <a:gd name="connsiteY6" fmla="*/ 3675730 h 3680772"/>
              <a:gd name="connsiteX7" fmla="*/ 7436223 w 7436223"/>
              <a:gd name="connsiteY7" fmla="*/ 3648836 h 3680772"/>
              <a:gd name="connsiteX0" fmla="*/ 0 w 7436223"/>
              <a:gd name="connsiteY0" fmla="*/ 26972 h 3689614"/>
              <a:gd name="connsiteX1" fmla="*/ 382820 w 7436223"/>
              <a:gd name="connsiteY1" fmla="*/ 26131 h 3689614"/>
              <a:gd name="connsiteX2" fmla="*/ 680197 w 7436223"/>
              <a:gd name="connsiteY2" fmla="*/ 361887 h 3689614"/>
              <a:gd name="connsiteX3" fmla="*/ 1048871 w 7436223"/>
              <a:gd name="connsiteY3" fmla="*/ 2380207 h 3689614"/>
              <a:gd name="connsiteX4" fmla="*/ 1317810 w 7436223"/>
              <a:gd name="connsiteY4" fmla="*/ 3671125 h 3689614"/>
              <a:gd name="connsiteX5" fmla="*/ 2595282 w 7436223"/>
              <a:gd name="connsiteY5" fmla="*/ 3684572 h 3689614"/>
              <a:gd name="connsiteX6" fmla="*/ 7436223 w 7436223"/>
              <a:gd name="connsiteY6" fmla="*/ 3657678 h 3689614"/>
              <a:gd name="connsiteX0" fmla="*/ 0 w 7436223"/>
              <a:gd name="connsiteY0" fmla="*/ 49335 h 3711977"/>
              <a:gd name="connsiteX1" fmla="*/ 511408 w 7436223"/>
              <a:gd name="connsiteY1" fmla="*/ 19919 h 3711977"/>
              <a:gd name="connsiteX2" fmla="*/ 680197 w 7436223"/>
              <a:gd name="connsiteY2" fmla="*/ 384250 h 3711977"/>
              <a:gd name="connsiteX3" fmla="*/ 1048871 w 7436223"/>
              <a:gd name="connsiteY3" fmla="*/ 2402570 h 3711977"/>
              <a:gd name="connsiteX4" fmla="*/ 1317810 w 7436223"/>
              <a:gd name="connsiteY4" fmla="*/ 3693488 h 3711977"/>
              <a:gd name="connsiteX5" fmla="*/ 2595282 w 7436223"/>
              <a:gd name="connsiteY5" fmla="*/ 3706935 h 3711977"/>
              <a:gd name="connsiteX6" fmla="*/ 7436223 w 7436223"/>
              <a:gd name="connsiteY6" fmla="*/ 3680041 h 3711977"/>
              <a:gd name="connsiteX0" fmla="*/ 0 w 7436223"/>
              <a:gd name="connsiteY0" fmla="*/ 55476 h 3718118"/>
              <a:gd name="connsiteX1" fmla="*/ 511408 w 7436223"/>
              <a:gd name="connsiteY1" fmla="*/ 26060 h 3718118"/>
              <a:gd name="connsiteX2" fmla="*/ 680197 w 7436223"/>
              <a:gd name="connsiteY2" fmla="*/ 390391 h 3718118"/>
              <a:gd name="connsiteX3" fmla="*/ 1048871 w 7436223"/>
              <a:gd name="connsiteY3" fmla="*/ 2408711 h 3718118"/>
              <a:gd name="connsiteX4" fmla="*/ 1317810 w 7436223"/>
              <a:gd name="connsiteY4" fmla="*/ 3699629 h 3718118"/>
              <a:gd name="connsiteX5" fmla="*/ 2595282 w 7436223"/>
              <a:gd name="connsiteY5" fmla="*/ 3713076 h 3718118"/>
              <a:gd name="connsiteX6" fmla="*/ 7436223 w 7436223"/>
              <a:gd name="connsiteY6" fmla="*/ 3686182 h 3718118"/>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3606 h 3666248"/>
              <a:gd name="connsiteX1" fmla="*/ 680197 w 7436223"/>
              <a:gd name="connsiteY1" fmla="*/ 338521 h 3666248"/>
              <a:gd name="connsiteX2" fmla="*/ 1048871 w 7436223"/>
              <a:gd name="connsiteY2" fmla="*/ 2356841 h 3666248"/>
              <a:gd name="connsiteX3" fmla="*/ 1317810 w 7436223"/>
              <a:gd name="connsiteY3" fmla="*/ 3647759 h 3666248"/>
              <a:gd name="connsiteX4" fmla="*/ 2595282 w 7436223"/>
              <a:gd name="connsiteY4" fmla="*/ 3661206 h 3666248"/>
              <a:gd name="connsiteX5" fmla="*/ 7436223 w 7436223"/>
              <a:gd name="connsiteY5" fmla="*/ 3634312 h 3666248"/>
              <a:gd name="connsiteX0" fmla="*/ 0 w 7436223"/>
              <a:gd name="connsiteY0" fmla="*/ 0 h 3662642"/>
              <a:gd name="connsiteX1" fmla="*/ 432267 w 7436223"/>
              <a:gd name="connsiteY1" fmla="*/ 54490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9341 h 3671983"/>
              <a:gd name="connsiteX1" fmla="*/ 429886 w 7436223"/>
              <a:gd name="connsiteY1" fmla="*/ 28112 h 3671983"/>
              <a:gd name="connsiteX2" fmla="*/ 680197 w 7436223"/>
              <a:gd name="connsiteY2" fmla="*/ 344256 h 3671983"/>
              <a:gd name="connsiteX3" fmla="*/ 1048871 w 7436223"/>
              <a:gd name="connsiteY3" fmla="*/ 2362576 h 3671983"/>
              <a:gd name="connsiteX4" fmla="*/ 1317810 w 7436223"/>
              <a:gd name="connsiteY4" fmla="*/ 3653494 h 3671983"/>
              <a:gd name="connsiteX5" fmla="*/ 2595282 w 7436223"/>
              <a:gd name="connsiteY5" fmla="*/ 3666941 h 3671983"/>
              <a:gd name="connsiteX6" fmla="*/ 7436223 w 7436223"/>
              <a:gd name="connsiteY6" fmla="*/ 3640047 h 3671983"/>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7855 h 3670497"/>
              <a:gd name="connsiteX1" fmla="*/ 344161 w 7436223"/>
              <a:gd name="connsiteY1" fmla="*/ 12339 h 3670497"/>
              <a:gd name="connsiteX2" fmla="*/ 680197 w 7436223"/>
              <a:gd name="connsiteY2" fmla="*/ 342770 h 3670497"/>
              <a:gd name="connsiteX3" fmla="*/ 1048871 w 7436223"/>
              <a:gd name="connsiteY3" fmla="*/ 2361090 h 3670497"/>
              <a:gd name="connsiteX4" fmla="*/ 1317810 w 7436223"/>
              <a:gd name="connsiteY4" fmla="*/ 3652008 h 3670497"/>
              <a:gd name="connsiteX5" fmla="*/ 2595282 w 7436223"/>
              <a:gd name="connsiteY5" fmla="*/ 3665455 h 3670497"/>
              <a:gd name="connsiteX6" fmla="*/ 7436223 w 7436223"/>
              <a:gd name="connsiteY6" fmla="*/ 3638561 h 3670497"/>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6555 h 3669197"/>
              <a:gd name="connsiteX1" fmla="*/ 344161 w 7436223"/>
              <a:gd name="connsiteY1" fmla="*/ 11039 h 3669197"/>
              <a:gd name="connsiteX2" fmla="*/ 680197 w 7436223"/>
              <a:gd name="connsiteY2" fmla="*/ 341470 h 3669197"/>
              <a:gd name="connsiteX3" fmla="*/ 1048871 w 7436223"/>
              <a:gd name="connsiteY3" fmla="*/ 2359790 h 3669197"/>
              <a:gd name="connsiteX4" fmla="*/ 1317810 w 7436223"/>
              <a:gd name="connsiteY4" fmla="*/ 3650708 h 3669197"/>
              <a:gd name="connsiteX5" fmla="*/ 2595282 w 7436223"/>
              <a:gd name="connsiteY5" fmla="*/ 3664155 h 3669197"/>
              <a:gd name="connsiteX6" fmla="*/ 7436223 w 7436223"/>
              <a:gd name="connsiteY6" fmla="*/ 3637261 h 3669197"/>
              <a:gd name="connsiteX0" fmla="*/ 0 w 7436223"/>
              <a:gd name="connsiteY0" fmla="*/ 12725 h 3675367"/>
              <a:gd name="connsiteX1" fmla="*/ 344161 w 7436223"/>
              <a:gd name="connsiteY1" fmla="*/ 10066 h 3675367"/>
              <a:gd name="connsiteX2" fmla="*/ 680197 w 7436223"/>
              <a:gd name="connsiteY2" fmla="*/ 347640 h 3675367"/>
              <a:gd name="connsiteX3" fmla="*/ 1048871 w 7436223"/>
              <a:gd name="connsiteY3" fmla="*/ 2365960 h 3675367"/>
              <a:gd name="connsiteX4" fmla="*/ 1317810 w 7436223"/>
              <a:gd name="connsiteY4" fmla="*/ 3656878 h 3675367"/>
              <a:gd name="connsiteX5" fmla="*/ 2595282 w 7436223"/>
              <a:gd name="connsiteY5" fmla="*/ 3670325 h 3675367"/>
              <a:gd name="connsiteX6" fmla="*/ 7436223 w 7436223"/>
              <a:gd name="connsiteY6" fmla="*/ 3643431 h 3675367"/>
              <a:gd name="connsiteX0" fmla="*/ 0 w 7436223"/>
              <a:gd name="connsiteY0" fmla="*/ 6505 h 3669147"/>
              <a:gd name="connsiteX1" fmla="*/ 344161 w 7436223"/>
              <a:gd name="connsiteY1" fmla="*/ 3846 h 3669147"/>
              <a:gd name="connsiteX2" fmla="*/ 680197 w 7436223"/>
              <a:gd name="connsiteY2" fmla="*/ 341420 h 3669147"/>
              <a:gd name="connsiteX3" fmla="*/ 1048871 w 7436223"/>
              <a:gd name="connsiteY3" fmla="*/ 2359740 h 3669147"/>
              <a:gd name="connsiteX4" fmla="*/ 1317810 w 7436223"/>
              <a:gd name="connsiteY4" fmla="*/ 3650658 h 3669147"/>
              <a:gd name="connsiteX5" fmla="*/ 2595282 w 7436223"/>
              <a:gd name="connsiteY5" fmla="*/ 3664105 h 3669147"/>
              <a:gd name="connsiteX6" fmla="*/ 7436223 w 7436223"/>
              <a:gd name="connsiteY6" fmla="*/ 3637211 h 3669147"/>
              <a:gd name="connsiteX0" fmla="*/ 0 w 7436223"/>
              <a:gd name="connsiteY0" fmla="*/ 2721 h 3665363"/>
              <a:gd name="connsiteX1" fmla="*/ 344161 w 7436223"/>
              <a:gd name="connsiteY1" fmla="*/ 62 h 3665363"/>
              <a:gd name="connsiteX2" fmla="*/ 680197 w 7436223"/>
              <a:gd name="connsiteY2" fmla="*/ 337636 h 3665363"/>
              <a:gd name="connsiteX3" fmla="*/ 1048871 w 7436223"/>
              <a:gd name="connsiteY3" fmla="*/ 2355956 h 3665363"/>
              <a:gd name="connsiteX4" fmla="*/ 1317810 w 7436223"/>
              <a:gd name="connsiteY4" fmla="*/ 3646874 h 3665363"/>
              <a:gd name="connsiteX5" fmla="*/ 2595282 w 7436223"/>
              <a:gd name="connsiteY5" fmla="*/ 3660321 h 3665363"/>
              <a:gd name="connsiteX6" fmla="*/ 7436223 w 7436223"/>
              <a:gd name="connsiteY6" fmla="*/ 3633427 h 366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36223" h="3665363">
                <a:moveTo>
                  <a:pt x="0" y="2721"/>
                </a:moveTo>
                <a:cubicBezTo>
                  <a:pt x="72045" y="11803"/>
                  <a:pt x="214128" y="-989"/>
                  <a:pt x="344161" y="62"/>
                </a:cubicBezTo>
                <a:cubicBezTo>
                  <a:pt x="347989" y="8256"/>
                  <a:pt x="562745" y="-55013"/>
                  <a:pt x="680197" y="337636"/>
                </a:cubicBezTo>
                <a:cubicBezTo>
                  <a:pt x="797649" y="730285"/>
                  <a:pt x="942602" y="1804416"/>
                  <a:pt x="1048871" y="2355956"/>
                </a:cubicBezTo>
                <a:cubicBezTo>
                  <a:pt x="1156377" y="2906211"/>
                  <a:pt x="1140758" y="3402585"/>
                  <a:pt x="1317810" y="3646874"/>
                </a:cubicBezTo>
                <a:cubicBezTo>
                  <a:pt x="1710015" y="3676009"/>
                  <a:pt x="1575547" y="3662562"/>
                  <a:pt x="2595282" y="3660321"/>
                </a:cubicBezTo>
                <a:lnTo>
                  <a:pt x="7436223" y="3633427"/>
                </a:lnTo>
              </a:path>
            </a:pathLst>
          </a:cu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0" name="Rectangle 9"/>
          <p:cNvSpPr/>
          <p:nvPr/>
        </p:nvSpPr>
        <p:spPr bwMode="auto">
          <a:xfrm>
            <a:off x="2802544" y="4914900"/>
            <a:ext cx="1295400" cy="2667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3" name="Rectangle 12"/>
          <p:cNvSpPr/>
          <p:nvPr/>
        </p:nvSpPr>
        <p:spPr bwMode="auto">
          <a:xfrm>
            <a:off x="2802544" y="1269144"/>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4" name="Rectangle 13"/>
          <p:cNvSpPr/>
          <p:nvPr/>
        </p:nvSpPr>
        <p:spPr bwMode="auto">
          <a:xfrm>
            <a:off x="2802544" y="2476500"/>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 name="Rectangle 2"/>
          <p:cNvSpPr/>
          <p:nvPr/>
        </p:nvSpPr>
        <p:spPr>
          <a:xfrm>
            <a:off x="4151229" y="671153"/>
            <a:ext cx="416615" cy="769441"/>
          </a:xfrm>
          <a:prstGeom prst="rect">
            <a:avLst/>
          </a:prstGeom>
          <a:noFill/>
        </p:spPr>
        <p:txBody>
          <a:bodyPr wrap="square" lIns="91440" tIns="45720" rIns="91440" bIns="45720">
            <a:spAutoFit/>
          </a:bodyPr>
          <a:lstStyle/>
          <a:p>
            <a:pPr algn="ctr"/>
            <a:r>
              <a:rPr lang="en-US" sz="4400" b="0" cap="none" spc="0" dirty="0">
                <a:ln w="18415" cmpd="sng">
                  <a:solidFill>
                    <a:schemeClr val="tx1"/>
                  </a:solidFill>
                  <a:prstDash val="solid"/>
                </a:ln>
                <a:solidFill>
                  <a:srgbClr val="FF0000"/>
                </a:solidFill>
                <a:effectLst>
                  <a:outerShdw blurRad="63500" dir="3600000" algn="tl" rotWithShape="0">
                    <a:srgbClr val="000000">
                      <a:alpha val="70000"/>
                    </a:srgbClr>
                  </a:outerShdw>
                </a:effectLst>
              </a:rPr>
              <a:t>x</a:t>
            </a:r>
          </a:p>
        </p:txBody>
      </p:sp>
      <p:sp>
        <p:nvSpPr>
          <p:cNvPr id="15" name="Rectangle 14"/>
          <p:cNvSpPr/>
          <p:nvPr/>
        </p:nvSpPr>
        <p:spPr>
          <a:xfrm>
            <a:off x="4160754" y="2350032"/>
            <a:ext cx="416615" cy="769441"/>
          </a:xfrm>
          <a:prstGeom prst="rect">
            <a:avLst/>
          </a:prstGeom>
          <a:noFill/>
        </p:spPr>
        <p:txBody>
          <a:bodyPr wrap="square" lIns="91440" tIns="45720" rIns="91440" bIns="45720">
            <a:spAutoFit/>
          </a:bodyPr>
          <a:lstStyle/>
          <a:p>
            <a:pPr algn="ctr"/>
            <a:r>
              <a:rPr lang="en-US" sz="4400" b="0" cap="none" spc="0" dirty="0">
                <a:ln w="18415" cmpd="sng">
                  <a:solidFill>
                    <a:schemeClr val="tx1"/>
                  </a:solidFill>
                  <a:prstDash val="solid"/>
                </a:ln>
                <a:solidFill>
                  <a:srgbClr val="FF0000"/>
                </a:solidFill>
                <a:effectLst>
                  <a:outerShdw blurRad="63500" dir="3600000" algn="tl" rotWithShape="0">
                    <a:srgbClr val="000000">
                      <a:alpha val="70000"/>
                    </a:srgbClr>
                  </a:outerShdw>
                </a:effectLst>
              </a:rPr>
              <a:t>x</a:t>
            </a:r>
          </a:p>
        </p:txBody>
      </p:sp>
      <p:sp>
        <p:nvSpPr>
          <p:cNvPr id="16" name="Rectangle 15"/>
          <p:cNvSpPr/>
          <p:nvPr/>
        </p:nvSpPr>
        <p:spPr bwMode="auto">
          <a:xfrm>
            <a:off x="-3409" y="5257800"/>
            <a:ext cx="1295400" cy="26670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7" name="Rectangle 16"/>
          <p:cNvSpPr/>
          <p:nvPr/>
        </p:nvSpPr>
        <p:spPr bwMode="auto">
          <a:xfrm>
            <a:off x="5088544" y="561975"/>
            <a:ext cx="833718" cy="13335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8" name="Rectangle 17"/>
          <p:cNvSpPr/>
          <p:nvPr/>
        </p:nvSpPr>
        <p:spPr bwMode="auto">
          <a:xfrm>
            <a:off x="6383944" y="2644588"/>
            <a:ext cx="1524000"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19" name="Rectangle 18"/>
          <p:cNvSpPr/>
          <p:nvPr/>
        </p:nvSpPr>
        <p:spPr bwMode="auto">
          <a:xfrm>
            <a:off x="6388426" y="33909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0" name="Rectangle 19"/>
          <p:cNvSpPr/>
          <p:nvPr/>
        </p:nvSpPr>
        <p:spPr bwMode="auto">
          <a:xfrm>
            <a:off x="6388426" y="41148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1" name="Rectangle 20"/>
          <p:cNvSpPr/>
          <p:nvPr/>
        </p:nvSpPr>
        <p:spPr bwMode="auto">
          <a:xfrm>
            <a:off x="6388426" y="4915457"/>
            <a:ext cx="1519518"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4" name="Freeform 23"/>
          <p:cNvSpPr/>
          <p:nvPr/>
        </p:nvSpPr>
        <p:spPr bwMode="auto">
          <a:xfrm>
            <a:off x="720123" y="1029837"/>
            <a:ext cx="2101755" cy="1552885"/>
          </a:xfrm>
          <a:custGeom>
            <a:avLst/>
            <a:gdLst>
              <a:gd name="connsiteX0" fmla="*/ 0 w 2101755"/>
              <a:gd name="connsiteY0" fmla="*/ 0 h 1542995"/>
              <a:gd name="connsiteX1" fmla="*/ 313899 w 2101755"/>
              <a:gd name="connsiteY1" fmla="*/ 177421 h 1542995"/>
              <a:gd name="connsiteX2" fmla="*/ 491320 w 2101755"/>
              <a:gd name="connsiteY2" fmla="*/ 559559 h 1542995"/>
              <a:gd name="connsiteX3" fmla="*/ 818866 w 2101755"/>
              <a:gd name="connsiteY3" fmla="*/ 1378424 h 1542995"/>
              <a:gd name="connsiteX4" fmla="*/ 1050878 w 2101755"/>
              <a:gd name="connsiteY4" fmla="*/ 1528550 h 1542995"/>
              <a:gd name="connsiteX5" fmla="*/ 2101755 w 2101755"/>
              <a:gd name="connsiteY5" fmla="*/ 1528550 h 1542995"/>
              <a:gd name="connsiteX0" fmla="*/ 0 w 2101755"/>
              <a:gd name="connsiteY0" fmla="*/ 0 h 1551301"/>
              <a:gd name="connsiteX1" fmla="*/ 313899 w 2101755"/>
              <a:gd name="connsiteY1" fmla="*/ 177421 h 1551301"/>
              <a:gd name="connsiteX2" fmla="*/ 491320 w 2101755"/>
              <a:gd name="connsiteY2" fmla="*/ 559559 h 1551301"/>
              <a:gd name="connsiteX3" fmla="*/ 818866 w 2101755"/>
              <a:gd name="connsiteY3" fmla="*/ 1378424 h 1551301"/>
              <a:gd name="connsiteX4" fmla="*/ 1158034 w 2101755"/>
              <a:gd name="connsiteY4" fmla="*/ 1540456 h 1551301"/>
              <a:gd name="connsiteX5" fmla="*/ 2101755 w 2101755"/>
              <a:gd name="connsiteY5" fmla="*/ 1528550 h 1551301"/>
              <a:gd name="connsiteX0" fmla="*/ 0 w 2101755"/>
              <a:gd name="connsiteY0" fmla="*/ 0 h 1552885"/>
              <a:gd name="connsiteX1" fmla="*/ 313899 w 2101755"/>
              <a:gd name="connsiteY1" fmla="*/ 177421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 name="connsiteX0" fmla="*/ 0 w 2101755"/>
              <a:gd name="connsiteY0" fmla="*/ 0 h 1552885"/>
              <a:gd name="connsiteX1" fmla="*/ 309136 w 2101755"/>
              <a:gd name="connsiteY1" fmla="*/ 194090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1755" h="1552885">
                <a:moveTo>
                  <a:pt x="0" y="0"/>
                </a:moveTo>
                <a:cubicBezTo>
                  <a:pt x="116006" y="42080"/>
                  <a:pt x="227249" y="100830"/>
                  <a:pt x="309136" y="194090"/>
                </a:cubicBezTo>
                <a:cubicBezTo>
                  <a:pt x="391023" y="287350"/>
                  <a:pt x="407159" y="365742"/>
                  <a:pt x="491320" y="559559"/>
                </a:cubicBezTo>
                <a:cubicBezTo>
                  <a:pt x="575481" y="753376"/>
                  <a:pt x="702984" y="1193509"/>
                  <a:pt x="814103" y="1356992"/>
                </a:cubicBezTo>
                <a:cubicBezTo>
                  <a:pt x="925222" y="1520475"/>
                  <a:pt x="943425" y="1511863"/>
                  <a:pt x="1158034" y="1540456"/>
                </a:cubicBezTo>
                <a:cubicBezTo>
                  <a:pt x="1372643" y="1569049"/>
                  <a:pt x="1683224" y="1541060"/>
                  <a:pt x="2101755" y="1528550"/>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5" name="Freeform 24"/>
          <p:cNvSpPr/>
          <p:nvPr/>
        </p:nvSpPr>
        <p:spPr bwMode="auto">
          <a:xfrm>
            <a:off x="733771" y="838769"/>
            <a:ext cx="2088107" cy="514152"/>
          </a:xfrm>
          <a:custGeom>
            <a:avLst/>
            <a:gdLst>
              <a:gd name="connsiteX0" fmla="*/ 0 w 2088107"/>
              <a:gd name="connsiteY0" fmla="*/ 0 h 512300"/>
              <a:gd name="connsiteX1" fmla="*/ 491319 w 2088107"/>
              <a:gd name="connsiteY1" fmla="*/ 327546 h 512300"/>
              <a:gd name="connsiteX2" fmla="*/ 1023582 w 2088107"/>
              <a:gd name="connsiteY2" fmla="*/ 491319 h 512300"/>
              <a:gd name="connsiteX3" fmla="*/ 2088107 w 2088107"/>
              <a:gd name="connsiteY3" fmla="*/ 504967 h 512300"/>
              <a:gd name="connsiteX0" fmla="*/ 0 w 2088107"/>
              <a:gd name="connsiteY0" fmla="*/ 0 h 514152"/>
              <a:gd name="connsiteX1" fmla="*/ 507988 w 2088107"/>
              <a:gd name="connsiteY1" fmla="*/ 296589 h 514152"/>
              <a:gd name="connsiteX2" fmla="*/ 1023582 w 2088107"/>
              <a:gd name="connsiteY2" fmla="*/ 491319 h 514152"/>
              <a:gd name="connsiteX3" fmla="*/ 2088107 w 2088107"/>
              <a:gd name="connsiteY3" fmla="*/ 504967 h 514152"/>
              <a:gd name="connsiteX0" fmla="*/ 0 w 2088107"/>
              <a:gd name="connsiteY0" fmla="*/ 0 h 514152"/>
              <a:gd name="connsiteX1" fmla="*/ 163773 w 2088107"/>
              <a:gd name="connsiteY1" fmla="*/ 108969 h 514152"/>
              <a:gd name="connsiteX2" fmla="*/ 507988 w 2088107"/>
              <a:gd name="connsiteY2" fmla="*/ 296589 h 514152"/>
              <a:gd name="connsiteX3" fmla="*/ 1023582 w 2088107"/>
              <a:gd name="connsiteY3" fmla="*/ 491319 h 514152"/>
              <a:gd name="connsiteX4" fmla="*/ 2088107 w 2088107"/>
              <a:gd name="connsiteY4" fmla="*/ 504967 h 514152"/>
              <a:gd name="connsiteX0" fmla="*/ 0 w 2088107"/>
              <a:gd name="connsiteY0" fmla="*/ 0 h 514152"/>
              <a:gd name="connsiteX1" fmla="*/ 185204 w 2088107"/>
              <a:gd name="connsiteY1" fmla="*/ 78012 h 514152"/>
              <a:gd name="connsiteX2" fmla="*/ 507988 w 2088107"/>
              <a:gd name="connsiteY2" fmla="*/ 296589 h 514152"/>
              <a:gd name="connsiteX3" fmla="*/ 1023582 w 2088107"/>
              <a:gd name="connsiteY3" fmla="*/ 491319 h 514152"/>
              <a:gd name="connsiteX4" fmla="*/ 2088107 w 2088107"/>
              <a:gd name="connsiteY4" fmla="*/ 504967 h 514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107" h="514152">
                <a:moveTo>
                  <a:pt x="0" y="0"/>
                </a:moveTo>
                <a:cubicBezTo>
                  <a:pt x="27296" y="18162"/>
                  <a:pt x="100539" y="28581"/>
                  <a:pt x="185204" y="78012"/>
                </a:cubicBezTo>
                <a:cubicBezTo>
                  <a:pt x="269869" y="127444"/>
                  <a:pt x="368259" y="227705"/>
                  <a:pt x="507988" y="296589"/>
                </a:cubicBezTo>
                <a:cubicBezTo>
                  <a:pt x="647717" y="365473"/>
                  <a:pt x="760229" y="456589"/>
                  <a:pt x="1023582" y="491319"/>
                </a:cubicBezTo>
                <a:cubicBezTo>
                  <a:pt x="1286935" y="526049"/>
                  <a:pt x="1688910" y="512928"/>
                  <a:pt x="2088107" y="504967"/>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6" name="Rectangle 25"/>
          <p:cNvSpPr/>
          <p:nvPr/>
        </p:nvSpPr>
        <p:spPr bwMode="auto">
          <a:xfrm>
            <a:off x="2507269" y="647700"/>
            <a:ext cx="487362"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7" name="Rectangle 26"/>
          <p:cNvSpPr/>
          <p:nvPr/>
        </p:nvSpPr>
        <p:spPr bwMode="auto">
          <a:xfrm>
            <a:off x="2659669" y="800099"/>
            <a:ext cx="243681" cy="609601"/>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8" name="Rectangle 27"/>
          <p:cNvSpPr/>
          <p:nvPr/>
        </p:nvSpPr>
        <p:spPr bwMode="auto">
          <a:xfrm>
            <a:off x="2679512" y="17907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29" name="Rectangle 28"/>
          <p:cNvSpPr/>
          <p:nvPr/>
        </p:nvSpPr>
        <p:spPr bwMode="auto">
          <a:xfrm>
            <a:off x="2679512" y="2095500"/>
            <a:ext cx="152400" cy="1524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0" name="Rectangle 29"/>
          <p:cNvSpPr/>
          <p:nvPr/>
        </p:nvSpPr>
        <p:spPr bwMode="auto">
          <a:xfrm>
            <a:off x="2672369" y="25527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1" name="Rectangle 30"/>
          <p:cNvSpPr/>
          <p:nvPr/>
        </p:nvSpPr>
        <p:spPr bwMode="auto">
          <a:xfrm>
            <a:off x="2679512" y="29336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2" name="Rectangle 31"/>
          <p:cNvSpPr/>
          <p:nvPr/>
        </p:nvSpPr>
        <p:spPr bwMode="auto">
          <a:xfrm>
            <a:off x="2674750" y="30860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3" name="Rectangle 32"/>
          <p:cNvSpPr/>
          <p:nvPr/>
        </p:nvSpPr>
        <p:spPr bwMode="auto">
          <a:xfrm>
            <a:off x="2665225" y="33909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4" name="Rectangle 33"/>
          <p:cNvSpPr/>
          <p:nvPr/>
        </p:nvSpPr>
        <p:spPr bwMode="auto">
          <a:xfrm>
            <a:off x="2679512" y="38481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5" name="Rectangle 34"/>
          <p:cNvSpPr/>
          <p:nvPr/>
        </p:nvSpPr>
        <p:spPr bwMode="auto">
          <a:xfrm>
            <a:off x="2684275" y="4086225"/>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6" name="Rectangle 35"/>
          <p:cNvSpPr/>
          <p:nvPr/>
        </p:nvSpPr>
        <p:spPr bwMode="auto">
          <a:xfrm>
            <a:off x="2674750" y="44577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7" name="Rectangle 36"/>
          <p:cNvSpPr/>
          <p:nvPr/>
        </p:nvSpPr>
        <p:spPr bwMode="auto">
          <a:xfrm>
            <a:off x="2693800" y="4834708"/>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
        <p:nvSpPr>
          <p:cNvPr id="38" name="Text Box 4"/>
          <p:cNvSpPr txBox="1">
            <a:spLocks noChangeArrowheads="1"/>
          </p:cNvSpPr>
          <p:nvPr/>
        </p:nvSpPr>
        <p:spPr bwMode="auto">
          <a:xfrm>
            <a:off x="-3409" y="8132"/>
            <a:ext cx="9144001" cy="1446550"/>
          </a:xfrm>
          <a:prstGeom prst="rect">
            <a:avLst/>
          </a:prstGeom>
          <a:solidFill>
            <a:srgbClr val="FFFF00"/>
          </a:solidFill>
          <a:ln w="76200">
            <a:solidFill>
              <a:srgbClr val="FF0000"/>
            </a:solidFill>
          </a:ln>
          <a:effectLst/>
        </p:spPr>
        <p:txBody>
          <a:bodyPr wrap="squar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lgn="l">
              <a:spcBef>
                <a:spcPct val="50000"/>
              </a:spcBef>
            </a:pPr>
            <a:r>
              <a:rPr lang="en-US" sz="4400" b="0" dirty="0">
                <a:latin typeface="Arial Narrow" panose="020B0606020202030204" pitchFamily="34" charset="0"/>
              </a:rPr>
              <a:t>17.  Name one crinoid fossil that one might </a:t>
            </a:r>
            <a:br>
              <a:rPr lang="en-US" sz="4400" b="0" dirty="0">
                <a:latin typeface="Arial Narrow" panose="020B0606020202030204" pitchFamily="34" charset="0"/>
              </a:rPr>
            </a:br>
            <a:r>
              <a:rPr lang="en-US" sz="4400" b="0" dirty="0">
                <a:latin typeface="Arial Narrow" panose="020B0606020202030204" pitchFamily="34" charset="0"/>
              </a:rPr>
              <a:t>       find around Syracuse?</a:t>
            </a:r>
          </a:p>
        </p:txBody>
      </p:sp>
      <p:sp>
        <p:nvSpPr>
          <p:cNvPr id="39" name="Text Box 4"/>
          <p:cNvSpPr txBox="1">
            <a:spLocks noChangeArrowheads="1"/>
          </p:cNvSpPr>
          <p:nvPr/>
        </p:nvSpPr>
        <p:spPr bwMode="auto">
          <a:xfrm>
            <a:off x="5922261" y="1472869"/>
            <a:ext cx="3161199" cy="1754326"/>
          </a:xfrm>
          <a:prstGeom prst="rect">
            <a:avLst/>
          </a:prstGeom>
          <a:solidFill>
            <a:srgbClr val="FFFF00"/>
          </a:solidFill>
          <a:ln w="76200">
            <a:solidFill>
              <a:srgbClr val="FF0000"/>
            </a:solidFill>
          </a:ln>
          <a:effectLst/>
        </p:spPr>
        <p:txBody>
          <a:bodyPr wrap="squar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5400" b="0" dirty="0">
                <a:latin typeface="Arial Narrow" panose="020B0606020202030204" pitchFamily="34" charset="0"/>
              </a:rPr>
              <a:t>find crinoids</a:t>
            </a:r>
          </a:p>
        </p:txBody>
      </p:sp>
      <p:sp>
        <p:nvSpPr>
          <p:cNvPr id="40" name="Text Box 4"/>
          <p:cNvSpPr txBox="1">
            <a:spLocks noChangeArrowheads="1"/>
          </p:cNvSpPr>
          <p:nvPr/>
        </p:nvSpPr>
        <p:spPr bwMode="auto">
          <a:xfrm>
            <a:off x="5903211" y="3303449"/>
            <a:ext cx="3161199" cy="1754326"/>
          </a:xfrm>
          <a:prstGeom prst="rect">
            <a:avLst/>
          </a:prstGeom>
          <a:solidFill>
            <a:srgbClr val="FFFF00"/>
          </a:solidFill>
          <a:ln w="76200">
            <a:solidFill>
              <a:srgbClr val="FF0000"/>
            </a:solidFill>
          </a:ln>
          <a:effectLst/>
        </p:spPr>
        <p:txBody>
          <a:bodyPr wrap="squar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5400" b="0" dirty="0">
                <a:latin typeface="Arial Narrow" panose="020B0606020202030204" pitchFamily="34" charset="0"/>
              </a:rPr>
              <a:t>find correct index letter</a:t>
            </a:r>
          </a:p>
        </p:txBody>
      </p:sp>
      <p:sp>
        <p:nvSpPr>
          <p:cNvPr id="41" name="Text Box 4"/>
          <p:cNvSpPr txBox="1">
            <a:spLocks noChangeArrowheads="1"/>
          </p:cNvSpPr>
          <p:nvPr/>
        </p:nvSpPr>
        <p:spPr bwMode="auto">
          <a:xfrm>
            <a:off x="4779883" y="5539558"/>
            <a:ext cx="4187609" cy="923330"/>
          </a:xfrm>
          <a:prstGeom prst="rect">
            <a:avLst/>
          </a:prstGeom>
          <a:solidFill>
            <a:srgbClr val="FFFF00"/>
          </a:solidFill>
          <a:ln w="76200">
            <a:solidFill>
              <a:srgbClr val="FF0000"/>
            </a:solidFill>
          </a:ln>
          <a:effectLst/>
        </p:spPr>
        <p:txBody>
          <a:bodyPr wrap="squar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5400" b="0" i="1" dirty="0" err="1">
                <a:latin typeface="Arial Narrow" panose="020B0606020202030204" pitchFamily="34" charset="0"/>
              </a:rPr>
              <a:t>Eucalyptocrinus</a:t>
            </a:r>
            <a:endParaRPr lang="en-US" sz="5400" b="0" i="1" dirty="0">
              <a:latin typeface="Arial Narrow" panose="020B0606020202030204" pitchFamily="34" charset="0"/>
            </a:endParaRPr>
          </a:p>
        </p:txBody>
      </p:sp>
    </p:spTree>
    <p:extLst>
      <p:ext uri="{BB962C8B-B14F-4D97-AF65-F5344CB8AC3E}">
        <p14:creationId xmlns:p14="http://schemas.microsoft.com/office/powerpoint/2010/main" val="356398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pic>
        <p:nvPicPr>
          <p:cNvPr id="1873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0842"/>
          <a:stretch/>
        </p:blipFill>
        <p:spPr bwMode="auto">
          <a:xfrm>
            <a:off x="-1" y="1828800"/>
            <a:ext cx="9224755" cy="2253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10347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93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09057" y="-475457"/>
            <a:ext cx="3435350" cy="438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3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590800" y="2895600"/>
            <a:ext cx="35052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873687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0" y="0"/>
            <a:ext cx="9118600" cy="2365930"/>
          </a:xfrm>
          <a:solidFill>
            <a:schemeClr val="tx2"/>
          </a:solidFill>
        </p:spPr>
        <p:txBody>
          <a:bodyPr/>
          <a:lstStyle/>
          <a:p>
            <a:pPr algn="l" eaLnBrk="1" hangingPunct="1"/>
            <a:r>
              <a:rPr lang="en-US" dirty="0">
                <a:solidFill>
                  <a:schemeClr val="accent1"/>
                </a:solidFill>
                <a:latin typeface="Arial Black" pitchFamily="34" charset="0"/>
              </a:rPr>
              <a:t> Happy Tuesday that      5/23 </a:t>
            </a:r>
            <a:br>
              <a:rPr lang="en-US" dirty="0">
                <a:solidFill>
                  <a:schemeClr val="accent1"/>
                </a:solidFill>
                <a:latin typeface="Arial Black" pitchFamily="34" charset="0"/>
              </a:rPr>
            </a:br>
            <a:r>
              <a:rPr lang="en-US" dirty="0">
                <a:solidFill>
                  <a:schemeClr val="accent1"/>
                </a:solidFill>
                <a:latin typeface="Arial Black" pitchFamily="34" charset="0"/>
              </a:rPr>
              <a:t> feels like a Thursday</a:t>
            </a:r>
            <a:br>
              <a:rPr lang="en-US" dirty="0">
                <a:solidFill>
                  <a:schemeClr val="accent1"/>
                </a:solidFill>
                <a:latin typeface="Arial Black" pitchFamily="34" charset="0"/>
              </a:rPr>
            </a:br>
            <a:r>
              <a:rPr lang="en-US" sz="5400" dirty="0">
                <a:solidFill>
                  <a:schemeClr val="accent1"/>
                </a:solidFill>
                <a:latin typeface="Arial Narrow" panose="020B0606020202030204" pitchFamily="34" charset="0"/>
              </a:rPr>
              <a:t> (only 4 more AIMs left!)</a:t>
            </a:r>
            <a:endParaRPr lang="en-US" dirty="0">
              <a:solidFill>
                <a:schemeClr val="accent1"/>
              </a:solidFill>
              <a:latin typeface="Arial Narrow" panose="020B0606020202030204" pitchFamily="34" charset="0"/>
            </a:endParaRPr>
          </a:p>
        </p:txBody>
      </p:sp>
      <p:sp>
        <p:nvSpPr>
          <p:cNvPr id="50179" name="Rectangle 5"/>
          <p:cNvSpPr>
            <a:spLocks noChangeArrowheads="1"/>
          </p:cNvSpPr>
          <p:nvPr/>
        </p:nvSpPr>
        <p:spPr bwMode="auto">
          <a:xfrm>
            <a:off x="46682" y="2303398"/>
            <a:ext cx="9050636" cy="2800767"/>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4400" b="0" dirty="0">
                <a:solidFill>
                  <a:srgbClr val="FFFFFF"/>
                </a:solidFill>
                <a:latin typeface="Arial Narrow" pitchFamily="34" charset="0"/>
              </a:rPr>
              <a:t>Let’s complete the last candy challenge </a:t>
            </a:r>
            <a:br>
              <a:rPr lang="en-US" sz="4400" b="0" dirty="0">
                <a:solidFill>
                  <a:srgbClr val="FFFFFF"/>
                </a:solidFill>
                <a:latin typeface="Arial Narrow" pitchFamily="34" charset="0"/>
              </a:rPr>
            </a:br>
            <a:r>
              <a:rPr lang="en-US" sz="4400" b="0" dirty="0">
                <a:solidFill>
                  <a:srgbClr val="FFFF00"/>
                </a:solidFill>
                <a:latin typeface="Arial Narrow" pitchFamily="34" charset="0"/>
              </a:rPr>
              <a:t>page 281</a:t>
            </a:r>
            <a:br>
              <a:rPr lang="en-US" sz="4400" b="0" dirty="0">
                <a:solidFill>
                  <a:srgbClr val="FFFFFF"/>
                </a:solidFill>
                <a:latin typeface="Arial Narrow" pitchFamily="34" charset="0"/>
              </a:rPr>
            </a:br>
            <a:r>
              <a:rPr lang="en-US" sz="4400" b="0" dirty="0">
                <a:solidFill>
                  <a:srgbClr val="FFFFFF"/>
                </a:solidFill>
                <a:latin typeface="Arial Narrow" pitchFamily="34" charset="0"/>
              </a:rPr>
              <a:t>Show me when you are done and then work on yellow packet</a:t>
            </a:r>
            <a:endParaRPr lang="en-US" sz="800" b="0" dirty="0">
              <a:solidFill>
                <a:srgbClr val="FFFFFF"/>
              </a:solidFill>
              <a:latin typeface="Arial Narrow" pitchFamily="34" charset="0"/>
            </a:endParaRPr>
          </a:p>
        </p:txBody>
      </p:sp>
      <p:sp>
        <p:nvSpPr>
          <p:cNvPr id="5" name="Rectangle 5">
            <a:extLst>
              <a:ext uri="{FF2B5EF4-FFF2-40B4-BE49-F238E27FC236}">
                <a16:creationId xmlns:a16="http://schemas.microsoft.com/office/drawing/2014/main" id="{158EB035-3090-4E9D-B322-06C093A5D59E}"/>
              </a:ext>
            </a:extLst>
          </p:cNvPr>
          <p:cNvSpPr>
            <a:spLocks noChangeArrowheads="1"/>
          </p:cNvSpPr>
          <p:nvPr/>
        </p:nvSpPr>
        <p:spPr bwMode="auto">
          <a:xfrm>
            <a:off x="67964" y="5288340"/>
            <a:ext cx="9050636" cy="1446550"/>
          </a:xfrm>
          <a:prstGeom prst="rect">
            <a:avLst/>
          </a:prstGeom>
          <a:solidFill>
            <a:schemeClr val="tx1"/>
          </a:solidFill>
          <a:ln>
            <a:noFill/>
          </a:ln>
          <a:effectLst/>
        </p:spPr>
        <p:txBody>
          <a:bodyPr wrap="square">
            <a:spAutoFit/>
          </a:bodyPr>
          <a:lstStyle/>
          <a:p>
            <a:r>
              <a:rPr lang="en-US" sz="4400" b="0" dirty="0">
                <a:solidFill>
                  <a:srgbClr val="66FF33"/>
                </a:solidFill>
                <a:latin typeface="Arial Narrow" pitchFamily="34" charset="0"/>
              </a:rPr>
              <a:t>Make sure to have first Regents Review assignment completed by TOMORROW</a:t>
            </a:r>
            <a:endParaRPr lang="en-US" sz="800" b="0" dirty="0">
              <a:solidFill>
                <a:srgbClr val="66FF33"/>
              </a:solidFill>
              <a:latin typeface="Arial Narrow" pitchFamily="34" charset="0"/>
            </a:endParaRPr>
          </a:p>
        </p:txBody>
      </p:sp>
    </p:spTree>
    <p:extLst>
      <p:ext uri="{BB962C8B-B14F-4D97-AF65-F5344CB8AC3E}">
        <p14:creationId xmlns:p14="http://schemas.microsoft.com/office/powerpoint/2010/main" val="18155694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grpSp>
        <p:nvGrpSpPr>
          <p:cNvPr id="79874" name="Group 2"/>
          <p:cNvGrpSpPr>
            <a:grpSpLocks/>
          </p:cNvGrpSpPr>
          <p:nvPr/>
        </p:nvGrpSpPr>
        <p:grpSpPr bwMode="auto">
          <a:xfrm>
            <a:off x="0" y="304800"/>
            <a:ext cx="9144000" cy="6248400"/>
            <a:chOff x="0" y="0"/>
            <a:chExt cx="5760" cy="3936"/>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1"/>
          <p:cNvSpPr/>
          <p:nvPr/>
        </p:nvSpPr>
        <p:spPr bwMode="auto">
          <a:xfrm>
            <a:off x="661146" y="4648200"/>
            <a:ext cx="786653"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6" name="Rectangle 5"/>
          <p:cNvSpPr/>
          <p:nvPr/>
        </p:nvSpPr>
        <p:spPr bwMode="auto">
          <a:xfrm>
            <a:off x="152400" y="1516794"/>
            <a:ext cx="224118" cy="3398106"/>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7" name="Freeform 6"/>
          <p:cNvSpPr/>
          <p:nvPr/>
        </p:nvSpPr>
        <p:spPr bwMode="auto">
          <a:xfrm>
            <a:off x="358655" y="1512245"/>
            <a:ext cx="7436223" cy="3665363"/>
          </a:xfrm>
          <a:custGeom>
            <a:avLst/>
            <a:gdLst>
              <a:gd name="connsiteX0" fmla="*/ 0 w 7436223"/>
              <a:gd name="connsiteY0" fmla="*/ 6013 h 3860887"/>
              <a:gd name="connsiteX1" fmla="*/ 389964 w 7436223"/>
              <a:gd name="connsiteY1" fmla="*/ 19460 h 3860887"/>
              <a:gd name="connsiteX2" fmla="*/ 605117 w 7436223"/>
              <a:gd name="connsiteY2" fmla="*/ 167377 h 3860887"/>
              <a:gd name="connsiteX3" fmla="*/ 699247 w 7436223"/>
              <a:gd name="connsiteY3" fmla="*/ 476660 h 3860887"/>
              <a:gd name="connsiteX4" fmla="*/ 1237129 w 7436223"/>
              <a:gd name="connsiteY4" fmla="*/ 3623271 h 3860887"/>
              <a:gd name="connsiteX5" fmla="*/ 1748117 w 7436223"/>
              <a:gd name="connsiteY5" fmla="*/ 3636719 h 3860887"/>
              <a:gd name="connsiteX6" fmla="*/ 7436223 w 7436223"/>
              <a:gd name="connsiteY6" fmla="*/ 3636719 h 3860887"/>
              <a:gd name="connsiteX0" fmla="*/ 0 w 7436223"/>
              <a:gd name="connsiteY0" fmla="*/ 6013 h 3680546"/>
              <a:gd name="connsiteX1" fmla="*/ 389964 w 7436223"/>
              <a:gd name="connsiteY1" fmla="*/ 19460 h 3680546"/>
              <a:gd name="connsiteX2" fmla="*/ 605117 w 7436223"/>
              <a:gd name="connsiteY2" fmla="*/ 167377 h 3680546"/>
              <a:gd name="connsiteX3" fmla="*/ 699247 w 7436223"/>
              <a:gd name="connsiteY3" fmla="*/ 476660 h 3680546"/>
              <a:gd name="connsiteX4" fmla="*/ 1129553 w 7436223"/>
              <a:gd name="connsiteY4" fmla="*/ 3045048 h 3680546"/>
              <a:gd name="connsiteX5" fmla="*/ 1748117 w 7436223"/>
              <a:gd name="connsiteY5" fmla="*/ 3636719 h 3680546"/>
              <a:gd name="connsiteX6" fmla="*/ 7436223 w 7436223"/>
              <a:gd name="connsiteY6" fmla="*/ 3636719 h 3680546"/>
              <a:gd name="connsiteX0" fmla="*/ 0 w 7436223"/>
              <a:gd name="connsiteY0" fmla="*/ 6013 h 3731346"/>
              <a:gd name="connsiteX1" fmla="*/ 389964 w 7436223"/>
              <a:gd name="connsiteY1" fmla="*/ 19460 h 3731346"/>
              <a:gd name="connsiteX2" fmla="*/ 605117 w 7436223"/>
              <a:gd name="connsiteY2" fmla="*/ 167377 h 3731346"/>
              <a:gd name="connsiteX3" fmla="*/ 699247 w 7436223"/>
              <a:gd name="connsiteY3" fmla="*/ 476660 h 3731346"/>
              <a:gd name="connsiteX4" fmla="*/ 1048871 w 7436223"/>
              <a:gd name="connsiteY4" fmla="*/ 2359248 h 3731346"/>
              <a:gd name="connsiteX5" fmla="*/ 1748117 w 7436223"/>
              <a:gd name="connsiteY5" fmla="*/ 3636719 h 3731346"/>
              <a:gd name="connsiteX6" fmla="*/ 7436223 w 7436223"/>
              <a:gd name="connsiteY6" fmla="*/ 3636719 h 3731346"/>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2595282 w 7436223"/>
              <a:gd name="connsiteY5" fmla="*/ 3663613 h 3751738"/>
              <a:gd name="connsiteX6" fmla="*/ 7436223 w 7436223"/>
              <a:gd name="connsiteY6" fmla="*/ 3636719 h 3751738"/>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1573305 w 7436223"/>
              <a:gd name="connsiteY5" fmla="*/ 3179519 h 3751738"/>
              <a:gd name="connsiteX6" fmla="*/ 2595282 w 7436223"/>
              <a:gd name="connsiteY6" fmla="*/ 3663613 h 3751738"/>
              <a:gd name="connsiteX7" fmla="*/ 7436223 w 7436223"/>
              <a:gd name="connsiteY7" fmla="*/ 3636719 h 3751738"/>
              <a:gd name="connsiteX0" fmla="*/ 0 w 7436223"/>
              <a:gd name="connsiteY0" fmla="*/ 6013 h 3750931"/>
              <a:gd name="connsiteX1" fmla="*/ 389964 w 7436223"/>
              <a:gd name="connsiteY1" fmla="*/ 19460 h 3750931"/>
              <a:gd name="connsiteX2" fmla="*/ 605117 w 7436223"/>
              <a:gd name="connsiteY2" fmla="*/ 167377 h 3750931"/>
              <a:gd name="connsiteX3" fmla="*/ 699247 w 7436223"/>
              <a:gd name="connsiteY3" fmla="*/ 476660 h 3750931"/>
              <a:gd name="connsiteX4" fmla="*/ 1048871 w 7436223"/>
              <a:gd name="connsiteY4" fmla="*/ 2359248 h 3750931"/>
              <a:gd name="connsiteX5" fmla="*/ 1317810 w 7436223"/>
              <a:gd name="connsiteY5" fmla="*/ 3650166 h 3750931"/>
              <a:gd name="connsiteX6" fmla="*/ 2595282 w 7436223"/>
              <a:gd name="connsiteY6" fmla="*/ 3663613 h 3750931"/>
              <a:gd name="connsiteX7" fmla="*/ 7436223 w 7436223"/>
              <a:gd name="connsiteY7" fmla="*/ 3636719 h 3750931"/>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1531 h 3664173"/>
              <a:gd name="connsiteX1" fmla="*/ 389964 w 7436223"/>
              <a:gd name="connsiteY1" fmla="*/ 14978 h 3664173"/>
              <a:gd name="connsiteX2" fmla="*/ 437029 w 7436223"/>
              <a:gd name="connsiteY2" fmla="*/ 17920 h 3664173"/>
              <a:gd name="connsiteX3" fmla="*/ 605117 w 7436223"/>
              <a:gd name="connsiteY3" fmla="*/ 162895 h 3664173"/>
              <a:gd name="connsiteX4" fmla="*/ 699247 w 7436223"/>
              <a:gd name="connsiteY4" fmla="*/ 472178 h 3664173"/>
              <a:gd name="connsiteX5" fmla="*/ 1048871 w 7436223"/>
              <a:gd name="connsiteY5" fmla="*/ 2354766 h 3664173"/>
              <a:gd name="connsiteX6" fmla="*/ 1317810 w 7436223"/>
              <a:gd name="connsiteY6" fmla="*/ 3645684 h 3664173"/>
              <a:gd name="connsiteX7" fmla="*/ 2595282 w 7436223"/>
              <a:gd name="connsiteY7" fmla="*/ 3659131 h 3664173"/>
              <a:gd name="connsiteX8" fmla="*/ 7436223 w 7436223"/>
              <a:gd name="connsiteY8" fmla="*/ 3632237 h 3664173"/>
              <a:gd name="connsiteX0" fmla="*/ 0 w 7436223"/>
              <a:gd name="connsiteY0" fmla="*/ 2240 h 3664882"/>
              <a:gd name="connsiteX1" fmla="*/ 368533 w 7436223"/>
              <a:gd name="connsiteY1" fmla="*/ 8543 h 3664882"/>
              <a:gd name="connsiteX2" fmla="*/ 437029 w 7436223"/>
              <a:gd name="connsiteY2" fmla="*/ 18629 h 3664882"/>
              <a:gd name="connsiteX3" fmla="*/ 605117 w 7436223"/>
              <a:gd name="connsiteY3" fmla="*/ 163604 h 3664882"/>
              <a:gd name="connsiteX4" fmla="*/ 699247 w 7436223"/>
              <a:gd name="connsiteY4" fmla="*/ 472887 h 3664882"/>
              <a:gd name="connsiteX5" fmla="*/ 1048871 w 7436223"/>
              <a:gd name="connsiteY5" fmla="*/ 2355475 h 3664882"/>
              <a:gd name="connsiteX6" fmla="*/ 1317810 w 7436223"/>
              <a:gd name="connsiteY6" fmla="*/ 3646393 h 3664882"/>
              <a:gd name="connsiteX7" fmla="*/ 2595282 w 7436223"/>
              <a:gd name="connsiteY7" fmla="*/ 3659840 h 3664882"/>
              <a:gd name="connsiteX8" fmla="*/ 7436223 w 7436223"/>
              <a:gd name="connsiteY8" fmla="*/ 3632946 h 3664882"/>
              <a:gd name="connsiteX0" fmla="*/ 0 w 7436223"/>
              <a:gd name="connsiteY0" fmla="*/ 2463 h 3665105"/>
              <a:gd name="connsiteX1" fmla="*/ 368533 w 7436223"/>
              <a:gd name="connsiteY1" fmla="*/ 8766 h 3665105"/>
              <a:gd name="connsiteX2" fmla="*/ 487035 w 7436223"/>
              <a:gd name="connsiteY2" fmla="*/ 28377 h 3665105"/>
              <a:gd name="connsiteX3" fmla="*/ 605117 w 7436223"/>
              <a:gd name="connsiteY3" fmla="*/ 163827 h 3665105"/>
              <a:gd name="connsiteX4" fmla="*/ 699247 w 7436223"/>
              <a:gd name="connsiteY4" fmla="*/ 473110 h 3665105"/>
              <a:gd name="connsiteX5" fmla="*/ 1048871 w 7436223"/>
              <a:gd name="connsiteY5" fmla="*/ 2355698 h 3665105"/>
              <a:gd name="connsiteX6" fmla="*/ 1317810 w 7436223"/>
              <a:gd name="connsiteY6" fmla="*/ 3646616 h 3665105"/>
              <a:gd name="connsiteX7" fmla="*/ 2595282 w 7436223"/>
              <a:gd name="connsiteY7" fmla="*/ 3660063 h 3665105"/>
              <a:gd name="connsiteX8" fmla="*/ 7436223 w 7436223"/>
              <a:gd name="connsiteY8" fmla="*/ 3633169 h 3665105"/>
              <a:gd name="connsiteX0" fmla="*/ 0 w 7436223"/>
              <a:gd name="connsiteY0" fmla="*/ 9505 h 3672147"/>
              <a:gd name="connsiteX1" fmla="*/ 380439 w 7436223"/>
              <a:gd name="connsiteY1" fmla="*/ 1520 h 3672147"/>
              <a:gd name="connsiteX2" fmla="*/ 487035 w 7436223"/>
              <a:gd name="connsiteY2" fmla="*/ 35419 h 3672147"/>
              <a:gd name="connsiteX3" fmla="*/ 605117 w 7436223"/>
              <a:gd name="connsiteY3" fmla="*/ 170869 h 3672147"/>
              <a:gd name="connsiteX4" fmla="*/ 699247 w 7436223"/>
              <a:gd name="connsiteY4" fmla="*/ 480152 h 3672147"/>
              <a:gd name="connsiteX5" fmla="*/ 1048871 w 7436223"/>
              <a:gd name="connsiteY5" fmla="*/ 2362740 h 3672147"/>
              <a:gd name="connsiteX6" fmla="*/ 1317810 w 7436223"/>
              <a:gd name="connsiteY6" fmla="*/ 3653658 h 3672147"/>
              <a:gd name="connsiteX7" fmla="*/ 2595282 w 7436223"/>
              <a:gd name="connsiteY7" fmla="*/ 3667105 h 3672147"/>
              <a:gd name="connsiteX8" fmla="*/ 7436223 w 7436223"/>
              <a:gd name="connsiteY8" fmla="*/ 3640211 h 3672147"/>
              <a:gd name="connsiteX0" fmla="*/ 0 w 7436223"/>
              <a:gd name="connsiteY0" fmla="*/ 4567 h 3667209"/>
              <a:gd name="connsiteX1" fmla="*/ 382820 w 7436223"/>
              <a:gd name="connsiteY1" fmla="*/ 3726 h 3667209"/>
              <a:gd name="connsiteX2" fmla="*/ 487035 w 7436223"/>
              <a:gd name="connsiteY2" fmla="*/ 30481 h 3667209"/>
              <a:gd name="connsiteX3" fmla="*/ 605117 w 7436223"/>
              <a:gd name="connsiteY3" fmla="*/ 165931 h 3667209"/>
              <a:gd name="connsiteX4" fmla="*/ 699247 w 7436223"/>
              <a:gd name="connsiteY4" fmla="*/ 475214 h 3667209"/>
              <a:gd name="connsiteX5" fmla="*/ 1048871 w 7436223"/>
              <a:gd name="connsiteY5" fmla="*/ 2357802 h 3667209"/>
              <a:gd name="connsiteX6" fmla="*/ 1317810 w 7436223"/>
              <a:gd name="connsiteY6" fmla="*/ 3648720 h 3667209"/>
              <a:gd name="connsiteX7" fmla="*/ 2595282 w 7436223"/>
              <a:gd name="connsiteY7" fmla="*/ 3662167 h 3667209"/>
              <a:gd name="connsiteX8" fmla="*/ 7436223 w 7436223"/>
              <a:gd name="connsiteY8" fmla="*/ 3635273 h 3667209"/>
              <a:gd name="connsiteX0" fmla="*/ 0 w 7436223"/>
              <a:gd name="connsiteY0" fmla="*/ 5162 h 3667804"/>
              <a:gd name="connsiteX1" fmla="*/ 382820 w 7436223"/>
              <a:gd name="connsiteY1" fmla="*/ 4321 h 3667804"/>
              <a:gd name="connsiteX2" fmla="*/ 487035 w 7436223"/>
              <a:gd name="connsiteY2" fmla="*/ 40601 h 3667804"/>
              <a:gd name="connsiteX3" fmla="*/ 605117 w 7436223"/>
              <a:gd name="connsiteY3" fmla="*/ 166526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10126 h 3672768"/>
              <a:gd name="connsiteX1" fmla="*/ 382820 w 7436223"/>
              <a:gd name="connsiteY1" fmla="*/ 9285 h 3672768"/>
              <a:gd name="connsiteX2" fmla="*/ 487035 w 7436223"/>
              <a:gd name="connsiteY2" fmla="*/ 45565 h 3672768"/>
              <a:gd name="connsiteX3" fmla="*/ 699247 w 7436223"/>
              <a:gd name="connsiteY3" fmla="*/ 480773 h 3672768"/>
              <a:gd name="connsiteX4" fmla="*/ 1048871 w 7436223"/>
              <a:gd name="connsiteY4" fmla="*/ 2363361 h 3672768"/>
              <a:gd name="connsiteX5" fmla="*/ 1317810 w 7436223"/>
              <a:gd name="connsiteY5" fmla="*/ 3654279 h 3672768"/>
              <a:gd name="connsiteX6" fmla="*/ 2595282 w 7436223"/>
              <a:gd name="connsiteY6" fmla="*/ 3667726 h 3672768"/>
              <a:gd name="connsiteX7" fmla="*/ 7436223 w 7436223"/>
              <a:gd name="connsiteY7" fmla="*/ 3640832 h 3672768"/>
              <a:gd name="connsiteX0" fmla="*/ 0 w 7436223"/>
              <a:gd name="connsiteY0" fmla="*/ 11572 h 3674214"/>
              <a:gd name="connsiteX1" fmla="*/ 382820 w 7436223"/>
              <a:gd name="connsiteY1" fmla="*/ 10731 h 3674214"/>
              <a:gd name="connsiteX2" fmla="*/ 584666 w 7436223"/>
              <a:gd name="connsiteY2" fmla="*/ 137498 h 3674214"/>
              <a:gd name="connsiteX3" fmla="*/ 699247 w 7436223"/>
              <a:gd name="connsiteY3" fmla="*/ 482219 h 3674214"/>
              <a:gd name="connsiteX4" fmla="*/ 1048871 w 7436223"/>
              <a:gd name="connsiteY4" fmla="*/ 2364807 h 3674214"/>
              <a:gd name="connsiteX5" fmla="*/ 1317810 w 7436223"/>
              <a:gd name="connsiteY5" fmla="*/ 3655725 h 3674214"/>
              <a:gd name="connsiteX6" fmla="*/ 2595282 w 7436223"/>
              <a:gd name="connsiteY6" fmla="*/ 3669172 h 3674214"/>
              <a:gd name="connsiteX7" fmla="*/ 7436223 w 7436223"/>
              <a:gd name="connsiteY7" fmla="*/ 3642278 h 3674214"/>
              <a:gd name="connsiteX0" fmla="*/ 0 w 7436223"/>
              <a:gd name="connsiteY0" fmla="*/ 11051 h 3673693"/>
              <a:gd name="connsiteX1" fmla="*/ 382820 w 7436223"/>
              <a:gd name="connsiteY1" fmla="*/ 10210 h 3673693"/>
              <a:gd name="connsiteX2" fmla="*/ 567997 w 7436223"/>
              <a:gd name="connsiteY2" fmla="*/ 129834 h 3673693"/>
              <a:gd name="connsiteX3" fmla="*/ 699247 w 7436223"/>
              <a:gd name="connsiteY3" fmla="*/ 481698 h 3673693"/>
              <a:gd name="connsiteX4" fmla="*/ 1048871 w 7436223"/>
              <a:gd name="connsiteY4" fmla="*/ 2364286 h 3673693"/>
              <a:gd name="connsiteX5" fmla="*/ 1317810 w 7436223"/>
              <a:gd name="connsiteY5" fmla="*/ 3655204 h 3673693"/>
              <a:gd name="connsiteX6" fmla="*/ 2595282 w 7436223"/>
              <a:gd name="connsiteY6" fmla="*/ 3668651 h 3673693"/>
              <a:gd name="connsiteX7" fmla="*/ 7436223 w 7436223"/>
              <a:gd name="connsiteY7" fmla="*/ 3641757 h 3673693"/>
              <a:gd name="connsiteX0" fmla="*/ 0 w 7436223"/>
              <a:gd name="connsiteY0" fmla="*/ 10011 h 3672653"/>
              <a:gd name="connsiteX1" fmla="*/ 382820 w 7436223"/>
              <a:gd name="connsiteY1" fmla="*/ 9170 h 3672653"/>
              <a:gd name="connsiteX2" fmla="*/ 553710 w 7436223"/>
              <a:gd name="connsiteY2" fmla="*/ 114506 h 3672653"/>
              <a:gd name="connsiteX3" fmla="*/ 699247 w 7436223"/>
              <a:gd name="connsiteY3" fmla="*/ 480658 h 3672653"/>
              <a:gd name="connsiteX4" fmla="*/ 1048871 w 7436223"/>
              <a:gd name="connsiteY4" fmla="*/ 2363246 h 3672653"/>
              <a:gd name="connsiteX5" fmla="*/ 1317810 w 7436223"/>
              <a:gd name="connsiteY5" fmla="*/ 3654164 h 3672653"/>
              <a:gd name="connsiteX6" fmla="*/ 2595282 w 7436223"/>
              <a:gd name="connsiteY6" fmla="*/ 3667611 h 3672653"/>
              <a:gd name="connsiteX7" fmla="*/ 7436223 w 7436223"/>
              <a:gd name="connsiteY7" fmla="*/ 3640717 h 3672653"/>
              <a:gd name="connsiteX0" fmla="*/ 0 w 7436223"/>
              <a:gd name="connsiteY0" fmla="*/ 5953 h 3668595"/>
              <a:gd name="connsiteX1" fmla="*/ 382820 w 7436223"/>
              <a:gd name="connsiteY1" fmla="*/ 5112 h 3668595"/>
              <a:gd name="connsiteX2" fmla="*/ 553710 w 7436223"/>
              <a:gd name="connsiteY2" fmla="*/ 110448 h 3668595"/>
              <a:gd name="connsiteX3" fmla="*/ 699247 w 7436223"/>
              <a:gd name="connsiteY3" fmla="*/ 476600 h 3668595"/>
              <a:gd name="connsiteX4" fmla="*/ 1048871 w 7436223"/>
              <a:gd name="connsiteY4" fmla="*/ 2359188 h 3668595"/>
              <a:gd name="connsiteX5" fmla="*/ 1317810 w 7436223"/>
              <a:gd name="connsiteY5" fmla="*/ 3650106 h 3668595"/>
              <a:gd name="connsiteX6" fmla="*/ 2595282 w 7436223"/>
              <a:gd name="connsiteY6" fmla="*/ 3663553 h 3668595"/>
              <a:gd name="connsiteX7" fmla="*/ 7436223 w 7436223"/>
              <a:gd name="connsiteY7" fmla="*/ 3636659 h 3668595"/>
              <a:gd name="connsiteX0" fmla="*/ 0 w 7436223"/>
              <a:gd name="connsiteY0" fmla="*/ 9837 h 3672479"/>
              <a:gd name="connsiteX1" fmla="*/ 382820 w 7436223"/>
              <a:gd name="connsiteY1" fmla="*/ 8996 h 3672479"/>
              <a:gd name="connsiteX2" fmla="*/ 563235 w 7436223"/>
              <a:gd name="connsiteY2" fmla="*/ 111951 h 3672479"/>
              <a:gd name="connsiteX3" fmla="*/ 699247 w 7436223"/>
              <a:gd name="connsiteY3" fmla="*/ 480484 h 3672479"/>
              <a:gd name="connsiteX4" fmla="*/ 1048871 w 7436223"/>
              <a:gd name="connsiteY4" fmla="*/ 2363072 h 3672479"/>
              <a:gd name="connsiteX5" fmla="*/ 1317810 w 7436223"/>
              <a:gd name="connsiteY5" fmla="*/ 3653990 h 3672479"/>
              <a:gd name="connsiteX6" fmla="*/ 2595282 w 7436223"/>
              <a:gd name="connsiteY6" fmla="*/ 3667437 h 3672479"/>
              <a:gd name="connsiteX7" fmla="*/ 7436223 w 7436223"/>
              <a:gd name="connsiteY7"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65617 w 7436223"/>
              <a:gd name="connsiteY3" fmla="*/ 116715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27517 w 7436223"/>
              <a:gd name="connsiteY3" fmla="*/ 85758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4712 h 3667354"/>
              <a:gd name="connsiteX1" fmla="*/ 382820 w 7436223"/>
              <a:gd name="connsiteY1" fmla="*/ 3871 h 3667354"/>
              <a:gd name="connsiteX2" fmla="*/ 463223 w 7436223"/>
              <a:gd name="connsiteY2" fmla="*/ 33007 h 3667354"/>
              <a:gd name="connsiteX3" fmla="*/ 527517 w 7436223"/>
              <a:gd name="connsiteY3" fmla="*/ 80633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672773 w 7436223"/>
              <a:gd name="connsiteY6" fmla="*/ 346906 h 3666927"/>
              <a:gd name="connsiteX7" fmla="*/ 1048871 w 7436223"/>
              <a:gd name="connsiteY7" fmla="*/ 2357520 h 3666927"/>
              <a:gd name="connsiteX8" fmla="*/ 1317810 w 7436223"/>
              <a:gd name="connsiteY8" fmla="*/ 3648438 h 3666927"/>
              <a:gd name="connsiteX9" fmla="*/ 2595282 w 7436223"/>
              <a:gd name="connsiteY9" fmla="*/ 3661885 h 3666927"/>
              <a:gd name="connsiteX10" fmla="*/ 7436223 w 7436223"/>
              <a:gd name="connsiteY10"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672773 w 7436223"/>
              <a:gd name="connsiteY5" fmla="*/ 346906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18130 h 3680772"/>
              <a:gd name="connsiteX1" fmla="*/ 382820 w 7436223"/>
              <a:gd name="connsiteY1" fmla="*/ 17289 h 3680772"/>
              <a:gd name="connsiteX2" fmla="*/ 432267 w 7436223"/>
              <a:gd name="connsiteY2" fmla="*/ 27376 h 3680772"/>
              <a:gd name="connsiteX3" fmla="*/ 680197 w 7436223"/>
              <a:gd name="connsiteY3" fmla="*/ 353045 h 3680772"/>
              <a:gd name="connsiteX4" fmla="*/ 1048871 w 7436223"/>
              <a:gd name="connsiteY4" fmla="*/ 2371365 h 3680772"/>
              <a:gd name="connsiteX5" fmla="*/ 1317810 w 7436223"/>
              <a:gd name="connsiteY5" fmla="*/ 3662283 h 3680772"/>
              <a:gd name="connsiteX6" fmla="*/ 2595282 w 7436223"/>
              <a:gd name="connsiteY6" fmla="*/ 3675730 h 3680772"/>
              <a:gd name="connsiteX7" fmla="*/ 7436223 w 7436223"/>
              <a:gd name="connsiteY7" fmla="*/ 3648836 h 3680772"/>
              <a:gd name="connsiteX0" fmla="*/ 0 w 7436223"/>
              <a:gd name="connsiteY0" fmla="*/ 26972 h 3689614"/>
              <a:gd name="connsiteX1" fmla="*/ 382820 w 7436223"/>
              <a:gd name="connsiteY1" fmla="*/ 26131 h 3689614"/>
              <a:gd name="connsiteX2" fmla="*/ 680197 w 7436223"/>
              <a:gd name="connsiteY2" fmla="*/ 361887 h 3689614"/>
              <a:gd name="connsiteX3" fmla="*/ 1048871 w 7436223"/>
              <a:gd name="connsiteY3" fmla="*/ 2380207 h 3689614"/>
              <a:gd name="connsiteX4" fmla="*/ 1317810 w 7436223"/>
              <a:gd name="connsiteY4" fmla="*/ 3671125 h 3689614"/>
              <a:gd name="connsiteX5" fmla="*/ 2595282 w 7436223"/>
              <a:gd name="connsiteY5" fmla="*/ 3684572 h 3689614"/>
              <a:gd name="connsiteX6" fmla="*/ 7436223 w 7436223"/>
              <a:gd name="connsiteY6" fmla="*/ 3657678 h 3689614"/>
              <a:gd name="connsiteX0" fmla="*/ 0 w 7436223"/>
              <a:gd name="connsiteY0" fmla="*/ 49335 h 3711977"/>
              <a:gd name="connsiteX1" fmla="*/ 511408 w 7436223"/>
              <a:gd name="connsiteY1" fmla="*/ 19919 h 3711977"/>
              <a:gd name="connsiteX2" fmla="*/ 680197 w 7436223"/>
              <a:gd name="connsiteY2" fmla="*/ 384250 h 3711977"/>
              <a:gd name="connsiteX3" fmla="*/ 1048871 w 7436223"/>
              <a:gd name="connsiteY3" fmla="*/ 2402570 h 3711977"/>
              <a:gd name="connsiteX4" fmla="*/ 1317810 w 7436223"/>
              <a:gd name="connsiteY4" fmla="*/ 3693488 h 3711977"/>
              <a:gd name="connsiteX5" fmla="*/ 2595282 w 7436223"/>
              <a:gd name="connsiteY5" fmla="*/ 3706935 h 3711977"/>
              <a:gd name="connsiteX6" fmla="*/ 7436223 w 7436223"/>
              <a:gd name="connsiteY6" fmla="*/ 3680041 h 3711977"/>
              <a:gd name="connsiteX0" fmla="*/ 0 w 7436223"/>
              <a:gd name="connsiteY0" fmla="*/ 55476 h 3718118"/>
              <a:gd name="connsiteX1" fmla="*/ 511408 w 7436223"/>
              <a:gd name="connsiteY1" fmla="*/ 26060 h 3718118"/>
              <a:gd name="connsiteX2" fmla="*/ 680197 w 7436223"/>
              <a:gd name="connsiteY2" fmla="*/ 390391 h 3718118"/>
              <a:gd name="connsiteX3" fmla="*/ 1048871 w 7436223"/>
              <a:gd name="connsiteY3" fmla="*/ 2408711 h 3718118"/>
              <a:gd name="connsiteX4" fmla="*/ 1317810 w 7436223"/>
              <a:gd name="connsiteY4" fmla="*/ 3699629 h 3718118"/>
              <a:gd name="connsiteX5" fmla="*/ 2595282 w 7436223"/>
              <a:gd name="connsiteY5" fmla="*/ 3713076 h 3718118"/>
              <a:gd name="connsiteX6" fmla="*/ 7436223 w 7436223"/>
              <a:gd name="connsiteY6" fmla="*/ 3686182 h 3718118"/>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3606 h 3666248"/>
              <a:gd name="connsiteX1" fmla="*/ 680197 w 7436223"/>
              <a:gd name="connsiteY1" fmla="*/ 338521 h 3666248"/>
              <a:gd name="connsiteX2" fmla="*/ 1048871 w 7436223"/>
              <a:gd name="connsiteY2" fmla="*/ 2356841 h 3666248"/>
              <a:gd name="connsiteX3" fmla="*/ 1317810 w 7436223"/>
              <a:gd name="connsiteY3" fmla="*/ 3647759 h 3666248"/>
              <a:gd name="connsiteX4" fmla="*/ 2595282 w 7436223"/>
              <a:gd name="connsiteY4" fmla="*/ 3661206 h 3666248"/>
              <a:gd name="connsiteX5" fmla="*/ 7436223 w 7436223"/>
              <a:gd name="connsiteY5" fmla="*/ 3634312 h 3666248"/>
              <a:gd name="connsiteX0" fmla="*/ 0 w 7436223"/>
              <a:gd name="connsiteY0" fmla="*/ 0 h 3662642"/>
              <a:gd name="connsiteX1" fmla="*/ 432267 w 7436223"/>
              <a:gd name="connsiteY1" fmla="*/ 54490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9341 h 3671983"/>
              <a:gd name="connsiteX1" fmla="*/ 429886 w 7436223"/>
              <a:gd name="connsiteY1" fmla="*/ 28112 h 3671983"/>
              <a:gd name="connsiteX2" fmla="*/ 680197 w 7436223"/>
              <a:gd name="connsiteY2" fmla="*/ 344256 h 3671983"/>
              <a:gd name="connsiteX3" fmla="*/ 1048871 w 7436223"/>
              <a:gd name="connsiteY3" fmla="*/ 2362576 h 3671983"/>
              <a:gd name="connsiteX4" fmla="*/ 1317810 w 7436223"/>
              <a:gd name="connsiteY4" fmla="*/ 3653494 h 3671983"/>
              <a:gd name="connsiteX5" fmla="*/ 2595282 w 7436223"/>
              <a:gd name="connsiteY5" fmla="*/ 3666941 h 3671983"/>
              <a:gd name="connsiteX6" fmla="*/ 7436223 w 7436223"/>
              <a:gd name="connsiteY6" fmla="*/ 3640047 h 3671983"/>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7855 h 3670497"/>
              <a:gd name="connsiteX1" fmla="*/ 344161 w 7436223"/>
              <a:gd name="connsiteY1" fmla="*/ 12339 h 3670497"/>
              <a:gd name="connsiteX2" fmla="*/ 680197 w 7436223"/>
              <a:gd name="connsiteY2" fmla="*/ 342770 h 3670497"/>
              <a:gd name="connsiteX3" fmla="*/ 1048871 w 7436223"/>
              <a:gd name="connsiteY3" fmla="*/ 2361090 h 3670497"/>
              <a:gd name="connsiteX4" fmla="*/ 1317810 w 7436223"/>
              <a:gd name="connsiteY4" fmla="*/ 3652008 h 3670497"/>
              <a:gd name="connsiteX5" fmla="*/ 2595282 w 7436223"/>
              <a:gd name="connsiteY5" fmla="*/ 3665455 h 3670497"/>
              <a:gd name="connsiteX6" fmla="*/ 7436223 w 7436223"/>
              <a:gd name="connsiteY6" fmla="*/ 3638561 h 3670497"/>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6555 h 3669197"/>
              <a:gd name="connsiteX1" fmla="*/ 344161 w 7436223"/>
              <a:gd name="connsiteY1" fmla="*/ 11039 h 3669197"/>
              <a:gd name="connsiteX2" fmla="*/ 680197 w 7436223"/>
              <a:gd name="connsiteY2" fmla="*/ 341470 h 3669197"/>
              <a:gd name="connsiteX3" fmla="*/ 1048871 w 7436223"/>
              <a:gd name="connsiteY3" fmla="*/ 2359790 h 3669197"/>
              <a:gd name="connsiteX4" fmla="*/ 1317810 w 7436223"/>
              <a:gd name="connsiteY4" fmla="*/ 3650708 h 3669197"/>
              <a:gd name="connsiteX5" fmla="*/ 2595282 w 7436223"/>
              <a:gd name="connsiteY5" fmla="*/ 3664155 h 3669197"/>
              <a:gd name="connsiteX6" fmla="*/ 7436223 w 7436223"/>
              <a:gd name="connsiteY6" fmla="*/ 3637261 h 3669197"/>
              <a:gd name="connsiteX0" fmla="*/ 0 w 7436223"/>
              <a:gd name="connsiteY0" fmla="*/ 12725 h 3675367"/>
              <a:gd name="connsiteX1" fmla="*/ 344161 w 7436223"/>
              <a:gd name="connsiteY1" fmla="*/ 10066 h 3675367"/>
              <a:gd name="connsiteX2" fmla="*/ 680197 w 7436223"/>
              <a:gd name="connsiteY2" fmla="*/ 347640 h 3675367"/>
              <a:gd name="connsiteX3" fmla="*/ 1048871 w 7436223"/>
              <a:gd name="connsiteY3" fmla="*/ 2365960 h 3675367"/>
              <a:gd name="connsiteX4" fmla="*/ 1317810 w 7436223"/>
              <a:gd name="connsiteY4" fmla="*/ 3656878 h 3675367"/>
              <a:gd name="connsiteX5" fmla="*/ 2595282 w 7436223"/>
              <a:gd name="connsiteY5" fmla="*/ 3670325 h 3675367"/>
              <a:gd name="connsiteX6" fmla="*/ 7436223 w 7436223"/>
              <a:gd name="connsiteY6" fmla="*/ 3643431 h 3675367"/>
              <a:gd name="connsiteX0" fmla="*/ 0 w 7436223"/>
              <a:gd name="connsiteY0" fmla="*/ 6505 h 3669147"/>
              <a:gd name="connsiteX1" fmla="*/ 344161 w 7436223"/>
              <a:gd name="connsiteY1" fmla="*/ 3846 h 3669147"/>
              <a:gd name="connsiteX2" fmla="*/ 680197 w 7436223"/>
              <a:gd name="connsiteY2" fmla="*/ 341420 h 3669147"/>
              <a:gd name="connsiteX3" fmla="*/ 1048871 w 7436223"/>
              <a:gd name="connsiteY3" fmla="*/ 2359740 h 3669147"/>
              <a:gd name="connsiteX4" fmla="*/ 1317810 w 7436223"/>
              <a:gd name="connsiteY4" fmla="*/ 3650658 h 3669147"/>
              <a:gd name="connsiteX5" fmla="*/ 2595282 w 7436223"/>
              <a:gd name="connsiteY5" fmla="*/ 3664105 h 3669147"/>
              <a:gd name="connsiteX6" fmla="*/ 7436223 w 7436223"/>
              <a:gd name="connsiteY6" fmla="*/ 3637211 h 3669147"/>
              <a:gd name="connsiteX0" fmla="*/ 0 w 7436223"/>
              <a:gd name="connsiteY0" fmla="*/ 2721 h 3665363"/>
              <a:gd name="connsiteX1" fmla="*/ 344161 w 7436223"/>
              <a:gd name="connsiteY1" fmla="*/ 62 h 3665363"/>
              <a:gd name="connsiteX2" fmla="*/ 680197 w 7436223"/>
              <a:gd name="connsiteY2" fmla="*/ 337636 h 3665363"/>
              <a:gd name="connsiteX3" fmla="*/ 1048871 w 7436223"/>
              <a:gd name="connsiteY3" fmla="*/ 2355956 h 3665363"/>
              <a:gd name="connsiteX4" fmla="*/ 1317810 w 7436223"/>
              <a:gd name="connsiteY4" fmla="*/ 3646874 h 3665363"/>
              <a:gd name="connsiteX5" fmla="*/ 2595282 w 7436223"/>
              <a:gd name="connsiteY5" fmla="*/ 3660321 h 3665363"/>
              <a:gd name="connsiteX6" fmla="*/ 7436223 w 7436223"/>
              <a:gd name="connsiteY6" fmla="*/ 3633427 h 366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36223" h="3665363">
                <a:moveTo>
                  <a:pt x="0" y="2721"/>
                </a:moveTo>
                <a:cubicBezTo>
                  <a:pt x="72045" y="11803"/>
                  <a:pt x="214128" y="-989"/>
                  <a:pt x="344161" y="62"/>
                </a:cubicBezTo>
                <a:cubicBezTo>
                  <a:pt x="347989" y="8256"/>
                  <a:pt x="562745" y="-55013"/>
                  <a:pt x="680197" y="337636"/>
                </a:cubicBezTo>
                <a:cubicBezTo>
                  <a:pt x="797649" y="730285"/>
                  <a:pt x="942602" y="1804416"/>
                  <a:pt x="1048871" y="2355956"/>
                </a:cubicBezTo>
                <a:cubicBezTo>
                  <a:pt x="1156377" y="2906211"/>
                  <a:pt x="1140758" y="3402585"/>
                  <a:pt x="1317810" y="3646874"/>
                </a:cubicBezTo>
                <a:cubicBezTo>
                  <a:pt x="1710015" y="3676009"/>
                  <a:pt x="1575547" y="3662562"/>
                  <a:pt x="2595282" y="3660321"/>
                </a:cubicBezTo>
                <a:lnTo>
                  <a:pt x="7436223" y="3633427"/>
                </a:lnTo>
              </a:path>
            </a:pathLst>
          </a:cu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0" name="Rectangle 9"/>
          <p:cNvSpPr/>
          <p:nvPr/>
        </p:nvSpPr>
        <p:spPr bwMode="auto">
          <a:xfrm>
            <a:off x="2819400" y="5181600"/>
            <a:ext cx="1295400" cy="2667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3" name="Rectangle 12"/>
          <p:cNvSpPr/>
          <p:nvPr/>
        </p:nvSpPr>
        <p:spPr bwMode="auto">
          <a:xfrm>
            <a:off x="2819400" y="1535844"/>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4" name="Rectangle 13"/>
          <p:cNvSpPr/>
          <p:nvPr/>
        </p:nvSpPr>
        <p:spPr bwMode="auto">
          <a:xfrm>
            <a:off x="2819400" y="2743200"/>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 name="Rectangle 2"/>
          <p:cNvSpPr/>
          <p:nvPr/>
        </p:nvSpPr>
        <p:spPr>
          <a:xfrm>
            <a:off x="4168085" y="937853"/>
            <a:ext cx="416615" cy="769441"/>
          </a:xfrm>
          <a:prstGeom prst="rect">
            <a:avLst/>
          </a:prstGeom>
          <a:noFill/>
        </p:spPr>
        <p:txBody>
          <a:bodyPr wrap="square" lIns="91440" tIns="45720" rIns="91440" bIns="45720">
            <a:spAutoFit/>
          </a:bodyPr>
          <a:lstStyle/>
          <a:p>
            <a:r>
              <a:rPr lang="en-US" sz="4400" b="0" dirty="0">
                <a:ln w="18415" cmpd="sng">
                  <a:solidFill>
                    <a:srgbClr val="000000"/>
                  </a:solidFill>
                  <a:prstDash val="solid"/>
                </a:ln>
                <a:solidFill>
                  <a:srgbClr val="FF0000"/>
                </a:solidFill>
                <a:effectLst>
                  <a:outerShdw blurRad="63500" dir="3600000" algn="tl" rotWithShape="0">
                    <a:srgbClr val="000000">
                      <a:alpha val="70000"/>
                    </a:srgbClr>
                  </a:outerShdw>
                </a:effectLst>
              </a:rPr>
              <a:t>x</a:t>
            </a:r>
          </a:p>
        </p:txBody>
      </p:sp>
      <p:sp>
        <p:nvSpPr>
          <p:cNvPr id="15" name="Rectangle 14"/>
          <p:cNvSpPr/>
          <p:nvPr/>
        </p:nvSpPr>
        <p:spPr>
          <a:xfrm>
            <a:off x="4177610" y="2616732"/>
            <a:ext cx="416615" cy="769441"/>
          </a:xfrm>
          <a:prstGeom prst="rect">
            <a:avLst/>
          </a:prstGeom>
          <a:noFill/>
        </p:spPr>
        <p:txBody>
          <a:bodyPr wrap="square" lIns="91440" tIns="45720" rIns="91440" bIns="45720">
            <a:spAutoFit/>
          </a:bodyPr>
          <a:lstStyle/>
          <a:p>
            <a:r>
              <a:rPr lang="en-US" sz="4400" b="0" dirty="0">
                <a:ln w="18415" cmpd="sng">
                  <a:solidFill>
                    <a:srgbClr val="000000"/>
                  </a:solidFill>
                  <a:prstDash val="solid"/>
                </a:ln>
                <a:solidFill>
                  <a:srgbClr val="FF0000"/>
                </a:solidFill>
                <a:effectLst>
                  <a:outerShdw blurRad="63500" dir="3600000" algn="tl" rotWithShape="0">
                    <a:srgbClr val="000000">
                      <a:alpha val="70000"/>
                    </a:srgbClr>
                  </a:outerShdw>
                </a:effectLst>
              </a:rPr>
              <a:t>x</a:t>
            </a:r>
          </a:p>
        </p:txBody>
      </p:sp>
      <p:sp>
        <p:nvSpPr>
          <p:cNvPr id="16" name="Rectangle 15"/>
          <p:cNvSpPr/>
          <p:nvPr/>
        </p:nvSpPr>
        <p:spPr bwMode="auto">
          <a:xfrm>
            <a:off x="13447" y="5524500"/>
            <a:ext cx="1295400" cy="26670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7" name="Rectangle 16"/>
          <p:cNvSpPr/>
          <p:nvPr/>
        </p:nvSpPr>
        <p:spPr bwMode="auto">
          <a:xfrm>
            <a:off x="5105400" y="828675"/>
            <a:ext cx="833718" cy="13335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4" name="Freeform 23"/>
          <p:cNvSpPr/>
          <p:nvPr/>
        </p:nvSpPr>
        <p:spPr bwMode="auto">
          <a:xfrm>
            <a:off x="736979" y="1296537"/>
            <a:ext cx="2101755" cy="1552885"/>
          </a:xfrm>
          <a:custGeom>
            <a:avLst/>
            <a:gdLst>
              <a:gd name="connsiteX0" fmla="*/ 0 w 2101755"/>
              <a:gd name="connsiteY0" fmla="*/ 0 h 1542995"/>
              <a:gd name="connsiteX1" fmla="*/ 313899 w 2101755"/>
              <a:gd name="connsiteY1" fmla="*/ 177421 h 1542995"/>
              <a:gd name="connsiteX2" fmla="*/ 491320 w 2101755"/>
              <a:gd name="connsiteY2" fmla="*/ 559559 h 1542995"/>
              <a:gd name="connsiteX3" fmla="*/ 818866 w 2101755"/>
              <a:gd name="connsiteY3" fmla="*/ 1378424 h 1542995"/>
              <a:gd name="connsiteX4" fmla="*/ 1050878 w 2101755"/>
              <a:gd name="connsiteY4" fmla="*/ 1528550 h 1542995"/>
              <a:gd name="connsiteX5" fmla="*/ 2101755 w 2101755"/>
              <a:gd name="connsiteY5" fmla="*/ 1528550 h 1542995"/>
              <a:gd name="connsiteX0" fmla="*/ 0 w 2101755"/>
              <a:gd name="connsiteY0" fmla="*/ 0 h 1551301"/>
              <a:gd name="connsiteX1" fmla="*/ 313899 w 2101755"/>
              <a:gd name="connsiteY1" fmla="*/ 177421 h 1551301"/>
              <a:gd name="connsiteX2" fmla="*/ 491320 w 2101755"/>
              <a:gd name="connsiteY2" fmla="*/ 559559 h 1551301"/>
              <a:gd name="connsiteX3" fmla="*/ 818866 w 2101755"/>
              <a:gd name="connsiteY3" fmla="*/ 1378424 h 1551301"/>
              <a:gd name="connsiteX4" fmla="*/ 1158034 w 2101755"/>
              <a:gd name="connsiteY4" fmla="*/ 1540456 h 1551301"/>
              <a:gd name="connsiteX5" fmla="*/ 2101755 w 2101755"/>
              <a:gd name="connsiteY5" fmla="*/ 1528550 h 1551301"/>
              <a:gd name="connsiteX0" fmla="*/ 0 w 2101755"/>
              <a:gd name="connsiteY0" fmla="*/ 0 h 1552885"/>
              <a:gd name="connsiteX1" fmla="*/ 313899 w 2101755"/>
              <a:gd name="connsiteY1" fmla="*/ 177421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 name="connsiteX0" fmla="*/ 0 w 2101755"/>
              <a:gd name="connsiteY0" fmla="*/ 0 h 1552885"/>
              <a:gd name="connsiteX1" fmla="*/ 309136 w 2101755"/>
              <a:gd name="connsiteY1" fmla="*/ 194090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1755" h="1552885">
                <a:moveTo>
                  <a:pt x="0" y="0"/>
                </a:moveTo>
                <a:cubicBezTo>
                  <a:pt x="116006" y="42080"/>
                  <a:pt x="227249" y="100830"/>
                  <a:pt x="309136" y="194090"/>
                </a:cubicBezTo>
                <a:cubicBezTo>
                  <a:pt x="391023" y="287350"/>
                  <a:pt x="407159" y="365742"/>
                  <a:pt x="491320" y="559559"/>
                </a:cubicBezTo>
                <a:cubicBezTo>
                  <a:pt x="575481" y="753376"/>
                  <a:pt x="702984" y="1193509"/>
                  <a:pt x="814103" y="1356992"/>
                </a:cubicBezTo>
                <a:cubicBezTo>
                  <a:pt x="925222" y="1520475"/>
                  <a:pt x="943425" y="1511863"/>
                  <a:pt x="1158034" y="1540456"/>
                </a:cubicBezTo>
                <a:cubicBezTo>
                  <a:pt x="1372643" y="1569049"/>
                  <a:pt x="1683224" y="1541060"/>
                  <a:pt x="2101755" y="1528550"/>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5" name="Freeform 24"/>
          <p:cNvSpPr/>
          <p:nvPr/>
        </p:nvSpPr>
        <p:spPr bwMode="auto">
          <a:xfrm>
            <a:off x="750627" y="1105469"/>
            <a:ext cx="2088107" cy="514152"/>
          </a:xfrm>
          <a:custGeom>
            <a:avLst/>
            <a:gdLst>
              <a:gd name="connsiteX0" fmla="*/ 0 w 2088107"/>
              <a:gd name="connsiteY0" fmla="*/ 0 h 512300"/>
              <a:gd name="connsiteX1" fmla="*/ 491319 w 2088107"/>
              <a:gd name="connsiteY1" fmla="*/ 327546 h 512300"/>
              <a:gd name="connsiteX2" fmla="*/ 1023582 w 2088107"/>
              <a:gd name="connsiteY2" fmla="*/ 491319 h 512300"/>
              <a:gd name="connsiteX3" fmla="*/ 2088107 w 2088107"/>
              <a:gd name="connsiteY3" fmla="*/ 504967 h 512300"/>
              <a:gd name="connsiteX0" fmla="*/ 0 w 2088107"/>
              <a:gd name="connsiteY0" fmla="*/ 0 h 514152"/>
              <a:gd name="connsiteX1" fmla="*/ 507988 w 2088107"/>
              <a:gd name="connsiteY1" fmla="*/ 296589 h 514152"/>
              <a:gd name="connsiteX2" fmla="*/ 1023582 w 2088107"/>
              <a:gd name="connsiteY2" fmla="*/ 491319 h 514152"/>
              <a:gd name="connsiteX3" fmla="*/ 2088107 w 2088107"/>
              <a:gd name="connsiteY3" fmla="*/ 504967 h 514152"/>
              <a:gd name="connsiteX0" fmla="*/ 0 w 2088107"/>
              <a:gd name="connsiteY0" fmla="*/ 0 h 514152"/>
              <a:gd name="connsiteX1" fmla="*/ 163773 w 2088107"/>
              <a:gd name="connsiteY1" fmla="*/ 108969 h 514152"/>
              <a:gd name="connsiteX2" fmla="*/ 507988 w 2088107"/>
              <a:gd name="connsiteY2" fmla="*/ 296589 h 514152"/>
              <a:gd name="connsiteX3" fmla="*/ 1023582 w 2088107"/>
              <a:gd name="connsiteY3" fmla="*/ 491319 h 514152"/>
              <a:gd name="connsiteX4" fmla="*/ 2088107 w 2088107"/>
              <a:gd name="connsiteY4" fmla="*/ 504967 h 514152"/>
              <a:gd name="connsiteX0" fmla="*/ 0 w 2088107"/>
              <a:gd name="connsiteY0" fmla="*/ 0 h 514152"/>
              <a:gd name="connsiteX1" fmla="*/ 185204 w 2088107"/>
              <a:gd name="connsiteY1" fmla="*/ 78012 h 514152"/>
              <a:gd name="connsiteX2" fmla="*/ 507988 w 2088107"/>
              <a:gd name="connsiteY2" fmla="*/ 296589 h 514152"/>
              <a:gd name="connsiteX3" fmla="*/ 1023582 w 2088107"/>
              <a:gd name="connsiteY3" fmla="*/ 491319 h 514152"/>
              <a:gd name="connsiteX4" fmla="*/ 2088107 w 2088107"/>
              <a:gd name="connsiteY4" fmla="*/ 504967 h 514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107" h="514152">
                <a:moveTo>
                  <a:pt x="0" y="0"/>
                </a:moveTo>
                <a:cubicBezTo>
                  <a:pt x="27296" y="18162"/>
                  <a:pt x="100539" y="28581"/>
                  <a:pt x="185204" y="78012"/>
                </a:cubicBezTo>
                <a:cubicBezTo>
                  <a:pt x="269869" y="127444"/>
                  <a:pt x="368259" y="227705"/>
                  <a:pt x="507988" y="296589"/>
                </a:cubicBezTo>
                <a:cubicBezTo>
                  <a:pt x="647717" y="365473"/>
                  <a:pt x="760229" y="456589"/>
                  <a:pt x="1023582" y="491319"/>
                </a:cubicBezTo>
                <a:cubicBezTo>
                  <a:pt x="1286935" y="526049"/>
                  <a:pt x="1688910" y="512928"/>
                  <a:pt x="2088107" y="504967"/>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6" name="Rectangle 25"/>
          <p:cNvSpPr/>
          <p:nvPr/>
        </p:nvSpPr>
        <p:spPr bwMode="auto">
          <a:xfrm>
            <a:off x="2524125" y="914400"/>
            <a:ext cx="487362"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7" name="Rectangle 26"/>
          <p:cNvSpPr/>
          <p:nvPr/>
        </p:nvSpPr>
        <p:spPr bwMode="auto">
          <a:xfrm>
            <a:off x="2676525" y="1066799"/>
            <a:ext cx="243681" cy="609601"/>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8" name="Rectangle 27"/>
          <p:cNvSpPr/>
          <p:nvPr/>
        </p:nvSpPr>
        <p:spPr bwMode="auto">
          <a:xfrm>
            <a:off x="2696368" y="2057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9" name="Rectangle 28"/>
          <p:cNvSpPr/>
          <p:nvPr/>
        </p:nvSpPr>
        <p:spPr bwMode="auto">
          <a:xfrm>
            <a:off x="2696368" y="2362200"/>
            <a:ext cx="152400" cy="1524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0" name="Rectangle 29"/>
          <p:cNvSpPr/>
          <p:nvPr/>
        </p:nvSpPr>
        <p:spPr bwMode="auto">
          <a:xfrm>
            <a:off x="2689225" y="2819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1" name="Rectangle 30"/>
          <p:cNvSpPr/>
          <p:nvPr/>
        </p:nvSpPr>
        <p:spPr bwMode="auto">
          <a:xfrm>
            <a:off x="2696368" y="32003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2" name="Rectangle 31"/>
          <p:cNvSpPr/>
          <p:nvPr/>
        </p:nvSpPr>
        <p:spPr bwMode="auto">
          <a:xfrm>
            <a:off x="2691606" y="33527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3" name="Rectangle 32"/>
          <p:cNvSpPr/>
          <p:nvPr/>
        </p:nvSpPr>
        <p:spPr bwMode="auto">
          <a:xfrm>
            <a:off x="2682081" y="36576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4" name="Rectangle 33"/>
          <p:cNvSpPr/>
          <p:nvPr/>
        </p:nvSpPr>
        <p:spPr bwMode="auto">
          <a:xfrm>
            <a:off x="2696368" y="41148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5" name="Rectangle 34"/>
          <p:cNvSpPr/>
          <p:nvPr/>
        </p:nvSpPr>
        <p:spPr bwMode="auto">
          <a:xfrm>
            <a:off x="2701131" y="4352925"/>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6" name="Rectangle 35"/>
          <p:cNvSpPr/>
          <p:nvPr/>
        </p:nvSpPr>
        <p:spPr bwMode="auto">
          <a:xfrm>
            <a:off x="2691606" y="4724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7" name="Rectangle 36"/>
          <p:cNvSpPr/>
          <p:nvPr/>
        </p:nvSpPr>
        <p:spPr bwMode="auto">
          <a:xfrm>
            <a:off x="2710656" y="5101408"/>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Tree>
    <p:extLst>
      <p:ext uri="{BB962C8B-B14F-4D97-AF65-F5344CB8AC3E}">
        <p14:creationId xmlns:p14="http://schemas.microsoft.com/office/powerpoint/2010/main" val="26593816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pic>
        <p:nvPicPr>
          <p:cNvPr id="188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1" y="1219200"/>
            <a:ext cx="9116719"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5106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grpSp>
        <p:nvGrpSpPr>
          <p:cNvPr id="79874" name="Group 2"/>
          <p:cNvGrpSpPr>
            <a:grpSpLocks/>
          </p:cNvGrpSpPr>
          <p:nvPr/>
        </p:nvGrpSpPr>
        <p:grpSpPr bwMode="auto">
          <a:xfrm>
            <a:off x="0" y="304800"/>
            <a:ext cx="9144000" cy="6248400"/>
            <a:chOff x="0" y="0"/>
            <a:chExt cx="5760" cy="3936"/>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9150981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grpSp>
        <p:nvGrpSpPr>
          <p:cNvPr id="79874" name="Group 2"/>
          <p:cNvGrpSpPr>
            <a:grpSpLocks/>
          </p:cNvGrpSpPr>
          <p:nvPr/>
        </p:nvGrpSpPr>
        <p:grpSpPr bwMode="auto">
          <a:xfrm>
            <a:off x="0" y="304800"/>
            <a:ext cx="9144000" cy="6248400"/>
            <a:chOff x="0" y="0"/>
            <a:chExt cx="5760" cy="3936"/>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1"/>
          <p:cNvSpPr/>
          <p:nvPr/>
        </p:nvSpPr>
        <p:spPr bwMode="auto">
          <a:xfrm>
            <a:off x="661146" y="4648200"/>
            <a:ext cx="786653"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6" name="Rectangle 5"/>
          <p:cNvSpPr/>
          <p:nvPr/>
        </p:nvSpPr>
        <p:spPr bwMode="auto">
          <a:xfrm>
            <a:off x="152400" y="1516794"/>
            <a:ext cx="224118" cy="3398106"/>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7" name="Freeform 6"/>
          <p:cNvSpPr/>
          <p:nvPr/>
        </p:nvSpPr>
        <p:spPr bwMode="auto">
          <a:xfrm>
            <a:off x="358655" y="1512245"/>
            <a:ext cx="7436223" cy="3665363"/>
          </a:xfrm>
          <a:custGeom>
            <a:avLst/>
            <a:gdLst>
              <a:gd name="connsiteX0" fmla="*/ 0 w 7436223"/>
              <a:gd name="connsiteY0" fmla="*/ 6013 h 3860887"/>
              <a:gd name="connsiteX1" fmla="*/ 389964 w 7436223"/>
              <a:gd name="connsiteY1" fmla="*/ 19460 h 3860887"/>
              <a:gd name="connsiteX2" fmla="*/ 605117 w 7436223"/>
              <a:gd name="connsiteY2" fmla="*/ 167377 h 3860887"/>
              <a:gd name="connsiteX3" fmla="*/ 699247 w 7436223"/>
              <a:gd name="connsiteY3" fmla="*/ 476660 h 3860887"/>
              <a:gd name="connsiteX4" fmla="*/ 1237129 w 7436223"/>
              <a:gd name="connsiteY4" fmla="*/ 3623271 h 3860887"/>
              <a:gd name="connsiteX5" fmla="*/ 1748117 w 7436223"/>
              <a:gd name="connsiteY5" fmla="*/ 3636719 h 3860887"/>
              <a:gd name="connsiteX6" fmla="*/ 7436223 w 7436223"/>
              <a:gd name="connsiteY6" fmla="*/ 3636719 h 3860887"/>
              <a:gd name="connsiteX0" fmla="*/ 0 w 7436223"/>
              <a:gd name="connsiteY0" fmla="*/ 6013 h 3680546"/>
              <a:gd name="connsiteX1" fmla="*/ 389964 w 7436223"/>
              <a:gd name="connsiteY1" fmla="*/ 19460 h 3680546"/>
              <a:gd name="connsiteX2" fmla="*/ 605117 w 7436223"/>
              <a:gd name="connsiteY2" fmla="*/ 167377 h 3680546"/>
              <a:gd name="connsiteX3" fmla="*/ 699247 w 7436223"/>
              <a:gd name="connsiteY3" fmla="*/ 476660 h 3680546"/>
              <a:gd name="connsiteX4" fmla="*/ 1129553 w 7436223"/>
              <a:gd name="connsiteY4" fmla="*/ 3045048 h 3680546"/>
              <a:gd name="connsiteX5" fmla="*/ 1748117 w 7436223"/>
              <a:gd name="connsiteY5" fmla="*/ 3636719 h 3680546"/>
              <a:gd name="connsiteX6" fmla="*/ 7436223 w 7436223"/>
              <a:gd name="connsiteY6" fmla="*/ 3636719 h 3680546"/>
              <a:gd name="connsiteX0" fmla="*/ 0 w 7436223"/>
              <a:gd name="connsiteY0" fmla="*/ 6013 h 3731346"/>
              <a:gd name="connsiteX1" fmla="*/ 389964 w 7436223"/>
              <a:gd name="connsiteY1" fmla="*/ 19460 h 3731346"/>
              <a:gd name="connsiteX2" fmla="*/ 605117 w 7436223"/>
              <a:gd name="connsiteY2" fmla="*/ 167377 h 3731346"/>
              <a:gd name="connsiteX3" fmla="*/ 699247 w 7436223"/>
              <a:gd name="connsiteY3" fmla="*/ 476660 h 3731346"/>
              <a:gd name="connsiteX4" fmla="*/ 1048871 w 7436223"/>
              <a:gd name="connsiteY4" fmla="*/ 2359248 h 3731346"/>
              <a:gd name="connsiteX5" fmla="*/ 1748117 w 7436223"/>
              <a:gd name="connsiteY5" fmla="*/ 3636719 h 3731346"/>
              <a:gd name="connsiteX6" fmla="*/ 7436223 w 7436223"/>
              <a:gd name="connsiteY6" fmla="*/ 3636719 h 3731346"/>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2595282 w 7436223"/>
              <a:gd name="connsiteY5" fmla="*/ 3663613 h 3751738"/>
              <a:gd name="connsiteX6" fmla="*/ 7436223 w 7436223"/>
              <a:gd name="connsiteY6" fmla="*/ 3636719 h 3751738"/>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1573305 w 7436223"/>
              <a:gd name="connsiteY5" fmla="*/ 3179519 h 3751738"/>
              <a:gd name="connsiteX6" fmla="*/ 2595282 w 7436223"/>
              <a:gd name="connsiteY6" fmla="*/ 3663613 h 3751738"/>
              <a:gd name="connsiteX7" fmla="*/ 7436223 w 7436223"/>
              <a:gd name="connsiteY7" fmla="*/ 3636719 h 3751738"/>
              <a:gd name="connsiteX0" fmla="*/ 0 w 7436223"/>
              <a:gd name="connsiteY0" fmla="*/ 6013 h 3750931"/>
              <a:gd name="connsiteX1" fmla="*/ 389964 w 7436223"/>
              <a:gd name="connsiteY1" fmla="*/ 19460 h 3750931"/>
              <a:gd name="connsiteX2" fmla="*/ 605117 w 7436223"/>
              <a:gd name="connsiteY2" fmla="*/ 167377 h 3750931"/>
              <a:gd name="connsiteX3" fmla="*/ 699247 w 7436223"/>
              <a:gd name="connsiteY3" fmla="*/ 476660 h 3750931"/>
              <a:gd name="connsiteX4" fmla="*/ 1048871 w 7436223"/>
              <a:gd name="connsiteY4" fmla="*/ 2359248 h 3750931"/>
              <a:gd name="connsiteX5" fmla="*/ 1317810 w 7436223"/>
              <a:gd name="connsiteY5" fmla="*/ 3650166 h 3750931"/>
              <a:gd name="connsiteX6" fmla="*/ 2595282 w 7436223"/>
              <a:gd name="connsiteY6" fmla="*/ 3663613 h 3750931"/>
              <a:gd name="connsiteX7" fmla="*/ 7436223 w 7436223"/>
              <a:gd name="connsiteY7" fmla="*/ 3636719 h 3750931"/>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1531 h 3664173"/>
              <a:gd name="connsiteX1" fmla="*/ 389964 w 7436223"/>
              <a:gd name="connsiteY1" fmla="*/ 14978 h 3664173"/>
              <a:gd name="connsiteX2" fmla="*/ 437029 w 7436223"/>
              <a:gd name="connsiteY2" fmla="*/ 17920 h 3664173"/>
              <a:gd name="connsiteX3" fmla="*/ 605117 w 7436223"/>
              <a:gd name="connsiteY3" fmla="*/ 162895 h 3664173"/>
              <a:gd name="connsiteX4" fmla="*/ 699247 w 7436223"/>
              <a:gd name="connsiteY4" fmla="*/ 472178 h 3664173"/>
              <a:gd name="connsiteX5" fmla="*/ 1048871 w 7436223"/>
              <a:gd name="connsiteY5" fmla="*/ 2354766 h 3664173"/>
              <a:gd name="connsiteX6" fmla="*/ 1317810 w 7436223"/>
              <a:gd name="connsiteY6" fmla="*/ 3645684 h 3664173"/>
              <a:gd name="connsiteX7" fmla="*/ 2595282 w 7436223"/>
              <a:gd name="connsiteY7" fmla="*/ 3659131 h 3664173"/>
              <a:gd name="connsiteX8" fmla="*/ 7436223 w 7436223"/>
              <a:gd name="connsiteY8" fmla="*/ 3632237 h 3664173"/>
              <a:gd name="connsiteX0" fmla="*/ 0 w 7436223"/>
              <a:gd name="connsiteY0" fmla="*/ 2240 h 3664882"/>
              <a:gd name="connsiteX1" fmla="*/ 368533 w 7436223"/>
              <a:gd name="connsiteY1" fmla="*/ 8543 h 3664882"/>
              <a:gd name="connsiteX2" fmla="*/ 437029 w 7436223"/>
              <a:gd name="connsiteY2" fmla="*/ 18629 h 3664882"/>
              <a:gd name="connsiteX3" fmla="*/ 605117 w 7436223"/>
              <a:gd name="connsiteY3" fmla="*/ 163604 h 3664882"/>
              <a:gd name="connsiteX4" fmla="*/ 699247 w 7436223"/>
              <a:gd name="connsiteY4" fmla="*/ 472887 h 3664882"/>
              <a:gd name="connsiteX5" fmla="*/ 1048871 w 7436223"/>
              <a:gd name="connsiteY5" fmla="*/ 2355475 h 3664882"/>
              <a:gd name="connsiteX6" fmla="*/ 1317810 w 7436223"/>
              <a:gd name="connsiteY6" fmla="*/ 3646393 h 3664882"/>
              <a:gd name="connsiteX7" fmla="*/ 2595282 w 7436223"/>
              <a:gd name="connsiteY7" fmla="*/ 3659840 h 3664882"/>
              <a:gd name="connsiteX8" fmla="*/ 7436223 w 7436223"/>
              <a:gd name="connsiteY8" fmla="*/ 3632946 h 3664882"/>
              <a:gd name="connsiteX0" fmla="*/ 0 w 7436223"/>
              <a:gd name="connsiteY0" fmla="*/ 2463 h 3665105"/>
              <a:gd name="connsiteX1" fmla="*/ 368533 w 7436223"/>
              <a:gd name="connsiteY1" fmla="*/ 8766 h 3665105"/>
              <a:gd name="connsiteX2" fmla="*/ 487035 w 7436223"/>
              <a:gd name="connsiteY2" fmla="*/ 28377 h 3665105"/>
              <a:gd name="connsiteX3" fmla="*/ 605117 w 7436223"/>
              <a:gd name="connsiteY3" fmla="*/ 163827 h 3665105"/>
              <a:gd name="connsiteX4" fmla="*/ 699247 w 7436223"/>
              <a:gd name="connsiteY4" fmla="*/ 473110 h 3665105"/>
              <a:gd name="connsiteX5" fmla="*/ 1048871 w 7436223"/>
              <a:gd name="connsiteY5" fmla="*/ 2355698 h 3665105"/>
              <a:gd name="connsiteX6" fmla="*/ 1317810 w 7436223"/>
              <a:gd name="connsiteY6" fmla="*/ 3646616 h 3665105"/>
              <a:gd name="connsiteX7" fmla="*/ 2595282 w 7436223"/>
              <a:gd name="connsiteY7" fmla="*/ 3660063 h 3665105"/>
              <a:gd name="connsiteX8" fmla="*/ 7436223 w 7436223"/>
              <a:gd name="connsiteY8" fmla="*/ 3633169 h 3665105"/>
              <a:gd name="connsiteX0" fmla="*/ 0 w 7436223"/>
              <a:gd name="connsiteY0" fmla="*/ 9505 h 3672147"/>
              <a:gd name="connsiteX1" fmla="*/ 380439 w 7436223"/>
              <a:gd name="connsiteY1" fmla="*/ 1520 h 3672147"/>
              <a:gd name="connsiteX2" fmla="*/ 487035 w 7436223"/>
              <a:gd name="connsiteY2" fmla="*/ 35419 h 3672147"/>
              <a:gd name="connsiteX3" fmla="*/ 605117 w 7436223"/>
              <a:gd name="connsiteY3" fmla="*/ 170869 h 3672147"/>
              <a:gd name="connsiteX4" fmla="*/ 699247 w 7436223"/>
              <a:gd name="connsiteY4" fmla="*/ 480152 h 3672147"/>
              <a:gd name="connsiteX5" fmla="*/ 1048871 w 7436223"/>
              <a:gd name="connsiteY5" fmla="*/ 2362740 h 3672147"/>
              <a:gd name="connsiteX6" fmla="*/ 1317810 w 7436223"/>
              <a:gd name="connsiteY6" fmla="*/ 3653658 h 3672147"/>
              <a:gd name="connsiteX7" fmla="*/ 2595282 w 7436223"/>
              <a:gd name="connsiteY7" fmla="*/ 3667105 h 3672147"/>
              <a:gd name="connsiteX8" fmla="*/ 7436223 w 7436223"/>
              <a:gd name="connsiteY8" fmla="*/ 3640211 h 3672147"/>
              <a:gd name="connsiteX0" fmla="*/ 0 w 7436223"/>
              <a:gd name="connsiteY0" fmla="*/ 4567 h 3667209"/>
              <a:gd name="connsiteX1" fmla="*/ 382820 w 7436223"/>
              <a:gd name="connsiteY1" fmla="*/ 3726 h 3667209"/>
              <a:gd name="connsiteX2" fmla="*/ 487035 w 7436223"/>
              <a:gd name="connsiteY2" fmla="*/ 30481 h 3667209"/>
              <a:gd name="connsiteX3" fmla="*/ 605117 w 7436223"/>
              <a:gd name="connsiteY3" fmla="*/ 165931 h 3667209"/>
              <a:gd name="connsiteX4" fmla="*/ 699247 w 7436223"/>
              <a:gd name="connsiteY4" fmla="*/ 475214 h 3667209"/>
              <a:gd name="connsiteX5" fmla="*/ 1048871 w 7436223"/>
              <a:gd name="connsiteY5" fmla="*/ 2357802 h 3667209"/>
              <a:gd name="connsiteX6" fmla="*/ 1317810 w 7436223"/>
              <a:gd name="connsiteY6" fmla="*/ 3648720 h 3667209"/>
              <a:gd name="connsiteX7" fmla="*/ 2595282 w 7436223"/>
              <a:gd name="connsiteY7" fmla="*/ 3662167 h 3667209"/>
              <a:gd name="connsiteX8" fmla="*/ 7436223 w 7436223"/>
              <a:gd name="connsiteY8" fmla="*/ 3635273 h 3667209"/>
              <a:gd name="connsiteX0" fmla="*/ 0 w 7436223"/>
              <a:gd name="connsiteY0" fmla="*/ 5162 h 3667804"/>
              <a:gd name="connsiteX1" fmla="*/ 382820 w 7436223"/>
              <a:gd name="connsiteY1" fmla="*/ 4321 h 3667804"/>
              <a:gd name="connsiteX2" fmla="*/ 487035 w 7436223"/>
              <a:gd name="connsiteY2" fmla="*/ 40601 h 3667804"/>
              <a:gd name="connsiteX3" fmla="*/ 605117 w 7436223"/>
              <a:gd name="connsiteY3" fmla="*/ 166526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10126 h 3672768"/>
              <a:gd name="connsiteX1" fmla="*/ 382820 w 7436223"/>
              <a:gd name="connsiteY1" fmla="*/ 9285 h 3672768"/>
              <a:gd name="connsiteX2" fmla="*/ 487035 w 7436223"/>
              <a:gd name="connsiteY2" fmla="*/ 45565 h 3672768"/>
              <a:gd name="connsiteX3" fmla="*/ 699247 w 7436223"/>
              <a:gd name="connsiteY3" fmla="*/ 480773 h 3672768"/>
              <a:gd name="connsiteX4" fmla="*/ 1048871 w 7436223"/>
              <a:gd name="connsiteY4" fmla="*/ 2363361 h 3672768"/>
              <a:gd name="connsiteX5" fmla="*/ 1317810 w 7436223"/>
              <a:gd name="connsiteY5" fmla="*/ 3654279 h 3672768"/>
              <a:gd name="connsiteX6" fmla="*/ 2595282 w 7436223"/>
              <a:gd name="connsiteY6" fmla="*/ 3667726 h 3672768"/>
              <a:gd name="connsiteX7" fmla="*/ 7436223 w 7436223"/>
              <a:gd name="connsiteY7" fmla="*/ 3640832 h 3672768"/>
              <a:gd name="connsiteX0" fmla="*/ 0 w 7436223"/>
              <a:gd name="connsiteY0" fmla="*/ 11572 h 3674214"/>
              <a:gd name="connsiteX1" fmla="*/ 382820 w 7436223"/>
              <a:gd name="connsiteY1" fmla="*/ 10731 h 3674214"/>
              <a:gd name="connsiteX2" fmla="*/ 584666 w 7436223"/>
              <a:gd name="connsiteY2" fmla="*/ 137498 h 3674214"/>
              <a:gd name="connsiteX3" fmla="*/ 699247 w 7436223"/>
              <a:gd name="connsiteY3" fmla="*/ 482219 h 3674214"/>
              <a:gd name="connsiteX4" fmla="*/ 1048871 w 7436223"/>
              <a:gd name="connsiteY4" fmla="*/ 2364807 h 3674214"/>
              <a:gd name="connsiteX5" fmla="*/ 1317810 w 7436223"/>
              <a:gd name="connsiteY5" fmla="*/ 3655725 h 3674214"/>
              <a:gd name="connsiteX6" fmla="*/ 2595282 w 7436223"/>
              <a:gd name="connsiteY6" fmla="*/ 3669172 h 3674214"/>
              <a:gd name="connsiteX7" fmla="*/ 7436223 w 7436223"/>
              <a:gd name="connsiteY7" fmla="*/ 3642278 h 3674214"/>
              <a:gd name="connsiteX0" fmla="*/ 0 w 7436223"/>
              <a:gd name="connsiteY0" fmla="*/ 11051 h 3673693"/>
              <a:gd name="connsiteX1" fmla="*/ 382820 w 7436223"/>
              <a:gd name="connsiteY1" fmla="*/ 10210 h 3673693"/>
              <a:gd name="connsiteX2" fmla="*/ 567997 w 7436223"/>
              <a:gd name="connsiteY2" fmla="*/ 129834 h 3673693"/>
              <a:gd name="connsiteX3" fmla="*/ 699247 w 7436223"/>
              <a:gd name="connsiteY3" fmla="*/ 481698 h 3673693"/>
              <a:gd name="connsiteX4" fmla="*/ 1048871 w 7436223"/>
              <a:gd name="connsiteY4" fmla="*/ 2364286 h 3673693"/>
              <a:gd name="connsiteX5" fmla="*/ 1317810 w 7436223"/>
              <a:gd name="connsiteY5" fmla="*/ 3655204 h 3673693"/>
              <a:gd name="connsiteX6" fmla="*/ 2595282 w 7436223"/>
              <a:gd name="connsiteY6" fmla="*/ 3668651 h 3673693"/>
              <a:gd name="connsiteX7" fmla="*/ 7436223 w 7436223"/>
              <a:gd name="connsiteY7" fmla="*/ 3641757 h 3673693"/>
              <a:gd name="connsiteX0" fmla="*/ 0 w 7436223"/>
              <a:gd name="connsiteY0" fmla="*/ 10011 h 3672653"/>
              <a:gd name="connsiteX1" fmla="*/ 382820 w 7436223"/>
              <a:gd name="connsiteY1" fmla="*/ 9170 h 3672653"/>
              <a:gd name="connsiteX2" fmla="*/ 553710 w 7436223"/>
              <a:gd name="connsiteY2" fmla="*/ 114506 h 3672653"/>
              <a:gd name="connsiteX3" fmla="*/ 699247 w 7436223"/>
              <a:gd name="connsiteY3" fmla="*/ 480658 h 3672653"/>
              <a:gd name="connsiteX4" fmla="*/ 1048871 w 7436223"/>
              <a:gd name="connsiteY4" fmla="*/ 2363246 h 3672653"/>
              <a:gd name="connsiteX5" fmla="*/ 1317810 w 7436223"/>
              <a:gd name="connsiteY5" fmla="*/ 3654164 h 3672653"/>
              <a:gd name="connsiteX6" fmla="*/ 2595282 w 7436223"/>
              <a:gd name="connsiteY6" fmla="*/ 3667611 h 3672653"/>
              <a:gd name="connsiteX7" fmla="*/ 7436223 w 7436223"/>
              <a:gd name="connsiteY7" fmla="*/ 3640717 h 3672653"/>
              <a:gd name="connsiteX0" fmla="*/ 0 w 7436223"/>
              <a:gd name="connsiteY0" fmla="*/ 5953 h 3668595"/>
              <a:gd name="connsiteX1" fmla="*/ 382820 w 7436223"/>
              <a:gd name="connsiteY1" fmla="*/ 5112 h 3668595"/>
              <a:gd name="connsiteX2" fmla="*/ 553710 w 7436223"/>
              <a:gd name="connsiteY2" fmla="*/ 110448 h 3668595"/>
              <a:gd name="connsiteX3" fmla="*/ 699247 w 7436223"/>
              <a:gd name="connsiteY3" fmla="*/ 476600 h 3668595"/>
              <a:gd name="connsiteX4" fmla="*/ 1048871 w 7436223"/>
              <a:gd name="connsiteY4" fmla="*/ 2359188 h 3668595"/>
              <a:gd name="connsiteX5" fmla="*/ 1317810 w 7436223"/>
              <a:gd name="connsiteY5" fmla="*/ 3650106 h 3668595"/>
              <a:gd name="connsiteX6" fmla="*/ 2595282 w 7436223"/>
              <a:gd name="connsiteY6" fmla="*/ 3663553 h 3668595"/>
              <a:gd name="connsiteX7" fmla="*/ 7436223 w 7436223"/>
              <a:gd name="connsiteY7" fmla="*/ 3636659 h 3668595"/>
              <a:gd name="connsiteX0" fmla="*/ 0 w 7436223"/>
              <a:gd name="connsiteY0" fmla="*/ 9837 h 3672479"/>
              <a:gd name="connsiteX1" fmla="*/ 382820 w 7436223"/>
              <a:gd name="connsiteY1" fmla="*/ 8996 h 3672479"/>
              <a:gd name="connsiteX2" fmla="*/ 563235 w 7436223"/>
              <a:gd name="connsiteY2" fmla="*/ 111951 h 3672479"/>
              <a:gd name="connsiteX3" fmla="*/ 699247 w 7436223"/>
              <a:gd name="connsiteY3" fmla="*/ 480484 h 3672479"/>
              <a:gd name="connsiteX4" fmla="*/ 1048871 w 7436223"/>
              <a:gd name="connsiteY4" fmla="*/ 2363072 h 3672479"/>
              <a:gd name="connsiteX5" fmla="*/ 1317810 w 7436223"/>
              <a:gd name="connsiteY5" fmla="*/ 3653990 h 3672479"/>
              <a:gd name="connsiteX6" fmla="*/ 2595282 w 7436223"/>
              <a:gd name="connsiteY6" fmla="*/ 3667437 h 3672479"/>
              <a:gd name="connsiteX7" fmla="*/ 7436223 w 7436223"/>
              <a:gd name="connsiteY7"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65617 w 7436223"/>
              <a:gd name="connsiteY3" fmla="*/ 116715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27517 w 7436223"/>
              <a:gd name="connsiteY3" fmla="*/ 85758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4712 h 3667354"/>
              <a:gd name="connsiteX1" fmla="*/ 382820 w 7436223"/>
              <a:gd name="connsiteY1" fmla="*/ 3871 h 3667354"/>
              <a:gd name="connsiteX2" fmla="*/ 463223 w 7436223"/>
              <a:gd name="connsiteY2" fmla="*/ 33007 h 3667354"/>
              <a:gd name="connsiteX3" fmla="*/ 527517 w 7436223"/>
              <a:gd name="connsiteY3" fmla="*/ 80633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672773 w 7436223"/>
              <a:gd name="connsiteY6" fmla="*/ 346906 h 3666927"/>
              <a:gd name="connsiteX7" fmla="*/ 1048871 w 7436223"/>
              <a:gd name="connsiteY7" fmla="*/ 2357520 h 3666927"/>
              <a:gd name="connsiteX8" fmla="*/ 1317810 w 7436223"/>
              <a:gd name="connsiteY8" fmla="*/ 3648438 h 3666927"/>
              <a:gd name="connsiteX9" fmla="*/ 2595282 w 7436223"/>
              <a:gd name="connsiteY9" fmla="*/ 3661885 h 3666927"/>
              <a:gd name="connsiteX10" fmla="*/ 7436223 w 7436223"/>
              <a:gd name="connsiteY10"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672773 w 7436223"/>
              <a:gd name="connsiteY5" fmla="*/ 346906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18130 h 3680772"/>
              <a:gd name="connsiteX1" fmla="*/ 382820 w 7436223"/>
              <a:gd name="connsiteY1" fmla="*/ 17289 h 3680772"/>
              <a:gd name="connsiteX2" fmla="*/ 432267 w 7436223"/>
              <a:gd name="connsiteY2" fmla="*/ 27376 h 3680772"/>
              <a:gd name="connsiteX3" fmla="*/ 680197 w 7436223"/>
              <a:gd name="connsiteY3" fmla="*/ 353045 h 3680772"/>
              <a:gd name="connsiteX4" fmla="*/ 1048871 w 7436223"/>
              <a:gd name="connsiteY4" fmla="*/ 2371365 h 3680772"/>
              <a:gd name="connsiteX5" fmla="*/ 1317810 w 7436223"/>
              <a:gd name="connsiteY5" fmla="*/ 3662283 h 3680772"/>
              <a:gd name="connsiteX6" fmla="*/ 2595282 w 7436223"/>
              <a:gd name="connsiteY6" fmla="*/ 3675730 h 3680772"/>
              <a:gd name="connsiteX7" fmla="*/ 7436223 w 7436223"/>
              <a:gd name="connsiteY7" fmla="*/ 3648836 h 3680772"/>
              <a:gd name="connsiteX0" fmla="*/ 0 w 7436223"/>
              <a:gd name="connsiteY0" fmla="*/ 26972 h 3689614"/>
              <a:gd name="connsiteX1" fmla="*/ 382820 w 7436223"/>
              <a:gd name="connsiteY1" fmla="*/ 26131 h 3689614"/>
              <a:gd name="connsiteX2" fmla="*/ 680197 w 7436223"/>
              <a:gd name="connsiteY2" fmla="*/ 361887 h 3689614"/>
              <a:gd name="connsiteX3" fmla="*/ 1048871 w 7436223"/>
              <a:gd name="connsiteY3" fmla="*/ 2380207 h 3689614"/>
              <a:gd name="connsiteX4" fmla="*/ 1317810 w 7436223"/>
              <a:gd name="connsiteY4" fmla="*/ 3671125 h 3689614"/>
              <a:gd name="connsiteX5" fmla="*/ 2595282 w 7436223"/>
              <a:gd name="connsiteY5" fmla="*/ 3684572 h 3689614"/>
              <a:gd name="connsiteX6" fmla="*/ 7436223 w 7436223"/>
              <a:gd name="connsiteY6" fmla="*/ 3657678 h 3689614"/>
              <a:gd name="connsiteX0" fmla="*/ 0 w 7436223"/>
              <a:gd name="connsiteY0" fmla="*/ 49335 h 3711977"/>
              <a:gd name="connsiteX1" fmla="*/ 511408 w 7436223"/>
              <a:gd name="connsiteY1" fmla="*/ 19919 h 3711977"/>
              <a:gd name="connsiteX2" fmla="*/ 680197 w 7436223"/>
              <a:gd name="connsiteY2" fmla="*/ 384250 h 3711977"/>
              <a:gd name="connsiteX3" fmla="*/ 1048871 w 7436223"/>
              <a:gd name="connsiteY3" fmla="*/ 2402570 h 3711977"/>
              <a:gd name="connsiteX4" fmla="*/ 1317810 w 7436223"/>
              <a:gd name="connsiteY4" fmla="*/ 3693488 h 3711977"/>
              <a:gd name="connsiteX5" fmla="*/ 2595282 w 7436223"/>
              <a:gd name="connsiteY5" fmla="*/ 3706935 h 3711977"/>
              <a:gd name="connsiteX6" fmla="*/ 7436223 w 7436223"/>
              <a:gd name="connsiteY6" fmla="*/ 3680041 h 3711977"/>
              <a:gd name="connsiteX0" fmla="*/ 0 w 7436223"/>
              <a:gd name="connsiteY0" fmla="*/ 55476 h 3718118"/>
              <a:gd name="connsiteX1" fmla="*/ 511408 w 7436223"/>
              <a:gd name="connsiteY1" fmla="*/ 26060 h 3718118"/>
              <a:gd name="connsiteX2" fmla="*/ 680197 w 7436223"/>
              <a:gd name="connsiteY2" fmla="*/ 390391 h 3718118"/>
              <a:gd name="connsiteX3" fmla="*/ 1048871 w 7436223"/>
              <a:gd name="connsiteY3" fmla="*/ 2408711 h 3718118"/>
              <a:gd name="connsiteX4" fmla="*/ 1317810 w 7436223"/>
              <a:gd name="connsiteY4" fmla="*/ 3699629 h 3718118"/>
              <a:gd name="connsiteX5" fmla="*/ 2595282 w 7436223"/>
              <a:gd name="connsiteY5" fmla="*/ 3713076 h 3718118"/>
              <a:gd name="connsiteX6" fmla="*/ 7436223 w 7436223"/>
              <a:gd name="connsiteY6" fmla="*/ 3686182 h 3718118"/>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3606 h 3666248"/>
              <a:gd name="connsiteX1" fmla="*/ 680197 w 7436223"/>
              <a:gd name="connsiteY1" fmla="*/ 338521 h 3666248"/>
              <a:gd name="connsiteX2" fmla="*/ 1048871 w 7436223"/>
              <a:gd name="connsiteY2" fmla="*/ 2356841 h 3666248"/>
              <a:gd name="connsiteX3" fmla="*/ 1317810 w 7436223"/>
              <a:gd name="connsiteY3" fmla="*/ 3647759 h 3666248"/>
              <a:gd name="connsiteX4" fmla="*/ 2595282 w 7436223"/>
              <a:gd name="connsiteY4" fmla="*/ 3661206 h 3666248"/>
              <a:gd name="connsiteX5" fmla="*/ 7436223 w 7436223"/>
              <a:gd name="connsiteY5" fmla="*/ 3634312 h 3666248"/>
              <a:gd name="connsiteX0" fmla="*/ 0 w 7436223"/>
              <a:gd name="connsiteY0" fmla="*/ 0 h 3662642"/>
              <a:gd name="connsiteX1" fmla="*/ 432267 w 7436223"/>
              <a:gd name="connsiteY1" fmla="*/ 54490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9341 h 3671983"/>
              <a:gd name="connsiteX1" fmla="*/ 429886 w 7436223"/>
              <a:gd name="connsiteY1" fmla="*/ 28112 h 3671983"/>
              <a:gd name="connsiteX2" fmla="*/ 680197 w 7436223"/>
              <a:gd name="connsiteY2" fmla="*/ 344256 h 3671983"/>
              <a:gd name="connsiteX3" fmla="*/ 1048871 w 7436223"/>
              <a:gd name="connsiteY3" fmla="*/ 2362576 h 3671983"/>
              <a:gd name="connsiteX4" fmla="*/ 1317810 w 7436223"/>
              <a:gd name="connsiteY4" fmla="*/ 3653494 h 3671983"/>
              <a:gd name="connsiteX5" fmla="*/ 2595282 w 7436223"/>
              <a:gd name="connsiteY5" fmla="*/ 3666941 h 3671983"/>
              <a:gd name="connsiteX6" fmla="*/ 7436223 w 7436223"/>
              <a:gd name="connsiteY6" fmla="*/ 3640047 h 3671983"/>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7855 h 3670497"/>
              <a:gd name="connsiteX1" fmla="*/ 344161 w 7436223"/>
              <a:gd name="connsiteY1" fmla="*/ 12339 h 3670497"/>
              <a:gd name="connsiteX2" fmla="*/ 680197 w 7436223"/>
              <a:gd name="connsiteY2" fmla="*/ 342770 h 3670497"/>
              <a:gd name="connsiteX3" fmla="*/ 1048871 w 7436223"/>
              <a:gd name="connsiteY3" fmla="*/ 2361090 h 3670497"/>
              <a:gd name="connsiteX4" fmla="*/ 1317810 w 7436223"/>
              <a:gd name="connsiteY4" fmla="*/ 3652008 h 3670497"/>
              <a:gd name="connsiteX5" fmla="*/ 2595282 w 7436223"/>
              <a:gd name="connsiteY5" fmla="*/ 3665455 h 3670497"/>
              <a:gd name="connsiteX6" fmla="*/ 7436223 w 7436223"/>
              <a:gd name="connsiteY6" fmla="*/ 3638561 h 3670497"/>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6555 h 3669197"/>
              <a:gd name="connsiteX1" fmla="*/ 344161 w 7436223"/>
              <a:gd name="connsiteY1" fmla="*/ 11039 h 3669197"/>
              <a:gd name="connsiteX2" fmla="*/ 680197 w 7436223"/>
              <a:gd name="connsiteY2" fmla="*/ 341470 h 3669197"/>
              <a:gd name="connsiteX3" fmla="*/ 1048871 w 7436223"/>
              <a:gd name="connsiteY3" fmla="*/ 2359790 h 3669197"/>
              <a:gd name="connsiteX4" fmla="*/ 1317810 w 7436223"/>
              <a:gd name="connsiteY4" fmla="*/ 3650708 h 3669197"/>
              <a:gd name="connsiteX5" fmla="*/ 2595282 w 7436223"/>
              <a:gd name="connsiteY5" fmla="*/ 3664155 h 3669197"/>
              <a:gd name="connsiteX6" fmla="*/ 7436223 w 7436223"/>
              <a:gd name="connsiteY6" fmla="*/ 3637261 h 3669197"/>
              <a:gd name="connsiteX0" fmla="*/ 0 w 7436223"/>
              <a:gd name="connsiteY0" fmla="*/ 12725 h 3675367"/>
              <a:gd name="connsiteX1" fmla="*/ 344161 w 7436223"/>
              <a:gd name="connsiteY1" fmla="*/ 10066 h 3675367"/>
              <a:gd name="connsiteX2" fmla="*/ 680197 w 7436223"/>
              <a:gd name="connsiteY2" fmla="*/ 347640 h 3675367"/>
              <a:gd name="connsiteX3" fmla="*/ 1048871 w 7436223"/>
              <a:gd name="connsiteY3" fmla="*/ 2365960 h 3675367"/>
              <a:gd name="connsiteX4" fmla="*/ 1317810 w 7436223"/>
              <a:gd name="connsiteY4" fmla="*/ 3656878 h 3675367"/>
              <a:gd name="connsiteX5" fmla="*/ 2595282 w 7436223"/>
              <a:gd name="connsiteY5" fmla="*/ 3670325 h 3675367"/>
              <a:gd name="connsiteX6" fmla="*/ 7436223 w 7436223"/>
              <a:gd name="connsiteY6" fmla="*/ 3643431 h 3675367"/>
              <a:gd name="connsiteX0" fmla="*/ 0 w 7436223"/>
              <a:gd name="connsiteY0" fmla="*/ 6505 h 3669147"/>
              <a:gd name="connsiteX1" fmla="*/ 344161 w 7436223"/>
              <a:gd name="connsiteY1" fmla="*/ 3846 h 3669147"/>
              <a:gd name="connsiteX2" fmla="*/ 680197 w 7436223"/>
              <a:gd name="connsiteY2" fmla="*/ 341420 h 3669147"/>
              <a:gd name="connsiteX3" fmla="*/ 1048871 w 7436223"/>
              <a:gd name="connsiteY3" fmla="*/ 2359740 h 3669147"/>
              <a:gd name="connsiteX4" fmla="*/ 1317810 w 7436223"/>
              <a:gd name="connsiteY4" fmla="*/ 3650658 h 3669147"/>
              <a:gd name="connsiteX5" fmla="*/ 2595282 w 7436223"/>
              <a:gd name="connsiteY5" fmla="*/ 3664105 h 3669147"/>
              <a:gd name="connsiteX6" fmla="*/ 7436223 w 7436223"/>
              <a:gd name="connsiteY6" fmla="*/ 3637211 h 3669147"/>
              <a:gd name="connsiteX0" fmla="*/ 0 w 7436223"/>
              <a:gd name="connsiteY0" fmla="*/ 2721 h 3665363"/>
              <a:gd name="connsiteX1" fmla="*/ 344161 w 7436223"/>
              <a:gd name="connsiteY1" fmla="*/ 62 h 3665363"/>
              <a:gd name="connsiteX2" fmla="*/ 680197 w 7436223"/>
              <a:gd name="connsiteY2" fmla="*/ 337636 h 3665363"/>
              <a:gd name="connsiteX3" fmla="*/ 1048871 w 7436223"/>
              <a:gd name="connsiteY3" fmla="*/ 2355956 h 3665363"/>
              <a:gd name="connsiteX4" fmla="*/ 1317810 w 7436223"/>
              <a:gd name="connsiteY4" fmla="*/ 3646874 h 3665363"/>
              <a:gd name="connsiteX5" fmla="*/ 2595282 w 7436223"/>
              <a:gd name="connsiteY5" fmla="*/ 3660321 h 3665363"/>
              <a:gd name="connsiteX6" fmla="*/ 7436223 w 7436223"/>
              <a:gd name="connsiteY6" fmla="*/ 3633427 h 366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36223" h="3665363">
                <a:moveTo>
                  <a:pt x="0" y="2721"/>
                </a:moveTo>
                <a:cubicBezTo>
                  <a:pt x="72045" y="11803"/>
                  <a:pt x="214128" y="-989"/>
                  <a:pt x="344161" y="62"/>
                </a:cubicBezTo>
                <a:cubicBezTo>
                  <a:pt x="347989" y="8256"/>
                  <a:pt x="562745" y="-55013"/>
                  <a:pt x="680197" y="337636"/>
                </a:cubicBezTo>
                <a:cubicBezTo>
                  <a:pt x="797649" y="730285"/>
                  <a:pt x="942602" y="1804416"/>
                  <a:pt x="1048871" y="2355956"/>
                </a:cubicBezTo>
                <a:cubicBezTo>
                  <a:pt x="1156377" y="2906211"/>
                  <a:pt x="1140758" y="3402585"/>
                  <a:pt x="1317810" y="3646874"/>
                </a:cubicBezTo>
                <a:cubicBezTo>
                  <a:pt x="1710015" y="3676009"/>
                  <a:pt x="1575547" y="3662562"/>
                  <a:pt x="2595282" y="3660321"/>
                </a:cubicBezTo>
                <a:lnTo>
                  <a:pt x="7436223" y="3633427"/>
                </a:lnTo>
              </a:path>
            </a:pathLst>
          </a:cu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0" name="Rectangle 9"/>
          <p:cNvSpPr/>
          <p:nvPr/>
        </p:nvSpPr>
        <p:spPr bwMode="auto">
          <a:xfrm>
            <a:off x="2819400" y="5181600"/>
            <a:ext cx="1295400" cy="2667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3" name="Rectangle 12"/>
          <p:cNvSpPr/>
          <p:nvPr/>
        </p:nvSpPr>
        <p:spPr bwMode="auto">
          <a:xfrm>
            <a:off x="2819400" y="1535844"/>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4" name="Rectangle 13"/>
          <p:cNvSpPr/>
          <p:nvPr/>
        </p:nvSpPr>
        <p:spPr bwMode="auto">
          <a:xfrm>
            <a:off x="2819400" y="2743200"/>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 name="Rectangle 2"/>
          <p:cNvSpPr/>
          <p:nvPr/>
        </p:nvSpPr>
        <p:spPr>
          <a:xfrm>
            <a:off x="4168085" y="937853"/>
            <a:ext cx="416615" cy="769441"/>
          </a:xfrm>
          <a:prstGeom prst="rect">
            <a:avLst/>
          </a:prstGeom>
          <a:noFill/>
        </p:spPr>
        <p:txBody>
          <a:bodyPr wrap="square" lIns="91440" tIns="45720" rIns="91440" bIns="45720">
            <a:spAutoFit/>
          </a:bodyPr>
          <a:lstStyle/>
          <a:p>
            <a:r>
              <a:rPr lang="en-US" sz="4400" b="0" dirty="0">
                <a:ln w="18415" cmpd="sng">
                  <a:solidFill>
                    <a:srgbClr val="000000"/>
                  </a:solidFill>
                  <a:prstDash val="solid"/>
                </a:ln>
                <a:solidFill>
                  <a:srgbClr val="FF0000"/>
                </a:solidFill>
                <a:effectLst>
                  <a:outerShdw blurRad="63500" dir="3600000" algn="tl" rotWithShape="0">
                    <a:srgbClr val="000000">
                      <a:alpha val="70000"/>
                    </a:srgbClr>
                  </a:outerShdw>
                </a:effectLst>
              </a:rPr>
              <a:t>x</a:t>
            </a:r>
          </a:p>
        </p:txBody>
      </p:sp>
      <p:sp>
        <p:nvSpPr>
          <p:cNvPr id="15" name="Rectangle 14"/>
          <p:cNvSpPr/>
          <p:nvPr/>
        </p:nvSpPr>
        <p:spPr>
          <a:xfrm>
            <a:off x="4177610" y="2616732"/>
            <a:ext cx="416615" cy="769441"/>
          </a:xfrm>
          <a:prstGeom prst="rect">
            <a:avLst/>
          </a:prstGeom>
          <a:noFill/>
        </p:spPr>
        <p:txBody>
          <a:bodyPr wrap="square" lIns="91440" tIns="45720" rIns="91440" bIns="45720">
            <a:spAutoFit/>
          </a:bodyPr>
          <a:lstStyle/>
          <a:p>
            <a:r>
              <a:rPr lang="en-US" sz="4400" b="0" dirty="0">
                <a:ln w="18415" cmpd="sng">
                  <a:solidFill>
                    <a:srgbClr val="000000"/>
                  </a:solidFill>
                  <a:prstDash val="solid"/>
                </a:ln>
                <a:solidFill>
                  <a:srgbClr val="FF0000"/>
                </a:solidFill>
                <a:effectLst>
                  <a:outerShdw blurRad="63500" dir="3600000" algn="tl" rotWithShape="0">
                    <a:srgbClr val="000000">
                      <a:alpha val="70000"/>
                    </a:srgbClr>
                  </a:outerShdw>
                </a:effectLst>
              </a:rPr>
              <a:t>x</a:t>
            </a:r>
          </a:p>
        </p:txBody>
      </p:sp>
      <p:sp>
        <p:nvSpPr>
          <p:cNvPr id="16" name="Rectangle 15"/>
          <p:cNvSpPr/>
          <p:nvPr/>
        </p:nvSpPr>
        <p:spPr bwMode="auto">
          <a:xfrm>
            <a:off x="13447" y="5524500"/>
            <a:ext cx="1295400" cy="26670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7" name="Rectangle 16"/>
          <p:cNvSpPr/>
          <p:nvPr/>
        </p:nvSpPr>
        <p:spPr bwMode="auto">
          <a:xfrm>
            <a:off x="5105400" y="828675"/>
            <a:ext cx="833718" cy="13335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4" name="Freeform 23"/>
          <p:cNvSpPr/>
          <p:nvPr/>
        </p:nvSpPr>
        <p:spPr bwMode="auto">
          <a:xfrm>
            <a:off x="736979" y="1296537"/>
            <a:ext cx="2101755" cy="1552885"/>
          </a:xfrm>
          <a:custGeom>
            <a:avLst/>
            <a:gdLst>
              <a:gd name="connsiteX0" fmla="*/ 0 w 2101755"/>
              <a:gd name="connsiteY0" fmla="*/ 0 h 1542995"/>
              <a:gd name="connsiteX1" fmla="*/ 313899 w 2101755"/>
              <a:gd name="connsiteY1" fmla="*/ 177421 h 1542995"/>
              <a:gd name="connsiteX2" fmla="*/ 491320 w 2101755"/>
              <a:gd name="connsiteY2" fmla="*/ 559559 h 1542995"/>
              <a:gd name="connsiteX3" fmla="*/ 818866 w 2101755"/>
              <a:gd name="connsiteY3" fmla="*/ 1378424 h 1542995"/>
              <a:gd name="connsiteX4" fmla="*/ 1050878 w 2101755"/>
              <a:gd name="connsiteY4" fmla="*/ 1528550 h 1542995"/>
              <a:gd name="connsiteX5" fmla="*/ 2101755 w 2101755"/>
              <a:gd name="connsiteY5" fmla="*/ 1528550 h 1542995"/>
              <a:gd name="connsiteX0" fmla="*/ 0 w 2101755"/>
              <a:gd name="connsiteY0" fmla="*/ 0 h 1551301"/>
              <a:gd name="connsiteX1" fmla="*/ 313899 w 2101755"/>
              <a:gd name="connsiteY1" fmla="*/ 177421 h 1551301"/>
              <a:gd name="connsiteX2" fmla="*/ 491320 w 2101755"/>
              <a:gd name="connsiteY2" fmla="*/ 559559 h 1551301"/>
              <a:gd name="connsiteX3" fmla="*/ 818866 w 2101755"/>
              <a:gd name="connsiteY3" fmla="*/ 1378424 h 1551301"/>
              <a:gd name="connsiteX4" fmla="*/ 1158034 w 2101755"/>
              <a:gd name="connsiteY4" fmla="*/ 1540456 h 1551301"/>
              <a:gd name="connsiteX5" fmla="*/ 2101755 w 2101755"/>
              <a:gd name="connsiteY5" fmla="*/ 1528550 h 1551301"/>
              <a:gd name="connsiteX0" fmla="*/ 0 w 2101755"/>
              <a:gd name="connsiteY0" fmla="*/ 0 h 1552885"/>
              <a:gd name="connsiteX1" fmla="*/ 313899 w 2101755"/>
              <a:gd name="connsiteY1" fmla="*/ 177421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 name="connsiteX0" fmla="*/ 0 w 2101755"/>
              <a:gd name="connsiteY0" fmla="*/ 0 h 1552885"/>
              <a:gd name="connsiteX1" fmla="*/ 309136 w 2101755"/>
              <a:gd name="connsiteY1" fmla="*/ 194090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1755" h="1552885">
                <a:moveTo>
                  <a:pt x="0" y="0"/>
                </a:moveTo>
                <a:cubicBezTo>
                  <a:pt x="116006" y="42080"/>
                  <a:pt x="227249" y="100830"/>
                  <a:pt x="309136" y="194090"/>
                </a:cubicBezTo>
                <a:cubicBezTo>
                  <a:pt x="391023" y="287350"/>
                  <a:pt x="407159" y="365742"/>
                  <a:pt x="491320" y="559559"/>
                </a:cubicBezTo>
                <a:cubicBezTo>
                  <a:pt x="575481" y="753376"/>
                  <a:pt x="702984" y="1193509"/>
                  <a:pt x="814103" y="1356992"/>
                </a:cubicBezTo>
                <a:cubicBezTo>
                  <a:pt x="925222" y="1520475"/>
                  <a:pt x="943425" y="1511863"/>
                  <a:pt x="1158034" y="1540456"/>
                </a:cubicBezTo>
                <a:cubicBezTo>
                  <a:pt x="1372643" y="1569049"/>
                  <a:pt x="1683224" y="1541060"/>
                  <a:pt x="2101755" y="1528550"/>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5" name="Freeform 24"/>
          <p:cNvSpPr/>
          <p:nvPr/>
        </p:nvSpPr>
        <p:spPr bwMode="auto">
          <a:xfrm>
            <a:off x="750627" y="1105469"/>
            <a:ext cx="2088107" cy="514152"/>
          </a:xfrm>
          <a:custGeom>
            <a:avLst/>
            <a:gdLst>
              <a:gd name="connsiteX0" fmla="*/ 0 w 2088107"/>
              <a:gd name="connsiteY0" fmla="*/ 0 h 512300"/>
              <a:gd name="connsiteX1" fmla="*/ 491319 w 2088107"/>
              <a:gd name="connsiteY1" fmla="*/ 327546 h 512300"/>
              <a:gd name="connsiteX2" fmla="*/ 1023582 w 2088107"/>
              <a:gd name="connsiteY2" fmla="*/ 491319 h 512300"/>
              <a:gd name="connsiteX3" fmla="*/ 2088107 w 2088107"/>
              <a:gd name="connsiteY3" fmla="*/ 504967 h 512300"/>
              <a:gd name="connsiteX0" fmla="*/ 0 w 2088107"/>
              <a:gd name="connsiteY0" fmla="*/ 0 h 514152"/>
              <a:gd name="connsiteX1" fmla="*/ 507988 w 2088107"/>
              <a:gd name="connsiteY1" fmla="*/ 296589 h 514152"/>
              <a:gd name="connsiteX2" fmla="*/ 1023582 w 2088107"/>
              <a:gd name="connsiteY2" fmla="*/ 491319 h 514152"/>
              <a:gd name="connsiteX3" fmla="*/ 2088107 w 2088107"/>
              <a:gd name="connsiteY3" fmla="*/ 504967 h 514152"/>
              <a:gd name="connsiteX0" fmla="*/ 0 w 2088107"/>
              <a:gd name="connsiteY0" fmla="*/ 0 h 514152"/>
              <a:gd name="connsiteX1" fmla="*/ 163773 w 2088107"/>
              <a:gd name="connsiteY1" fmla="*/ 108969 h 514152"/>
              <a:gd name="connsiteX2" fmla="*/ 507988 w 2088107"/>
              <a:gd name="connsiteY2" fmla="*/ 296589 h 514152"/>
              <a:gd name="connsiteX3" fmla="*/ 1023582 w 2088107"/>
              <a:gd name="connsiteY3" fmla="*/ 491319 h 514152"/>
              <a:gd name="connsiteX4" fmla="*/ 2088107 w 2088107"/>
              <a:gd name="connsiteY4" fmla="*/ 504967 h 514152"/>
              <a:gd name="connsiteX0" fmla="*/ 0 w 2088107"/>
              <a:gd name="connsiteY0" fmla="*/ 0 h 514152"/>
              <a:gd name="connsiteX1" fmla="*/ 185204 w 2088107"/>
              <a:gd name="connsiteY1" fmla="*/ 78012 h 514152"/>
              <a:gd name="connsiteX2" fmla="*/ 507988 w 2088107"/>
              <a:gd name="connsiteY2" fmla="*/ 296589 h 514152"/>
              <a:gd name="connsiteX3" fmla="*/ 1023582 w 2088107"/>
              <a:gd name="connsiteY3" fmla="*/ 491319 h 514152"/>
              <a:gd name="connsiteX4" fmla="*/ 2088107 w 2088107"/>
              <a:gd name="connsiteY4" fmla="*/ 504967 h 514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107" h="514152">
                <a:moveTo>
                  <a:pt x="0" y="0"/>
                </a:moveTo>
                <a:cubicBezTo>
                  <a:pt x="27296" y="18162"/>
                  <a:pt x="100539" y="28581"/>
                  <a:pt x="185204" y="78012"/>
                </a:cubicBezTo>
                <a:cubicBezTo>
                  <a:pt x="269869" y="127444"/>
                  <a:pt x="368259" y="227705"/>
                  <a:pt x="507988" y="296589"/>
                </a:cubicBezTo>
                <a:cubicBezTo>
                  <a:pt x="647717" y="365473"/>
                  <a:pt x="760229" y="456589"/>
                  <a:pt x="1023582" y="491319"/>
                </a:cubicBezTo>
                <a:cubicBezTo>
                  <a:pt x="1286935" y="526049"/>
                  <a:pt x="1688910" y="512928"/>
                  <a:pt x="2088107" y="504967"/>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6" name="Rectangle 25"/>
          <p:cNvSpPr/>
          <p:nvPr/>
        </p:nvSpPr>
        <p:spPr bwMode="auto">
          <a:xfrm>
            <a:off x="2524125" y="914400"/>
            <a:ext cx="487362"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7" name="Rectangle 26"/>
          <p:cNvSpPr/>
          <p:nvPr/>
        </p:nvSpPr>
        <p:spPr bwMode="auto">
          <a:xfrm>
            <a:off x="2676525" y="1066799"/>
            <a:ext cx="243681" cy="609601"/>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8" name="Rectangle 27"/>
          <p:cNvSpPr/>
          <p:nvPr/>
        </p:nvSpPr>
        <p:spPr bwMode="auto">
          <a:xfrm>
            <a:off x="2696368" y="2057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9" name="Rectangle 28"/>
          <p:cNvSpPr/>
          <p:nvPr/>
        </p:nvSpPr>
        <p:spPr bwMode="auto">
          <a:xfrm>
            <a:off x="2696368" y="2362200"/>
            <a:ext cx="152400" cy="1524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0" name="Rectangle 29"/>
          <p:cNvSpPr/>
          <p:nvPr/>
        </p:nvSpPr>
        <p:spPr bwMode="auto">
          <a:xfrm>
            <a:off x="2689225" y="2819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1" name="Rectangle 30"/>
          <p:cNvSpPr/>
          <p:nvPr/>
        </p:nvSpPr>
        <p:spPr bwMode="auto">
          <a:xfrm>
            <a:off x="2696368" y="32003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2" name="Rectangle 31"/>
          <p:cNvSpPr/>
          <p:nvPr/>
        </p:nvSpPr>
        <p:spPr bwMode="auto">
          <a:xfrm>
            <a:off x="2691606" y="33527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3" name="Rectangle 32"/>
          <p:cNvSpPr/>
          <p:nvPr/>
        </p:nvSpPr>
        <p:spPr bwMode="auto">
          <a:xfrm>
            <a:off x="2682081" y="36576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4" name="Rectangle 33"/>
          <p:cNvSpPr/>
          <p:nvPr/>
        </p:nvSpPr>
        <p:spPr bwMode="auto">
          <a:xfrm>
            <a:off x="2696368" y="41148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5" name="Rectangle 34"/>
          <p:cNvSpPr/>
          <p:nvPr/>
        </p:nvSpPr>
        <p:spPr bwMode="auto">
          <a:xfrm>
            <a:off x="2701131" y="4352925"/>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6" name="Rectangle 35"/>
          <p:cNvSpPr/>
          <p:nvPr/>
        </p:nvSpPr>
        <p:spPr bwMode="auto">
          <a:xfrm>
            <a:off x="2691606" y="4724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7" name="Rectangle 36"/>
          <p:cNvSpPr/>
          <p:nvPr/>
        </p:nvSpPr>
        <p:spPr bwMode="auto">
          <a:xfrm>
            <a:off x="2710656" y="5101408"/>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Tree>
    <p:extLst>
      <p:ext uri="{BB962C8B-B14F-4D97-AF65-F5344CB8AC3E}">
        <p14:creationId xmlns:p14="http://schemas.microsoft.com/office/powerpoint/2010/main" val="4297093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pic>
        <p:nvPicPr>
          <p:cNvPr id="189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08" y="1828800"/>
            <a:ext cx="9219214" cy="3200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94971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grpSp>
        <p:nvGrpSpPr>
          <p:cNvPr id="79874" name="Group 2"/>
          <p:cNvGrpSpPr>
            <a:grpSpLocks/>
          </p:cNvGrpSpPr>
          <p:nvPr/>
        </p:nvGrpSpPr>
        <p:grpSpPr bwMode="auto">
          <a:xfrm>
            <a:off x="0" y="304800"/>
            <a:ext cx="9144000" cy="6248400"/>
            <a:chOff x="0" y="0"/>
            <a:chExt cx="5760" cy="3936"/>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1"/>
          <p:cNvSpPr/>
          <p:nvPr/>
        </p:nvSpPr>
        <p:spPr bwMode="auto">
          <a:xfrm>
            <a:off x="661146" y="4648200"/>
            <a:ext cx="786653"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6" name="Rectangle 5"/>
          <p:cNvSpPr/>
          <p:nvPr/>
        </p:nvSpPr>
        <p:spPr bwMode="auto">
          <a:xfrm>
            <a:off x="152400" y="1516794"/>
            <a:ext cx="224118" cy="3398106"/>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7" name="Freeform 6"/>
          <p:cNvSpPr/>
          <p:nvPr/>
        </p:nvSpPr>
        <p:spPr bwMode="auto">
          <a:xfrm>
            <a:off x="358655" y="1512245"/>
            <a:ext cx="7436223" cy="3665363"/>
          </a:xfrm>
          <a:custGeom>
            <a:avLst/>
            <a:gdLst>
              <a:gd name="connsiteX0" fmla="*/ 0 w 7436223"/>
              <a:gd name="connsiteY0" fmla="*/ 6013 h 3860887"/>
              <a:gd name="connsiteX1" fmla="*/ 389964 w 7436223"/>
              <a:gd name="connsiteY1" fmla="*/ 19460 h 3860887"/>
              <a:gd name="connsiteX2" fmla="*/ 605117 w 7436223"/>
              <a:gd name="connsiteY2" fmla="*/ 167377 h 3860887"/>
              <a:gd name="connsiteX3" fmla="*/ 699247 w 7436223"/>
              <a:gd name="connsiteY3" fmla="*/ 476660 h 3860887"/>
              <a:gd name="connsiteX4" fmla="*/ 1237129 w 7436223"/>
              <a:gd name="connsiteY4" fmla="*/ 3623271 h 3860887"/>
              <a:gd name="connsiteX5" fmla="*/ 1748117 w 7436223"/>
              <a:gd name="connsiteY5" fmla="*/ 3636719 h 3860887"/>
              <a:gd name="connsiteX6" fmla="*/ 7436223 w 7436223"/>
              <a:gd name="connsiteY6" fmla="*/ 3636719 h 3860887"/>
              <a:gd name="connsiteX0" fmla="*/ 0 w 7436223"/>
              <a:gd name="connsiteY0" fmla="*/ 6013 h 3680546"/>
              <a:gd name="connsiteX1" fmla="*/ 389964 w 7436223"/>
              <a:gd name="connsiteY1" fmla="*/ 19460 h 3680546"/>
              <a:gd name="connsiteX2" fmla="*/ 605117 w 7436223"/>
              <a:gd name="connsiteY2" fmla="*/ 167377 h 3680546"/>
              <a:gd name="connsiteX3" fmla="*/ 699247 w 7436223"/>
              <a:gd name="connsiteY3" fmla="*/ 476660 h 3680546"/>
              <a:gd name="connsiteX4" fmla="*/ 1129553 w 7436223"/>
              <a:gd name="connsiteY4" fmla="*/ 3045048 h 3680546"/>
              <a:gd name="connsiteX5" fmla="*/ 1748117 w 7436223"/>
              <a:gd name="connsiteY5" fmla="*/ 3636719 h 3680546"/>
              <a:gd name="connsiteX6" fmla="*/ 7436223 w 7436223"/>
              <a:gd name="connsiteY6" fmla="*/ 3636719 h 3680546"/>
              <a:gd name="connsiteX0" fmla="*/ 0 w 7436223"/>
              <a:gd name="connsiteY0" fmla="*/ 6013 h 3731346"/>
              <a:gd name="connsiteX1" fmla="*/ 389964 w 7436223"/>
              <a:gd name="connsiteY1" fmla="*/ 19460 h 3731346"/>
              <a:gd name="connsiteX2" fmla="*/ 605117 w 7436223"/>
              <a:gd name="connsiteY2" fmla="*/ 167377 h 3731346"/>
              <a:gd name="connsiteX3" fmla="*/ 699247 w 7436223"/>
              <a:gd name="connsiteY3" fmla="*/ 476660 h 3731346"/>
              <a:gd name="connsiteX4" fmla="*/ 1048871 w 7436223"/>
              <a:gd name="connsiteY4" fmla="*/ 2359248 h 3731346"/>
              <a:gd name="connsiteX5" fmla="*/ 1748117 w 7436223"/>
              <a:gd name="connsiteY5" fmla="*/ 3636719 h 3731346"/>
              <a:gd name="connsiteX6" fmla="*/ 7436223 w 7436223"/>
              <a:gd name="connsiteY6" fmla="*/ 3636719 h 3731346"/>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2595282 w 7436223"/>
              <a:gd name="connsiteY5" fmla="*/ 3663613 h 3751738"/>
              <a:gd name="connsiteX6" fmla="*/ 7436223 w 7436223"/>
              <a:gd name="connsiteY6" fmla="*/ 3636719 h 3751738"/>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1573305 w 7436223"/>
              <a:gd name="connsiteY5" fmla="*/ 3179519 h 3751738"/>
              <a:gd name="connsiteX6" fmla="*/ 2595282 w 7436223"/>
              <a:gd name="connsiteY6" fmla="*/ 3663613 h 3751738"/>
              <a:gd name="connsiteX7" fmla="*/ 7436223 w 7436223"/>
              <a:gd name="connsiteY7" fmla="*/ 3636719 h 3751738"/>
              <a:gd name="connsiteX0" fmla="*/ 0 w 7436223"/>
              <a:gd name="connsiteY0" fmla="*/ 6013 h 3750931"/>
              <a:gd name="connsiteX1" fmla="*/ 389964 w 7436223"/>
              <a:gd name="connsiteY1" fmla="*/ 19460 h 3750931"/>
              <a:gd name="connsiteX2" fmla="*/ 605117 w 7436223"/>
              <a:gd name="connsiteY2" fmla="*/ 167377 h 3750931"/>
              <a:gd name="connsiteX3" fmla="*/ 699247 w 7436223"/>
              <a:gd name="connsiteY3" fmla="*/ 476660 h 3750931"/>
              <a:gd name="connsiteX4" fmla="*/ 1048871 w 7436223"/>
              <a:gd name="connsiteY4" fmla="*/ 2359248 h 3750931"/>
              <a:gd name="connsiteX5" fmla="*/ 1317810 w 7436223"/>
              <a:gd name="connsiteY5" fmla="*/ 3650166 h 3750931"/>
              <a:gd name="connsiteX6" fmla="*/ 2595282 w 7436223"/>
              <a:gd name="connsiteY6" fmla="*/ 3663613 h 3750931"/>
              <a:gd name="connsiteX7" fmla="*/ 7436223 w 7436223"/>
              <a:gd name="connsiteY7" fmla="*/ 3636719 h 3750931"/>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1531 h 3664173"/>
              <a:gd name="connsiteX1" fmla="*/ 389964 w 7436223"/>
              <a:gd name="connsiteY1" fmla="*/ 14978 h 3664173"/>
              <a:gd name="connsiteX2" fmla="*/ 437029 w 7436223"/>
              <a:gd name="connsiteY2" fmla="*/ 17920 h 3664173"/>
              <a:gd name="connsiteX3" fmla="*/ 605117 w 7436223"/>
              <a:gd name="connsiteY3" fmla="*/ 162895 h 3664173"/>
              <a:gd name="connsiteX4" fmla="*/ 699247 w 7436223"/>
              <a:gd name="connsiteY4" fmla="*/ 472178 h 3664173"/>
              <a:gd name="connsiteX5" fmla="*/ 1048871 w 7436223"/>
              <a:gd name="connsiteY5" fmla="*/ 2354766 h 3664173"/>
              <a:gd name="connsiteX6" fmla="*/ 1317810 w 7436223"/>
              <a:gd name="connsiteY6" fmla="*/ 3645684 h 3664173"/>
              <a:gd name="connsiteX7" fmla="*/ 2595282 w 7436223"/>
              <a:gd name="connsiteY7" fmla="*/ 3659131 h 3664173"/>
              <a:gd name="connsiteX8" fmla="*/ 7436223 w 7436223"/>
              <a:gd name="connsiteY8" fmla="*/ 3632237 h 3664173"/>
              <a:gd name="connsiteX0" fmla="*/ 0 w 7436223"/>
              <a:gd name="connsiteY0" fmla="*/ 2240 h 3664882"/>
              <a:gd name="connsiteX1" fmla="*/ 368533 w 7436223"/>
              <a:gd name="connsiteY1" fmla="*/ 8543 h 3664882"/>
              <a:gd name="connsiteX2" fmla="*/ 437029 w 7436223"/>
              <a:gd name="connsiteY2" fmla="*/ 18629 h 3664882"/>
              <a:gd name="connsiteX3" fmla="*/ 605117 w 7436223"/>
              <a:gd name="connsiteY3" fmla="*/ 163604 h 3664882"/>
              <a:gd name="connsiteX4" fmla="*/ 699247 w 7436223"/>
              <a:gd name="connsiteY4" fmla="*/ 472887 h 3664882"/>
              <a:gd name="connsiteX5" fmla="*/ 1048871 w 7436223"/>
              <a:gd name="connsiteY5" fmla="*/ 2355475 h 3664882"/>
              <a:gd name="connsiteX6" fmla="*/ 1317810 w 7436223"/>
              <a:gd name="connsiteY6" fmla="*/ 3646393 h 3664882"/>
              <a:gd name="connsiteX7" fmla="*/ 2595282 w 7436223"/>
              <a:gd name="connsiteY7" fmla="*/ 3659840 h 3664882"/>
              <a:gd name="connsiteX8" fmla="*/ 7436223 w 7436223"/>
              <a:gd name="connsiteY8" fmla="*/ 3632946 h 3664882"/>
              <a:gd name="connsiteX0" fmla="*/ 0 w 7436223"/>
              <a:gd name="connsiteY0" fmla="*/ 2463 h 3665105"/>
              <a:gd name="connsiteX1" fmla="*/ 368533 w 7436223"/>
              <a:gd name="connsiteY1" fmla="*/ 8766 h 3665105"/>
              <a:gd name="connsiteX2" fmla="*/ 487035 w 7436223"/>
              <a:gd name="connsiteY2" fmla="*/ 28377 h 3665105"/>
              <a:gd name="connsiteX3" fmla="*/ 605117 w 7436223"/>
              <a:gd name="connsiteY3" fmla="*/ 163827 h 3665105"/>
              <a:gd name="connsiteX4" fmla="*/ 699247 w 7436223"/>
              <a:gd name="connsiteY4" fmla="*/ 473110 h 3665105"/>
              <a:gd name="connsiteX5" fmla="*/ 1048871 w 7436223"/>
              <a:gd name="connsiteY5" fmla="*/ 2355698 h 3665105"/>
              <a:gd name="connsiteX6" fmla="*/ 1317810 w 7436223"/>
              <a:gd name="connsiteY6" fmla="*/ 3646616 h 3665105"/>
              <a:gd name="connsiteX7" fmla="*/ 2595282 w 7436223"/>
              <a:gd name="connsiteY7" fmla="*/ 3660063 h 3665105"/>
              <a:gd name="connsiteX8" fmla="*/ 7436223 w 7436223"/>
              <a:gd name="connsiteY8" fmla="*/ 3633169 h 3665105"/>
              <a:gd name="connsiteX0" fmla="*/ 0 w 7436223"/>
              <a:gd name="connsiteY0" fmla="*/ 9505 h 3672147"/>
              <a:gd name="connsiteX1" fmla="*/ 380439 w 7436223"/>
              <a:gd name="connsiteY1" fmla="*/ 1520 h 3672147"/>
              <a:gd name="connsiteX2" fmla="*/ 487035 w 7436223"/>
              <a:gd name="connsiteY2" fmla="*/ 35419 h 3672147"/>
              <a:gd name="connsiteX3" fmla="*/ 605117 w 7436223"/>
              <a:gd name="connsiteY3" fmla="*/ 170869 h 3672147"/>
              <a:gd name="connsiteX4" fmla="*/ 699247 w 7436223"/>
              <a:gd name="connsiteY4" fmla="*/ 480152 h 3672147"/>
              <a:gd name="connsiteX5" fmla="*/ 1048871 w 7436223"/>
              <a:gd name="connsiteY5" fmla="*/ 2362740 h 3672147"/>
              <a:gd name="connsiteX6" fmla="*/ 1317810 w 7436223"/>
              <a:gd name="connsiteY6" fmla="*/ 3653658 h 3672147"/>
              <a:gd name="connsiteX7" fmla="*/ 2595282 w 7436223"/>
              <a:gd name="connsiteY7" fmla="*/ 3667105 h 3672147"/>
              <a:gd name="connsiteX8" fmla="*/ 7436223 w 7436223"/>
              <a:gd name="connsiteY8" fmla="*/ 3640211 h 3672147"/>
              <a:gd name="connsiteX0" fmla="*/ 0 w 7436223"/>
              <a:gd name="connsiteY0" fmla="*/ 4567 h 3667209"/>
              <a:gd name="connsiteX1" fmla="*/ 382820 w 7436223"/>
              <a:gd name="connsiteY1" fmla="*/ 3726 h 3667209"/>
              <a:gd name="connsiteX2" fmla="*/ 487035 w 7436223"/>
              <a:gd name="connsiteY2" fmla="*/ 30481 h 3667209"/>
              <a:gd name="connsiteX3" fmla="*/ 605117 w 7436223"/>
              <a:gd name="connsiteY3" fmla="*/ 165931 h 3667209"/>
              <a:gd name="connsiteX4" fmla="*/ 699247 w 7436223"/>
              <a:gd name="connsiteY4" fmla="*/ 475214 h 3667209"/>
              <a:gd name="connsiteX5" fmla="*/ 1048871 w 7436223"/>
              <a:gd name="connsiteY5" fmla="*/ 2357802 h 3667209"/>
              <a:gd name="connsiteX6" fmla="*/ 1317810 w 7436223"/>
              <a:gd name="connsiteY6" fmla="*/ 3648720 h 3667209"/>
              <a:gd name="connsiteX7" fmla="*/ 2595282 w 7436223"/>
              <a:gd name="connsiteY7" fmla="*/ 3662167 h 3667209"/>
              <a:gd name="connsiteX8" fmla="*/ 7436223 w 7436223"/>
              <a:gd name="connsiteY8" fmla="*/ 3635273 h 3667209"/>
              <a:gd name="connsiteX0" fmla="*/ 0 w 7436223"/>
              <a:gd name="connsiteY0" fmla="*/ 5162 h 3667804"/>
              <a:gd name="connsiteX1" fmla="*/ 382820 w 7436223"/>
              <a:gd name="connsiteY1" fmla="*/ 4321 h 3667804"/>
              <a:gd name="connsiteX2" fmla="*/ 487035 w 7436223"/>
              <a:gd name="connsiteY2" fmla="*/ 40601 h 3667804"/>
              <a:gd name="connsiteX3" fmla="*/ 605117 w 7436223"/>
              <a:gd name="connsiteY3" fmla="*/ 166526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10126 h 3672768"/>
              <a:gd name="connsiteX1" fmla="*/ 382820 w 7436223"/>
              <a:gd name="connsiteY1" fmla="*/ 9285 h 3672768"/>
              <a:gd name="connsiteX2" fmla="*/ 487035 w 7436223"/>
              <a:gd name="connsiteY2" fmla="*/ 45565 h 3672768"/>
              <a:gd name="connsiteX3" fmla="*/ 699247 w 7436223"/>
              <a:gd name="connsiteY3" fmla="*/ 480773 h 3672768"/>
              <a:gd name="connsiteX4" fmla="*/ 1048871 w 7436223"/>
              <a:gd name="connsiteY4" fmla="*/ 2363361 h 3672768"/>
              <a:gd name="connsiteX5" fmla="*/ 1317810 w 7436223"/>
              <a:gd name="connsiteY5" fmla="*/ 3654279 h 3672768"/>
              <a:gd name="connsiteX6" fmla="*/ 2595282 w 7436223"/>
              <a:gd name="connsiteY6" fmla="*/ 3667726 h 3672768"/>
              <a:gd name="connsiteX7" fmla="*/ 7436223 w 7436223"/>
              <a:gd name="connsiteY7" fmla="*/ 3640832 h 3672768"/>
              <a:gd name="connsiteX0" fmla="*/ 0 w 7436223"/>
              <a:gd name="connsiteY0" fmla="*/ 11572 h 3674214"/>
              <a:gd name="connsiteX1" fmla="*/ 382820 w 7436223"/>
              <a:gd name="connsiteY1" fmla="*/ 10731 h 3674214"/>
              <a:gd name="connsiteX2" fmla="*/ 584666 w 7436223"/>
              <a:gd name="connsiteY2" fmla="*/ 137498 h 3674214"/>
              <a:gd name="connsiteX3" fmla="*/ 699247 w 7436223"/>
              <a:gd name="connsiteY3" fmla="*/ 482219 h 3674214"/>
              <a:gd name="connsiteX4" fmla="*/ 1048871 w 7436223"/>
              <a:gd name="connsiteY4" fmla="*/ 2364807 h 3674214"/>
              <a:gd name="connsiteX5" fmla="*/ 1317810 w 7436223"/>
              <a:gd name="connsiteY5" fmla="*/ 3655725 h 3674214"/>
              <a:gd name="connsiteX6" fmla="*/ 2595282 w 7436223"/>
              <a:gd name="connsiteY6" fmla="*/ 3669172 h 3674214"/>
              <a:gd name="connsiteX7" fmla="*/ 7436223 w 7436223"/>
              <a:gd name="connsiteY7" fmla="*/ 3642278 h 3674214"/>
              <a:gd name="connsiteX0" fmla="*/ 0 w 7436223"/>
              <a:gd name="connsiteY0" fmla="*/ 11051 h 3673693"/>
              <a:gd name="connsiteX1" fmla="*/ 382820 w 7436223"/>
              <a:gd name="connsiteY1" fmla="*/ 10210 h 3673693"/>
              <a:gd name="connsiteX2" fmla="*/ 567997 w 7436223"/>
              <a:gd name="connsiteY2" fmla="*/ 129834 h 3673693"/>
              <a:gd name="connsiteX3" fmla="*/ 699247 w 7436223"/>
              <a:gd name="connsiteY3" fmla="*/ 481698 h 3673693"/>
              <a:gd name="connsiteX4" fmla="*/ 1048871 w 7436223"/>
              <a:gd name="connsiteY4" fmla="*/ 2364286 h 3673693"/>
              <a:gd name="connsiteX5" fmla="*/ 1317810 w 7436223"/>
              <a:gd name="connsiteY5" fmla="*/ 3655204 h 3673693"/>
              <a:gd name="connsiteX6" fmla="*/ 2595282 w 7436223"/>
              <a:gd name="connsiteY6" fmla="*/ 3668651 h 3673693"/>
              <a:gd name="connsiteX7" fmla="*/ 7436223 w 7436223"/>
              <a:gd name="connsiteY7" fmla="*/ 3641757 h 3673693"/>
              <a:gd name="connsiteX0" fmla="*/ 0 w 7436223"/>
              <a:gd name="connsiteY0" fmla="*/ 10011 h 3672653"/>
              <a:gd name="connsiteX1" fmla="*/ 382820 w 7436223"/>
              <a:gd name="connsiteY1" fmla="*/ 9170 h 3672653"/>
              <a:gd name="connsiteX2" fmla="*/ 553710 w 7436223"/>
              <a:gd name="connsiteY2" fmla="*/ 114506 h 3672653"/>
              <a:gd name="connsiteX3" fmla="*/ 699247 w 7436223"/>
              <a:gd name="connsiteY3" fmla="*/ 480658 h 3672653"/>
              <a:gd name="connsiteX4" fmla="*/ 1048871 w 7436223"/>
              <a:gd name="connsiteY4" fmla="*/ 2363246 h 3672653"/>
              <a:gd name="connsiteX5" fmla="*/ 1317810 w 7436223"/>
              <a:gd name="connsiteY5" fmla="*/ 3654164 h 3672653"/>
              <a:gd name="connsiteX6" fmla="*/ 2595282 w 7436223"/>
              <a:gd name="connsiteY6" fmla="*/ 3667611 h 3672653"/>
              <a:gd name="connsiteX7" fmla="*/ 7436223 w 7436223"/>
              <a:gd name="connsiteY7" fmla="*/ 3640717 h 3672653"/>
              <a:gd name="connsiteX0" fmla="*/ 0 w 7436223"/>
              <a:gd name="connsiteY0" fmla="*/ 5953 h 3668595"/>
              <a:gd name="connsiteX1" fmla="*/ 382820 w 7436223"/>
              <a:gd name="connsiteY1" fmla="*/ 5112 h 3668595"/>
              <a:gd name="connsiteX2" fmla="*/ 553710 w 7436223"/>
              <a:gd name="connsiteY2" fmla="*/ 110448 h 3668595"/>
              <a:gd name="connsiteX3" fmla="*/ 699247 w 7436223"/>
              <a:gd name="connsiteY3" fmla="*/ 476600 h 3668595"/>
              <a:gd name="connsiteX4" fmla="*/ 1048871 w 7436223"/>
              <a:gd name="connsiteY4" fmla="*/ 2359188 h 3668595"/>
              <a:gd name="connsiteX5" fmla="*/ 1317810 w 7436223"/>
              <a:gd name="connsiteY5" fmla="*/ 3650106 h 3668595"/>
              <a:gd name="connsiteX6" fmla="*/ 2595282 w 7436223"/>
              <a:gd name="connsiteY6" fmla="*/ 3663553 h 3668595"/>
              <a:gd name="connsiteX7" fmla="*/ 7436223 w 7436223"/>
              <a:gd name="connsiteY7" fmla="*/ 3636659 h 3668595"/>
              <a:gd name="connsiteX0" fmla="*/ 0 w 7436223"/>
              <a:gd name="connsiteY0" fmla="*/ 9837 h 3672479"/>
              <a:gd name="connsiteX1" fmla="*/ 382820 w 7436223"/>
              <a:gd name="connsiteY1" fmla="*/ 8996 h 3672479"/>
              <a:gd name="connsiteX2" fmla="*/ 563235 w 7436223"/>
              <a:gd name="connsiteY2" fmla="*/ 111951 h 3672479"/>
              <a:gd name="connsiteX3" fmla="*/ 699247 w 7436223"/>
              <a:gd name="connsiteY3" fmla="*/ 480484 h 3672479"/>
              <a:gd name="connsiteX4" fmla="*/ 1048871 w 7436223"/>
              <a:gd name="connsiteY4" fmla="*/ 2363072 h 3672479"/>
              <a:gd name="connsiteX5" fmla="*/ 1317810 w 7436223"/>
              <a:gd name="connsiteY5" fmla="*/ 3653990 h 3672479"/>
              <a:gd name="connsiteX6" fmla="*/ 2595282 w 7436223"/>
              <a:gd name="connsiteY6" fmla="*/ 3667437 h 3672479"/>
              <a:gd name="connsiteX7" fmla="*/ 7436223 w 7436223"/>
              <a:gd name="connsiteY7"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65617 w 7436223"/>
              <a:gd name="connsiteY3" fmla="*/ 116715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27517 w 7436223"/>
              <a:gd name="connsiteY3" fmla="*/ 85758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4712 h 3667354"/>
              <a:gd name="connsiteX1" fmla="*/ 382820 w 7436223"/>
              <a:gd name="connsiteY1" fmla="*/ 3871 h 3667354"/>
              <a:gd name="connsiteX2" fmla="*/ 463223 w 7436223"/>
              <a:gd name="connsiteY2" fmla="*/ 33007 h 3667354"/>
              <a:gd name="connsiteX3" fmla="*/ 527517 w 7436223"/>
              <a:gd name="connsiteY3" fmla="*/ 80633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672773 w 7436223"/>
              <a:gd name="connsiteY6" fmla="*/ 346906 h 3666927"/>
              <a:gd name="connsiteX7" fmla="*/ 1048871 w 7436223"/>
              <a:gd name="connsiteY7" fmla="*/ 2357520 h 3666927"/>
              <a:gd name="connsiteX8" fmla="*/ 1317810 w 7436223"/>
              <a:gd name="connsiteY8" fmla="*/ 3648438 h 3666927"/>
              <a:gd name="connsiteX9" fmla="*/ 2595282 w 7436223"/>
              <a:gd name="connsiteY9" fmla="*/ 3661885 h 3666927"/>
              <a:gd name="connsiteX10" fmla="*/ 7436223 w 7436223"/>
              <a:gd name="connsiteY10"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672773 w 7436223"/>
              <a:gd name="connsiteY5" fmla="*/ 346906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18130 h 3680772"/>
              <a:gd name="connsiteX1" fmla="*/ 382820 w 7436223"/>
              <a:gd name="connsiteY1" fmla="*/ 17289 h 3680772"/>
              <a:gd name="connsiteX2" fmla="*/ 432267 w 7436223"/>
              <a:gd name="connsiteY2" fmla="*/ 27376 h 3680772"/>
              <a:gd name="connsiteX3" fmla="*/ 680197 w 7436223"/>
              <a:gd name="connsiteY3" fmla="*/ 353045 h 3680772"/>
              <a:gd name="connsiteX4" fmla="*/ 1048871 w 7436223"/>
              <a:gd name="connsiteY4" fmla="*/ 2371365 h 3680772"/>
              <a:gd name="connsiteX5" fmla="*/ 1317810 w 7436223"/>
              <a:gd name="connsiteY5" fmla="*/ 3662283 h 3680772"/>
              <a:gd name="connsiteX6" fmla="*/ 2595282 w 7436223"/>
              <a:gd name="connsiteY6" fmla="*/ 3675730 h 3680772"/>
              <a:gd name="connsiteX7" fmla="*/ 7436223 w 7436223"/>
              <a:gd name="connsiteY7" fmla="*/ 3648836 h 3680772"/>
              <a:gd name="connsiteX0" fmla="*/ 0 w 7436223"/>
              <a:gd name="connsiteY0" fmla="*/ 26972 h 3689614"/>
              <a:gd name="connsiteX1" fmla="*/ 382820 w 7436223"/>
              <a:gd name="connsiteY1" fmla="*/ 26131 h 3689614"/>
              <a:gd name="connsiteX2" fmla="*/ 680197 w 7436223"/>
              <a:gd name="connsiteY2" fmla="*/ 361887 h 3689614"/>
              <a:gd name="connsiteX3" fmla="*/ 1048871 w 7436223"/>
              <a:gd name="connsiteY3" fmla="*/ 2380207 h 3689614"/>
              <a:gd name="connsiteX4" fmla="*/ 1317810 w 7436223"/>
              <a:gd name="connsiteY4" fmla="*/ 3671125 h 3689614"/>
              <a:gd name="connsiteX5" fmla="*/ 2595282 w 7436223"/>
              <a:gd name="connsiteY5" fmla="*/ 3684572 h 3689614"/>
              <a:gd name="connsiteX6" fmla="*/ 7436223 w 7436223"/>
              <a:gd name="connsiteY6" fmla="*/ 3657678 h 3689614"/>
              <a:gd name="connsiteX0" fmla="*/ 0 w 7436223"/>
              <a:gd name="connsiteY0" fmla="*/ 49335 h 3711977"/>
              <a:gd name="connsiteX1" fmla="*/ 511408 w 7436223"/>
              <a:gd name="connsiteY1" fmla="*/ 19919 h 3711977"/>
              <a:gd name="connsiteX2" fmla="*/ 680197 w 7436223"/>
              <a:gd name="connsiteY2" fmla="*/ 384250 h 3711977"/>
              <a:gd name="connsiteX3" fmla="*/ 1048871 w 7436223"/>
              <a:gd name="connsiteY3" fmla="*/ 2402570 h 3711977"/>
              <a:gd name="connsiteX4" fmla="*/ 1317810 w 7436223"/>
              <a:gd name="connsiteY4" fmla="*/ 3693488 h 3711977"/>
              <a:gd name="connsiteX5" fmla="*/ 2595282 w 7436223"/>
              <a:gd name="connsiteY5" fmla="*/ 3706935 h 3711977"/>
              <a:gd name="connsiteX6" fmla="*/ 7436223 w 7436223"/>
              <a:gd name="connsiteY6" fmla="*/ 3680041 h 3711977"/>
              <a:gd name="connsiteX0" fmla="*/ 0 w 7436223"/>
              <a:gd name="connsiteY0" fmla="*/ 55476 h 3718118"/>
              <a:gd name="connsiteX1" fmla="*/ 511408 w 7436223"/>
              <a:gd name="connsiteY1" fmla="*/ 26060 h 3718118"/>
              <a:gd name="connsiteX2" fmla="*/ 680197 w 7436223"/>
              <a:gd name="connsiteY2" fmla="*/ 390391 h 3718118"/>
              <a:gd name="connsiteX3" fmla="*/ 1048871 w 7436223"/>
              <a:gd name="connsiteY3" fmla="*/ 2408711 h 3718118"/>
              <a:gd name="connsiteX4" fmla="*/ 1317810 w 7436223"/>
              <a:gd name="connsiteY4" fmla="*/ 3699629 h 3718118"/>
              <a:gd name="connsiteX5" fmla="*/ 2595282 w 7436223"/>
              <a:gd name="connsiteY5" fmla="*/ 3713076 h 3718118"/>
              <a:gd name="connsiteX6" fmla="*/ 7436223 w 7436223"/>
              <a:gd name="connsiteY6" fmla="*/ 3686182 h 3718118"/>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3606 h 3666248"/>
              <a:gd name="connsiteX1" fmla="*/ 680197 w 7436223"/>
              <a:gd name="connsiteY1" fmla="*/ 338521 h 3666248"/>
              <a:gd name="connsiteX2" fmla="*/ 1048871 w 7436223"/>
              <a:gd name="connsiteY2" fmla="*/ 2356841 h 3666248"/>
              <a:gd name="connsiteX3" fmla="*/ 1317810 w 7436223"/>
              <a:gd name="connsiteY3" fmla="*/ 3647759 h 3666248"/>
              <a:gd name="connsiteX4" fmla="*/ 2595282 w 7436223"/>
              <a:gd name="connsiteY4" fmla="*/ 3661206 h 3666248"/>
              <a:gd name="connsiteX5" fmla="*/ 7436223 w 7436223"/>
              <a:gd name="connsiteY5" fmla="*/ 3634312 h 3666248"/>
              <a:gd name="connsiteX0" fmla="*/ 0 w 7436223"/>
              <a:gd name="connsiteY0" fmla="*/ 0 h 3662642"/>
              <a:gd name="connsiteX1" fmla="*/ 432267 w 7436223"/>
              <a:gd name="connsiteY1" fmla="*/ 54490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9341 h 3671983"/>
              <a:gd name="connsiteX1" fmla="*/ 429886 w 7436223"/>
              <a:gd name="connsiteY1" fmla="*/ 28112 h 3671983"/>
              <a:gd name="connsiteX2" fmla="*/ 680197 w 7436223"/>
              <a:gd name="connsiteY2" fmla="*/ 344256 h 3671983"/>
              <a:gd name="connsiteX3" fmla="*/ 1048871 w 7436223"/>
              <a:gd name="connsiteY3" fmla="*/ 2362576 h 3671983"/>
              <a:gd name="connsiteX4" fmla="*/ 1317810 w 7436223"/>
              <a:gd name="connsiteY4" fmla="*/ 3653494 h 3671983"/>
              <a:gd name="connsiteX5" fmla="*/ 2595282 w 7436223"/>
              <a:gd name="connsiteY5" fmla="*/ 3666941 h 3671983"/>
              <a:gd name="connsiteX6" fmla="*/ 7436223 w 7436223"/>
              <a:gd name="connsiteY6" fmla="*/ 3640047 h 3671983"/>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7855 h 3670497"/>
              <a:gd name="connsiteX1" fmla="*/ 344161 w 7436223"/>
              <a:gd name="connsiteY1" fmla="*/ 12339 h 3670497"/>
              <a:gd name="connsiteX2" fmla="*/ 680197 w 7436223"/>
              <a:gd name="connsiteY2" fmla="*/ 342770 h 3670497"/>
              <a:gd name="connsiteX3" fmla="*/ 1048871 w 7436223"/>
              <a:gd name="connsiteY3" fmla="*/ 2361090 h 3670497"/>
              <a:gd name="connsiteX4" fmla="*/ 1317810 w 7436223"/>
              <a:gd name="connsiteY4" fmla="*/ 3652008 h 3670497"/>
              <a:gd name="connsiteX5" fmla="*/ 2595282 w 7436223"/>
              <a:gd name="connsiteY5" fmla="*/ 3665455 h 3670497"/>
              <a:gd name="connsiteX6" fmla="*/ 7436223 w 7436223"/>
              <a:gd name="connsiteY6" fmla="*/ 3638561 h 3670497"/>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6555 h 3669197"/>
              <a:gd name="connsiteX1" fmla="*/ 344161 w 7436223"/>
              <a:gd name="connsiteY1" fmla="*/ 11039 h 3669197"/>
              <a:gd name="connsiteX2" fmla="*/ 680197 w 7436223"/>
              <a:gd name="connsiteY2" fmla="*/ 341470 h 3669197"/>
              <a:gd name="connsiteX3" fmla="*/ 1048871 w 7436223"/>
              <a:gd name="connsiteY3" fmla="*/ 2359790 h 3669197"/>
              <a:gd name="connsiteX4" fmla="*/ 1317810 w 7436223"/>
              <a:gd name="connsiteY4" fmla="*/ 3650708 h 3669197"/>
              <a:gd name="connsiteX5" fmla="*/ 2595282 w 7436223"/>
              <a:gd name="connsiteY5" fmla="*/ 3664155 h 3669197"/>
              <a:gd name="connsiteX6" fmla="*/ 7436223 w 7436223"/>
              <a:gd name="connsiteY6" fmla="*/ 3637261 h 3669197"/>
              <a:gd name="connsiteX0" fmla="*/ 0 w 7436223"/>
              <a:gd name="connsiteY0" fmla="*/ 12725 h 3675367"/>
              <a:gd name="connsiteX1" fmla="*/ 344161 w 7436223"/>
              <a:gd name="connsiteY1" fmla="*/ 10066 h 3675367"/>
              <a:gd name="connsiteX2" fmla="*/ 680197 w 7436223"/>
              <a:gd name="connsiteY2" fmla="*/ 347640 h 3675367"/>
              <a:gd name="connsiteX3" fmla="*/ 1048871 w 7436223"/>
              <a:gd name="connsiteY3" fmla="*/ 2365960 h 3675367"/>
              <a:gd name="connsiteX4" fmla="*/ 1317810 w 7436223"/>
              <a:gd name="connsiteY4" fmla="*/ 3656878 h 3675367"/>
              <a:gd name="connsiteX5" fmla="*/ 2595282 w 7436223"/>
              <a:gd name="connsiteY5" fmla="*/ 3670325 h 3675367"/>
              <a:gd name="connsiteX6" fmla="*/ 7436223 w 7436223"/>
              <a:gd name="connsiteY6" fmla="*/ 3643431 h 3675367"/>
              <a:gd name="connsiteX0" fmla="*/ 0 w 7436223"/>
              <a:gd name="connsiteY0" fmla="*/ 6505 h 3669147"/>
              <a:gd name="connsiteX1" fmla="*/ 344161 w 7436223"/>
              <a:gd name="connsiteY1" fmla="*/ 3846 h 3669147"/>
              <a:gd name="connsiteX2" fmla="*/ 680197 w 7436223"/>
              <a:gd name="connsiteY2" fmla="*/ 341420 h 3669147"/>
              <a:gd name="connsiteX3" fmla="*/ 1048871 w 7436223"/>
              <a:gd name="connsiteY3" fmla="*/ 2359740 h 3669147"/>
              <a:gd name="connsiteX4" fmla="*/ 1317810 w 7436223"/>
              <a:gd name="connsiteY4" fmla="*/ 3650658 h 3669147"/>
              <a:gd name="connsiteX5" fmla="*/ 2595282 w 7436223"/>
              <a:gd name="connsiteY5" fmla="*/ 3664105 h 3669147"/>
              <a:gd name="connsiteX6" fmla="*/ 7436223 w 7436223"/>
              <a:gd name="connsiteY6" fmla="*/ 3637211 h 3669147"/>
              <a:gd name="connsiteX0" fmla="*/ 0 w 7436223"/>
              <a:gd name="connsiteY0" fmla="*/ 2721 h 3665363"/>
              <a:gd name="connsiteX1" fmla="*/ 344161 w 7436223"/>
              <a:gd name="connsiteY1" fmla="*/ 62 h 3665363"/>
              <a:gd name="connsiteX2" fmla="*/ 680197 w 7436223"/>
              <a:gd name="connsiteY2" fmla="*/ 337636 h 3665363"/>
              <a:gd name="connsiteX3" fmla="*/ 1048871 w 7436223"/>
              <a:gd name="connsiteY3" fmla="*/ 2355956 h 3665363"/>
              <a:gd name="connsiteX4" fmla="*/ 1317810 w 7436223"/>
              <a:gd name="connsiteY4" fmla="*/ 3646874 h 3665363"/>
              <a:gd name="connsiteX5" fmla="*/ 2595282 w 7436223"/>
              <a:gd name="connsiteY5" fmla="*/ 3660321 h 3665363"/>
              <a:gd name="connsiteX6" fmla="*/ 7436223 w 7436223"/>
              <a:gd name="connsiteY6" fmla="*/ 3633427 h 366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36223" h="3665363">
                <a:moveTo>
                  <a:pt x="0" y="2721"/>
                </a:moveTo>
                <a:cubicBezTo>
                  <a:pt x="72045" y="11803"/>
                  <a:pt x="214128" y="-989"/>
                  <a:pt x="344161" y="62"/>
                </a:cubicBezTo>
                <a:cubicBezTo>
                  <a:pt x="347989" y="8256"/>
                  <a:pt x="562745" y="-55013"/>
                  <a:pt x="680197" y="337636"/>
                </a:cubicBezTo>
                <a:cubicBezTo>
                  <a:pt x="797649" y="730285"/>
                  <a:pt x="942602" y="1804416"/>
                  <a:pt x="1048871" y="2355956"/>
                </a:cubicBezTo>
                <a:cubicBezTo>
                  <a:pt x="1156377" y="2906211"/>
                  <a:pt x="1140758" y="3402585"/>
                  <a:pt x="1317810" y="3646874"/>
                </a:cubicBezTo>
                <a:cubicBezTo>
                  <a:pt x="1710015" y="3676009"/>
                  <a:pt x="1575547" y="3662562"/>
                  <a:pt x="2595282" y="3660321"/>
                </a:cubicBezTo>
                <a:lnTo>
                  <a:pt x="7436223" y="3633427"/>
                </a:lnTo>
              </a:path>
            </a:pathLst>
          </a:cu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0" name="Rectangle 9"/>
          <p:cNvSpPr/>
          <p:nvPr/>
        </p:nvSpPr>
        <p:spPr bwMode="auto">
          <a:xfrm>
            <a:off x="2819400" y="5181600"/>
            <a:ext cx="1295400" cy="2667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3" name="Rectangle 12"/>
          <p:cNvSpPr/>
          <p:nvPr/>
        </p:nvSpPr>
        <p:spPr bwMode="auto">
          <a:xfrm>
            <a:off x="2819400" y="1535844"/>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4" name="Rectangle 13"/>
          <p:cNvSpPr/>
          <p:nvPr/>
        </p:nvSpPr>
        <p:spPr bwMode="auto">
          <a:xfrm>
            <a:off x="2819400" y="2743200"/>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 name="Rectangle 2"/>
          <p:cNvSpPr/>
          <p:nvPr/>
        </p:nvSpPr>
        <p:spPr>
          <a:xfrm>
            <a:off x="4168085" y="937853"/>
            <a:ext cx="416615" cy="769441"/>
          </a:xfrm>
          <a:prstGeom prst="rect">
            <a:avLst/>
          </a:prstGeom>
          <a:noFill/>
        </p:spPr>
        <p:txBody>
          <a:bodyPr wrap="square" lIns="91440" tIns="45720" rIns="91440" bIns="45720">
            <a:spAutoFit/>
          </a:bodyPr>
          <a:lstStyle/>
          <a:p>
            <a:r>
              <a:rPr lang="en-US" sz="4400" b="0" dirty="0">
                <a:ln w="18415" cmpd="sng">
                  <a:solidFill>
                    <a:srgbClr val="000000"/>
                  </a:solidFill>
                  <a:prstDash val="solid"/>
                </a:ln>
                <a:solidFill>
                  <a:srgbClr val="FF0000"/>
                </a:solidFill>
                <a:effectLst>
                  <a:outerShdw blurRad="63500" dir="3600000" algn="tl" rotWithShape="0">
                    <a:srgbClr val="000000">
                      <a:alpha val="70000"/>
                    </a:srgbClr>
                  </a:outerShdw>
                </a:effectLst>
              </a:rPr>
              <a:t>x</a:t>
            </a:r>
          </a:p>
        </p:txBody>
      </p:sp>
      <p:sp>
        <p:nvSpPr>
          <p:cNvPr id="15" name="Rectangle 14"/>
          <p:cNvSpPr/>
          <p:nvPr/>
        </p:nvSpPr>
        <p:spPr>
          <a:xfrm>
            <a:off x="4177610" y="2616732"/>
            <a:ext cx="416615" cy="769441"/>
          </a:xfrm>
          <a:prstGeom prst="rect">
            <a:avLst/>
          </a:prstGeom>
          <a:noFill/>
        </p:spPr>
        <p:txBody>
          <a:bodyPr wrap="square" lIns="91440" tIns="45720" rIns="91440" bIns="45720">
            <a:spAutoFit/>
          </a:bodyPr>
          <a:lstStyle/>
          <a:p>
            <a:r>
              <a:rPr lang="en-US" sz="4400" b="0" dirty="0">
                <a:ln w="18415" cmpd="sng">
                  <a:solidFill>
                    <a:srgbClr val="000000"/>
                  </a:solidFill>
                  <a:prstDash val="solid"/>
                </a:ln>
                <a:solidFill>
                  <a:srgbClr val="FF0000"/>
                </a:solidFill>
                <a:effectLst>
                  <a:outerShdw blurRad="63500" dir="3600000" algn="tl" rotWithShape="0">
                    <a:srgbClr val="000000">
                      <a:alpha val="70000"/>
                    </a:srgbClr>
                  </a:outerShdw>
                </a:effectLst>
              </a:rPr>
              <a:t>x</a:t>
            </a:r>
          </a:p>
        </p:txBody>
      </p:sp>
      <p:sp>
        <p:nvSpPr>
          <p:cNvPr id="16" name="Rectangle 15"/>
          <p:cNvSpPr/>
          <p:nvPr/>
        </p:nvSpPr>
        <p:spPr bwMode="auto">
          <a:xfrm>
            <a:off x="13447" y="5524500"/>
            <a:ext cx="1295400" cy="26670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7" name="Rectangle 16"/>
          <p:cNvSpPr/>
          <p:nvPr/>
        </p:nvSpPr>
        <p:spPr bwMode="auto">
          <a:xfrm>
            <a:off x="5105400" y="828675"/>
            <a:ext cx="833718" cy="13335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4" name="Freeform 23"/>
          <p:cNvSpPr/>
          <p:nvPr/>
        </p:nvSpPr>
        <p:spPr bwMode="auto">
          <a:xfrm>
            <a:off x="736979" y="1296537"/>
            <a:ext cx="2101755" cy="1552885"/>
          </a:xfrm>
          <a:custGeom>
            <a:avLst/>
            <a:gdLst>
              <a:gd name="connsiteX0" fmla="*/ 0 w 2101755"/>
              <a:gd name="connsiteY0" fmla="*/ 0 h 1542995"/>
              <a:gd name="connsiteX1" fmla="*/ 313899 w 2101755"/>
              <a:gd name="connsiteY1" fmla="*/ 177421 h 1542995"/>
              <a:gd name="connsiteX2" fmla="*/ 491320 w 2101755"/>
              <a:gd name="connsiteY2" fmla="*/ 559559 h 1542995"/>
              <a:gd name="connsiteX3" fmla="*/ 818866 w 2101755"/>
              <a:gd name="connsiteY3" fmla="*/ 1378424 h 1542995"/>
              <a:gd name="connsiteX4" fmla="*/ 1050878 w 2101755"/>
              <a:gd name="connsiteY4" fmla="*/ 1528550 h 1542995"/>
              <a:gd name="connsiteX5" fmla="*/ 2101755 w 2101755"/>
              <a:gd name="connsiteY5" fmla="*/ 1528550 h 1542995"/>
              <a:gd name="connsiteX0" fmla="*/ 0 w 2101755"/>
              <a:gd name="connsiteY0" fmla="*/ 0 h 1551301"/>
              <a:gd name="connsiteX1" fmla="*/ 313899 w 2101755"/>
              <a:gd name="connsiteY1" fmla="*/ 177421 h 1551301"/>
              <a:gd name="connsiteX2" fmla="*/ 491320 w 2101755"/>
              <a:gd name="connsiteY2" fmla="*/ 559559 h 1551301"/>
              <a:gd name="connsiteX3" fmla="*/ 818866 w 2101755"/>
              <a:gd name="connsiteY3" fmla="*/ 1378424 h 1551301"/>
              <a:gd name="connsiteX4" fmla="*/ 1158034 w 2101755"/>
              <a:gd name="connsiteY4" fmla="*/ 1540456 h 1551301"/>
              <a:gd name="connsiteX5" fmla="*/ 2101755 w 2101755"/>
              <a:gd name="connsiteY5" fmla="*/ 1528550 h 1551301"/>
              <a:gd name="connsiteX0" fmla="*/ 0 w 2101755"/>
              <a:gd name="connsiteY0" fmla="*/ 0 h 1552885"/>
              <a:gd name="connsiteX1" fmla="*/ 313899 w 2101755"/>
              <a:gd name="connsiteY1" fmla="*/ 177421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 name="connsiteX0" fmla="*/ 0 w 2101755"/>
              <a:gd name="connsiteY0" fmla="*/ 0 h 1552885"/>
              <a:gd name="connsiteX1" fmla="*/ 309136 w 2101755"/>
              <a:gd name="connsiteY1" fmla="*/ 194090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1755" h="1552885">
                <a:moveTo>
                  <a:pt x="0" y="0"/>
                </a:moveTo>
                <a:cubicBezTo>
                  <a:pt x="116006" y="42080"/>
                  <a:pt x="227249" y="100830"/>
                  <a:pt x="309136" y="194090"/>
                </a:cubicBezTo>
                <a:cubicBezTo>
                  <a:pt x="391023" y="287350"/>
                  <a:pt x="407159" y="365742"/>
                  <a:pt x="491320" y="559559"/>
                </a:cubicBezTo>
                <a:cubicBezTo>
                  <a:pt x="575481" y="753376"/>
                  <a:pt x="702984" y="1193509"/>
                  <a:pt x="814103" y="1356992"/>
                </a:cubicBezTo>
                <a:cubicBezTo>
                  <a:pt x="925222" y="1520475"/>
                  <a:pt x="943425" y="1511863"/>
                  <a:pt x="1158034" y="1540456"/>
                </a:cubicBezTo>
                <a:cubicBezTo>
                  <a:pt x="1372643" y="1569049"/>
                  <a:pt x="1683224" y="1541060"/>
                  <a:pt x="2101755" y="1528550"/>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5" name="Freeform 24"/>
          <p:cNvSpPr/>
          <p:nvPr/>
        </p:nvSpPr>
        <p:spPr bwMode="auto">
          <a:xfrm>
            <a:off x="750627" y="1105469"/>
            <a:ext cx="2088107" cy="514152"/>
          </a:xfrm>
          <a:custGeom>
            <a:avLst/>
            <a:gdLst>
              <a:gd name="connsiteX0" fmla="*/ 0 w 2088107"/>
              <a:gd name="connsiteY0" fmla="*/ 0 h 512300"/>
              <a:gd name="connsiteX1" fmla="*/ 491319 w 2088107"/>
              <a:gd name="connsiteY1" fmla="*/ 327546 h 512300"/>
              <a:gd name="connsiteX2" fmla="*/ 1023582 w 2088107"/>
              <a:gd name="connsiteY2" fmla="*/ 491319 h 512300"/>
              <a:gd name="connsiteX3" fmla="*/ 2088107 w 2088107"/>
              <a:gd name="connsiteY3" fmla="*/ 504967 h 512300"/>
              <a:gd name="connsiteX0" fmla="*/ 0 w 2088107"/>
              <a:gd name="connsiteY0" fmla="*/ 0 h 514152"/>
              <a:gd name="connsiteX1" fmla="*/ 507988 w 2088107"/>
              <a:gd name="connsiteY1" fmla="*/ 296589 h 514152"/>
              <a:gd name="connsiteX2" fmla="*/ 1023582 w 2088107"/>
              <a:gd name="connsiteY2" fmla="*/ 491319 h 514152"/>
              <a:gd name="connsiteX3" fmla="*/ 2088107 w 2088107"/>
              <a:gd name="connsiteY3" fmla="*/ 504967 h 514152"/>
              <a:gd name="connsiteX0" fmla="*/ 0 w 2088107"/>
              <a:gd name="connsiteY0" fmla="*/ 0 h 514152"/>
              <a:gd name="connsiteX1" fmla="*/ 163773 w 2088107"/>
              <a:gd name="connsiteY1" fmla="*/ 108969 h 514152"/>
              <a:gd name="connsiteX2" fmla="*/ 507988 w 2088107"/>
              <a:gd name="connsiteY2" fmla="*/ 296589 h 514152"/>
              <a:gd name="connsiteX3" fmla="*/ 1023582 w 2088107"/>
              <a:gd name="connsiteY3" fmla="*/ 491319 h 514152"/>
              <a:gd name="connsiteX4" fmla="*/ 2088107 w 2088107"/>
              <a:gd name="connsiteY4" fmla="*/ 504967 h 514152"/>
              <a:gd name="connsiteX0" fmla="*/ 0 w 2088107"/>
              <a:gd name="connsiteY0" fmla="*/ 0 h 514152"/>
              <a:gd name="connsiteX1" fmla="*/ 185204 w 2088107"/>
              <a:gd name="connsiteY1" fmla="*/ 78012 h 514152"/>
              <a:gd name="connsiteX2" fmla="*/ 507988 w 2088107"/>
              <a:gd name="connsiteY2" fmla="*/ 296589 h 514152"/>
              <a:gd name="connsiteX3" fmla="*/ 1023582 w 2088107"/>
              <a:gd name="connsiteY3" fmla="*/ 491319 h 514152"/>
              <a:gd name="connsiteX4" fmla="*/ 2088107 w 2088107"/>
              <a:gd name="connsiteY4" fmla="*/ 504967 h 514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107" h="514152">
                <a:moveTo>
                  <a:pt x="0" y="0"/>
                </a:moveTo>
                <a:cubicBezTo>
                  <a:pt x="27296" y="18162"/>
                  <a:pt x="100539" y="28581"/>
                  <a:pt x="185204" y="78012"/>
                </a:cubicBezTo>
                <a:cubicBezTo>
                  <a:pt x="269869" y="127444"/>
                  <a:pt x="368259" y="227705"/>
                  <a:pt x="507988" y="296589"/>
                </a:cubicBezTo>
                <a:cubicBezTo>
                  <a:pt x="647717" y="365473"/>
                  <a:pt x="760229" y="456589"/>
                  <a:pt x="1023582" y="491319"/>
                </a:cubicBezTo>
                <a:cubicBezTo>
                  <a:pt x="1286935" y="526049"/>
                  <a:pt x="1688910" y="512928"/>
                  <a:pt x="2088107" y="504967"/>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6" name="Rectangle 25"/>
          <p:cNvSpPr/>
          <p:nvPr/>
        </p:nvSpPr>
        <p:spPr bwMode="auto">
          <a:xfrm>
            <a:off x="2524125" y="914400"/>
            <a:ext cx="487362"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7" name="Rectangle 26"/>
          <p:cNvSpPr/>
          <p:nvPr/>
        </p:nvSpPr>
        <p:spPr bwMode="auto">
          <a:xfrm>
            <a:off x="2676525" y="1066799"/>
            <a:ext cx="243681" cy="609601"/>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8" name="Rectangle 27"/>
          <p:cNvSpPr/>
          <p:nvPr/>
        </p:nvSpPr>
        <p:spPr bwMode="auto">
          <a:xfrm>
            <a:off x="2696368" y="2057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9" name="Rectangle 28"/>
          <p:cNvSpPr/>
          <p:nvPr/>
        </p:nvSpPr>
        <p:spPr bwMode="auto">
          <a:xfrm>
            <a:off x="2696368" y="2362200"/>
            <a:ext cx="152400" cy="1524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0" name="Rectangle 29"/>
          <p:cNvSpPr/>
          <p:nvPr/>
        </p:nvSpPr>
        <p:spPr bwMode="auto">
          <a:xfrm>
            <a:off x="2689225" y="2819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1" name="Rectangle 30"/>
          <p:cNvSpPr/>
          <p:nvPr/>
        </p:nvSpPr>
        <p:spPr bwMode="auto">
          <a:xfrm>
            <a:off x="2696368" y="32003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2" name="Rectangle 31"/>
          <p:cNvSpPr/>
          <p:nvPr/>
        </p:nvSpPr>
        <p:spPr bwMode="auto">
          <a:xfrm>
            <a:off x="2691606" y="33527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3" name="Rectangle 32"/>
          <p:cNvSpPr/>
          <p:nvPr/>
        </p:nvSpPr>
        <p:spPr bwMode="auto">
          <a:xfrm>
            <a:off x="2682081" y="36576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4" name="Rectangle 33"/>
          <p:cNvSpPr/>
          <p:nvPr/>
        </p:nvSpPr>
        <p:spPr bwMode="auto">
          <a:xfrm>
            <a:off x="2696368" y="41148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5" name="Rectangle 34"/>
          <p:cNvSpPr/>
          <p:nvPr/>
        </p:nvSpPr>
        <p:spPr bwMode="auto">
          <a:xfrm>
            <a:off x="2701131" y="4352925"/>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6" name="Rectangle 35"/>
          <p:cNvSpPr/>
          <p:nvPr/>
        </p:nvSpPr>
        <p:spPr bwMode="auto">
          <a:xfrm>
            <a:off x="2691606" y="4724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7" name="Rectangle 36"/>
          <p:cNvSpPr/>
          <p:nvPr/>
        </p:nvSpPr>
        <p:spPr bwMode="auto">
          <a:xfrm>
            <a:off x="2710656" y="5101408"/>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Tree>
    <p:extLst>
      <p:ext uri="{BB962C8B-B14F-4D97-AF65-F5344CB8AC3E}">
        <p14:creationId xmlns:p14="http://schemas.microsoft.com/office/powerpoint/2010/main" val="27354634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pic>
        <p:nvPicPr>
          <p:cNvPr id="190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93" y="838200"/>
            <a:ext cx="9058615"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11237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412674" name="Rectangle 2"/>
          <p:cNvSpPr>
            <a:spLocks noGrp="1" noChangeArrowheads="1"/>
          </p:cNvSpPr>
          <p:nvPr>
            <p:ph type="title"/>
          </p:nvPr>
        </p:nvSpPr>
        <p:spPr>
          <a:xfrm>
            <a:off x="0" y="1371600"/>
            <a:ext cx="9144000" cy="5486400"/>
          </a:xfrm>
        </p:spPr>
        <p:txBody>
          <a:bodyPr/>
          <a:lstStyle/>
          <a:p>
            <a:r>
              <a:rPr lang="en-US" sz="6400" dirty="0">
                <a:latin typeface="Arial Black" pitchFamily="34" charset="0"/>
              </a:rPr>
              <a:t>How can the relative age of geologic events </a:t>
            </a:r>
            <a:br>
              <a:rPr lang="en-US" sz="6400" dirty="0">
                <a:latin typeface="Arial Black" pitchFamily="34" charset="0"/>
              </a:rPr>
            </a:br>
            <a:r>
              <a:rPr lang="en-US" sz="6400" dirty="0">
                <a:latin typeface="Arial Black" pitchFamily="34" charset="0"/>
              </a:rPr>
              <a:t>be determined?</a:t>
            </a:r>
            <a:endParaRPr lang="en-US" sz="4000" dirty="0"/>
          </a:p>
        </p:txBody>
      </p:sp>
      <p:sp>
        <p:nvSpPr>
          <p:cNvPr id="412675" name="WordArt 3"/>
          <p:cNvSpPr>
            <a:spLocks noChangeArrowheads="1" noChangeShapeType="1" noTextEdit="1"/>
          </p:cNvSpPr>
          <p:nvPr/>
        </p:nvSpPr>
        <p:spPr bwMode="auto">
          <a:xfrm>
            <a:off x="285750" y="228600"/>
            <a:ext cx="3067050" cy="1371600"/>
          </a:xfrm>
          <a:prstGeom prst="rect">
            <a:avLst/>
          </a:prstGeom>
        </p:spPr>
        <p:txBody>
          <a:bodyPr wrap="none" fromWordArt="1">
            <a:prstTxWarp prst="textPlain">
              <a:avLst>
                <a:gd name="adj" fmla="val 50000"/>
              </a:avLst>
            </a:prstTxWarp>
          </a:bodyPr>
          <a:lstStyle/>
          <a:p>
            <a:r>
              <a:rPr lang="en-US" sz="3600" kern="10" dirty="0">
                <a:ln w="9525">
                  <a:solidFill>
                    <a:srgbClr val="000000"/>
                  </a:solidFill>
                  <a:round/>
                  <a:headEnd/>
                  <a:tailEnd/>
                </a:ln>
                <a:solidFill>
                  <a:srgbClr val="A50021"/>
                </a:solidFill>
                <a:latin typeface="Arial Black"/>
              </a:rPr>
              <a:t>Aim: </a:t>
            </a:r>
          </a:p>
        </p:txBody>
      </p:sp>
      <p:sp>
        <p:nvSpPr>
          <p:cNvPr id="82948" name="Text Box 4"/>
          <p:cNvSpPr txBox="1">
            <a:spLocks noChangeArrowheads="1"/>
          </p:cNvSpPr>
          <p:nvPr/>
        </p:nvSpPr>
        <p:spPr bwMode="auto">
          <a:xfrm>
            <a:off x="4538133" y="228600"/>
            <a:ext cx="44958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lgn="r">
              <a:spcBef>
                <a:spcPct val="50000"/>
              </a:spcBef>
            </a:pPr>
            <a:r>
              <a:rPr lang="en-US" sz="3600" dirty="0">
                <a:solidFill>
                  <a:srgbClr val="000000"/>
                </a:solidFill>
                <a:latin typeface="Verdana" pitchFamily="34" charset="0"/>
              </a:rPr>
              <a:t>Pages 282-285</a:t>
            </a:r>
          </a:p>
          <a:p>
            <a:pPr algn="r">
              <a:spcBef>
                <a:spcPct val="50000"/>
              </a:spcBef>
            </a:pPr>
            <a:r>
              <a:rPr lang="en-US" sz="3600" dirty="0">
                <a:solidFill>
                  <a:srgbClr val="000000"/>
                </a:solidFill>
                <a:latin typeface="Verdana" pitchFamily="34" charset="0"/>
              </a:rPr>
              <a:t>5/23</a:t>
            </a:r>
          </a:p>
        </p:txBody>
      </p:sp>
    </p:spTree>
    <p:extLst>
      <p:ext uri="{BB962C8B-B14F-4D97-AF65-F5344CB8AC3E}">
        <p14:creationId xmlns:p14="http://schemas.microsoft.com/office/powerpoint/2010/main" val="8361544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412675"/>
                                        </p:tgtEl>
                                        <p:attrNameLst>
                                          <p:attrName>style.visibility</p:attrName>
                                        </p:attrNameLst>
                                      </p:cBhvr>
                                      <p:to>
                                        <p:strVal val="visible"/>
                                      </p:to>
                                    </p:set>
                                    <p:anim calcmode="lin" valueType="num">
                                      <p:cBhvr>
                                        <p:cTn id="7" dur="3000" fill="hold"/>
                                        <p:tgtEl>
                                          <p:spTgt spid="412675"/>
                                        </p:tgtEl>
                                        <p:attrNameLst>
                                          <p:attrName>ppt_w</p:attrName>
                                        </p:attrNameLst>
                                      </p:cBhvr>
                                      <p:tavLst>
                                        <p:tav tm="0">
                                          <p:val>
                                            <p:fltVal val="0"/>
                                          </p:val>
                                        </p:tav>
                                        <p:tav tm="100000">
                                          <p:val>
                                            <p:strVal val="#ppt_w"/>
                                          </p:val>
                                        </p:tav>
                                      </p:tavLst>
                                    </p:anim>
                                    <p:anim calcmode="lin" valueType="num">
                                      <p:cBhvr>
                                        <p:cTn id="8" dur="3000" fill="hold"/>
                                        <p:tgtEl>
                                          <p:spTgt spid="412675"/>
                                        </p:tgtEl>
                                        <p:attrNameLst>
                                          <p:attrName>ppt_h</p:attrName>
                                        </p:attrNameLst>
                                      </p:cBhvr>
                                      <p:tavLst>
                                        <p:tav tm="0">
                                          <p:val>
                                            <p:fltVal val="0"/>
                                          </p:val>
                                        </p:tav>
                                        <p:tav tm="100000">
                                          <p:val>
                                            <p:strVal val="#ppt_h"/>
                                          </p:val>
                                        </p:tav>
                                      </p:tavLst>
                                    </p:anim>
                                    <p:anim calcmode="lin" valueType="num">
                                      <p:cBhvr>
                                        <p:cTn id="9" dur="3000" fill="hold"/>
                                        <p:tgtEl>
                                          <p:spTgt spid="412675"/>
                                        </p:tgtEl>
                                        <p:attrNameLst>
                                          <p:attrName>style.rotation</p:attrName>
                                        </p:attrNameLst>
                                      </p:cBhvr>
                                      <p:tavLst>
                                        <p:tav tm="0">
                                          <p:val>
                                            <p:fltVal val="360"/>
                                          </p:val>
                                        </p:tav>
                                        <p:tav tm="100000">
                                          <p:val>
                                            <p:fltVal val="0"/>
                                          </p:val>
                                        </p:tav>
                                      </p:tavLst>
                                    </p:anim>
                                    <p:animEffect transition="in" filter="fade">
                                      <p:cBhvr>
                                        <p:cTn id="10" dur="3000"/>
                                        <p:tgtEl>
                                          <p:spTgt spid="412675"/>
                                        </p:tgtEl>
                                      </p:cBhvr>
                                    </p:animEffect>
                                  </p:childTnLst>
                                  <p:subTnLst>
                                    <p:audio>
                                      <p:cMediaNode>
                                        <p:cTn display="0" masterRel="sameClick">
                                          <p:stCondLst>
                                            <p:cond evt="begin" delay="0">
                                              <p:tn val="5"/>
                                            </p:cond>
                                          </p:stCondLst>
                                          <p:endCondLst>
                                            <p:cond evt="onStopAudio" delay="0">
                                              <p:tgtEl>
                                                <p:sldTgt/>
                                              </p:tgtEl>
                                            </p:cond>
                                          </p:endCondLst>
                                        </p:cTn>
                                        <p:tgtEl>
                                          <p:sndTgt r:embed="rId2" name="again (short).wav"/>
                                        </p:tgtEl>
                                      </p:cMediaNode>
                                    </p:audio>
                                  </p:subTnLst>
                                </p:cTn>
                              </p:par>
                            </p:childTnLst>
                          </p:cTn>
                        </p:par>
                        <p:par>
                          <p:cTn id="11" fill="hold" nodeType="afterGroup">
                            <p:stCondLst>
                              <p:cond delay="3000"/>
                            </p:stCondLst>
                            <p:childTnLst>
                              <p:par>
                                <p:cTn id="12" presetID="38" presetClass="entr" presetSubtype="0" accel="50000" fill="hold" grpId="0" nodeType="afterEffect">
                                  <p:stCondLst>
                                    <p:cond delay="0"/>
                                  </p:stCondLst>
                                  <p:iterate type="wd">
                                    <p:tmPct val="40000"/>
                                  </p:iterate>
                                  <p:childTnLst>
                                    <p:set>
                                      <p:cBhvr>
                                        <p:cTn id="13" dur="1" fill="hold">
                                          <p:stCondLst>
                                            <p:cond delay="0"/>
                                          </p:stCondLst>
                                        </p:cTn>
                                        <p:tgtEl>
                                          <p:spTgt spid="412674"/>
                                        </p:tgtEl>
                                        <p:attrNameLst>
                                          <p:attrName>style.visibility</p:attrName>
                                        </p:attrNameLst>
                                      </p:cBhvr>
                                      <p:to>
                                        <p:strVal val="visible"/>
                                      </p:to>
                                    </p:set>
                                    <p:set>
                                      <p:cBhvr>
                                        <p:cTn id="14" dur="1638" fill="hold">
                                          <p:stCondLst>
                                            <p:cond delay="0"/>
                                          </p:stCondLst>
                                        </p:cTn>
                                        <p:tgtEl>
                                          <p:spTgt spid="412674"/>
                                        </p:tgtEl>
                                        <p:attrNameLst>
                                          <p:attrName>style.rotation</p:attrName>
                                        </p:attrNameLst>
                                      </p:cBhvr>
                                      <p:to>
                                        <p:strVal val="-45.0"/>
                                      </p:to>
                                    </p:set>
                                    <p:anim calcmode="lin" valueType="num">
                                      <p:cBhvr>
                                        <p:cTn id="15" dur="1638" fill="hold">
                                          <p:stCondLst>
                                            <p:cond delay="1638"/>
                                          </p:stCondLst>
                                        </p:cTn>
                                        <p:tgtEl>
                                          <p:spTgt spid="412674"/>
                                        </p:tgtEl>
                                        <p:attrNameLst>
                                          <p:attrName>style.rotation</p:attrName>
                                        </p:attrNameLst>
                                      </p:cBhvr>
                                      <p:tavLst>
                                        <p:tav tm="0">
                                          <p:val>
                                            <p:fltVal val="-45"/>
                                          </p:val>
                                        </p:tav>
                                        <p:tav tm="69900">
                                          <p:val>
                                            <p:fltVal val="45"/>
                                          </p:val>
                                        </p:tav>
                                        <p:tav tm="100000">
                                          <p:val>
                                            <p:fltVal val="0"/>
                                          </p:val>
                                        </p:tav>
                                      </p:tavLst>
                                    </p:anim>
                                    <p:anim calcmode="lin" valueType="num">
                                      <p:cBhvr>
                                        <p:cTn id="16" dur="1638" fill="hold">
                                          <p:stCondLst>
                                            <p:cond delay="0"/>
                                          </p:stCondLst>
                                        </p:cTn>
                                        <p:tgtEl>
                                          <p:spTgt spid="412674"/>
                                        </p:tgtEl>
                                        <p:attrNameLst>
                                          <p:attrName>ppt_y</p:attrName>
                                        </p:attrNameLst>
                                      </p:cBhvr>
                                      <p:tavLst>
                                        <p:tav tm="0">
                                          <p:val>
                                            <p:strVal val="#ppt_y-1"/>
                                          </p:val>
                                        </p:tav>
                                        <p:tav tm="100000">
                                          <p:val>
                                            <p:strVal val="#ppt_y-(0.354*#ppt_w-0.172*#ppt_h)"/>
                                          </p:val>
                                        </p:tav>
                                      </p:tavLst>
                                    </p:anim>
                                    <p:anim calcmode="lin" valueType="num">
                                      <p:cBhvr>
                                        <p:cTn id="17" dur="562" decel="50000" autoRev="1" fill="hold">
                                          <p:stCondLst>
                                            <p:cond delay="1638"/>
                                          </p:stCondLst>
                                        </p:cTn>
                                        <p:tgtEl>
                                          <p:spTgt spid="412674"/>
                                        </p:tgtEl>
                                        <p:attrNameLst>
                                          <p:attrName>ppt_y</p:attrName>
                                        </p:attrNameLst>
                                      </p:cBhvr>
                                      <p:tavLst>
                                        <p:tav tm="0">
                                          <p:val>
                                            <p:strVal val="#ppt_y-(0.354*#ppt_w-0.172*#ppt_h)"/>
                                          </p:val>
                                        </p:tav>
                                        <p:tav tm="100000">
                                          <p:val>
                                            <p:strVal val="#ppt_y-(0.354*#ppt_w-0.172*#ppt_h)-#ppt_h/2"/>
                                          </p:val>
                                        </p:tav>
                                      </p:tavLst>
                                    </p:anim>
                                    <p:anim calcmode="lin" valueType="num">
                                      <p:cBhvr>
                                        <p:cTn id="18" dur="490" fill="hold">
                                          <p:stCondLst>
                                            <p:cond delay="3110"/>
                                          </p:stCondLst>
                                        </p:cTn>
                                        <p:tgtEl>
                                          <p:spTgt spid="41267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74" grpId="0"/>
      <p:bldP spid="412675"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ctrTitle"/>
          </p:nvPr>
        </p:nvSpPr>
        <p:spPr>
          <a:xfrm>
            <a:off x="0" y="0"/>
            <a:ext cx="9144000" cy="2590800"/>
          </a:xfrm>
          <a:solidFill>
            <a:srgbClr val="000066"/>
          </a:solidFill>
        </p:spPr>
        <p:txBody>
          <a:bodyPr/>
          <a:lstStyle/>
          <a:p>
            <a:r>
              <a:rPr lang="en-US" sz="8800" b="1">
                <a:solidFill>
                  <a:srgbClr val="FFFFCC"/>
                </a:solidFill>
                <a:latin typeface="Arial Narrow" pitchFamily="34" charset="0"/>
              </a:rPr>
              <a:t>RELATIVE AGE DATING</a:t>
            </a:r>
          </a:p>
        </p:txBody>
      </p:sp>
      <p:sp>
        <p:nvSpPr>
          <p:cNvPr id="83971" name="Rectangle 3"/>
          <p:cNvSpPr>
            <a:spLocks noGrp="1" noChangeArrowheads="1"/>
          </p:cNvSpPr>
          <p:nvPr>
            <p:ph type="subTitle" idx="1"/>
          </p:nvPr>
        </p:nvSpPr>
        <p:spPr>
          <a:xfrm>
            <a:off x="0" y="2895600"/>
            <a:ext cx="9144000" cy="3962400"/>
          </a:xfrm>
        </p:spPr>
        <p:txBody>
          <a:bodyPr/>
          <a:lstStyle/>
          <a:p>
            <a:r>
              <a:rPr lang="en-US" sz="7200" b="1">
                <a:solidFill>
                  <a:srgbClr val="080808"/>
                </a:solidFill>
                <a:latin typeface="Arial Narrow" pitchFamily="34" charset="0"/>
              </a:rPr>
              <a:t>Putting rock layers and geologic events in order from oldest to youngest.</a:t>
            </a:r>
          </a:p>
        </p:txBody>
      </p:sp>
    </p:spTree>
    <p:extLst>
      <p:ext uri="{BB962C8B-B14F-4D97-AF65-F5344CB8AC3E}">
        <p14:creationId xmlns:p14="http://schemas.microsoft.com/office/powerpoint/2010/main" val="3430463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0" y="1447800"/>
            <a:ext cx="9144000" cy="2585323"/>
          </a:xfrm>
        </p:spPr>
        <p:txBody>
          <a:bodyPr anchorCtr="1">
            <a:spAutoFit/>
          </a:bodyPr>
          <a:lstStyle/>
          <a:p>
            <a:r>
              <a:rPr lang="en-US" sz="5400" dirty="0">
                <a:latin typeface="Arial Narrow" pitchFamily="34" charset="0"/>
              </a:rPr>
              <a:t>layers of sediment are originally deposited horizontally under the action of gravity</a:t>
            </a:r>
          </a:p>
        </p:txBody>
      </p:sp>
      <p:pic>
        <p:nvPicPr>
          <p:cNvPr id="84995" name="Picture 3" descr="horizontal lay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4382152"/>
            <a:ext cx="3810000" cy="2475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0" name="Rectangle 8"/>
          <p:cNvSpPr>
            <a:spLocks noChangeArrowheads="1"/>
          </p:cNvSpPr>
          <p:nvPr/>
        </p:nvSpPr>
        <p:spPr bwMode="auto">
          <a:xfrm>
            <a:off x="0" y="0"/>
            <a:ext cx="9144000" cy="1447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4800" b="0" dirty="0">
                <a:solidFill>
                  <a:srgbClr val="000000"/>
                </a:solidFill>
                <a:latin typeface="Arial Black" pitchFamily="34" charset="0"/>
              </a:rPr>
              <a:t>PRINCIPLE OF ORIGINAL HORIZONTALITY</a:t>
            </a:r>
          </a:p>
        </p:txBody>
      </p:sp>
    </p:spTree>
    <p:extLst>
      <p:ext uri="{BB962C8B-B14F-4D97-AF65-F5344CB8AC3E}">
        <p14:creationId xmlns:p14="http://schemas.microsoft.com/office/powerpoint/2010/main" val="9518477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0" y="1371600"/>
            <a:ext cx="9144000" cy="1736725"/>
          </a:xfrm>
        </p:spPr>
        <p:txBody>
          <a:bodyPr anchorCtr="1">
            <a:spAutoFit/>
          </a:bodyPr>
          <a:lstStyle/>
          <a:p>
            <a:r>
              <a:rPr lang="en-US" sz="5400" dirty="0">
                <a:latin typeface="Arial Narrow" pitchFamily="34" charset="0"/>
              </a:rPr>
              <a:t>The rock layers on the bottom of undisturbed strata are the oldest.</a:t>
            </a:r>
          </a:p>
        </p:txBody>
      </p:sp>
      <p:pic>
        <p:nvPicPr>
          <p:cNvPr id="84995" name="Picture 3" descr="horizontal lay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243263"/>
            <a:ext cx="5562600" cy="361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Line 4"/>
          <p:cNvSpPr>
            <a:spLocks noChangeShapeType="1"/>
          </p:cNvSpPr>
          <p:nvPr/>
        </p:nvSpPr>
        <p:spPr bwMode="auto">
          <a:xfrm>
            <a:off x="6019800" y="6324600"/>
            <a:ext cx="2286000" cy="0"/>
          </a:xfrm>
          <a:prstGeom prst="line">
            <a:avLst/>
          </a:prstGeom>
          <a:noFill/>
          <a:ln w="38100">
            <a:solidFill>
              <a:schemeClr val="tx1"/>
            </a:solidFill>
            <a:round/>
            <a:headEnd type="triangle"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84997" name="Line 5"/>
          <p:cNvSpPr>
            <a:spLocks noChangeShapeType="1"/>
          </p:cNvSpPr>
          <p:nvPr/>
        </p:nvSpPr>
        <p:spPr bwMode="auto">
          <a:xfrm>
            <a:off x="533400" y="5029200"/>
            <a:ext cx="1676400" cy="0"/>
          </a:xfrm>
          <a:prstGeom prst="line">
            <a:avLst/>
          </a:prstGeom>
          <a:noFill/>
          <a:ln w="38100">
            <a:solidFill>
              <a:schemeClr val="tx1"/>
            </a:solidFill>
            <a:round/>
            <a:headEnd type="non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417798" name="Text Box 6"/>
          <p:cNvSpPr txBox="1">
            <a:spLocks noChangeArrowheads="1"/>
          </p:cNvSpPr>
          <p:nvPr/>
        </p:nvSpPr>
        <p:spPr bwMode="auto">
          <a:xfrm>
            <a:off x="228600" y="4416425"/>
            <a:ext cx="15113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lgn="l"/>
            <a:r>
              <a:rPr lang="en-US" sz="2800">
                <a:solidFill>
                  <a:srgbClr val="000000"/>
                </a:solidFill>
                <a:latin typeface="Arial Narrow" pitchFamily="34" charset="0"/>
              </a:rPr>
              <a:t>Youngest</a:t>
            </a:r>
            <a:endParaRPr lang="en-US" sz="2400" b="0">
              <a:solidFill>
                <a:srgbClr val="000000"/>
              </a:solidFill>
              <a:latin typeface="Arial Narrow" pitchFamily="34" charset="0"/>
            </a:endParaRPr>
          </a:p>
        </p:txBody>
      </p:sp>
      <p:sp>
        <p:nvSpPr>
          <p:cNvPr id="417799" name="Text Box 7"/>
          <p:cNvSpPr txBox="1">
            <a:spLocks noChangeArrowheads="1"/>
          </p:cNvSpPr>
          <p:nvPr/>
        </p:nvSpPr>
        <p:spPr bwMode="auto">
          <a:xfrm>
            <a:off x="7086600" y="5815013"/>
            <a:ext cx="10906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lgn="l"/>
            <a:r>
              <a:rPr lang="en-US" sz="2800">
                <a:solidFill>
                  <a:srgbClr val="000000"/>
                </a:solidFill>
                <a:latin typeface="Arial Narrow" pitchFamily="34" charset="0"/>
              </a:rPr>
              <a:t>Oldest</a:t>
            </a:r>
            <a:endParaRPr lang="en-US" sz="2400" b="0">
              <a:solidFill>
                <a:srgbClr val="000000"/>
              </a:solidFill>
              <a:latin typeface="Arial Narrow" pitchFamily="34" charset="0"/>
            </a:endParaRPr>
          </a:p>
        </p:txBody>
      </p:sp>
      <p:sp>
        <p:nvSpPr>
          <p:cNvPr id="85000" name="Rectangle 8"/>
          <p:cNvSpPr>
            <a:spLocks noChangeArrowheads="1"/>
          </p:cNvSpPr>
          <p:nvPr/>
        </p:nvSpPr>
        <p:spPr bwMode="auto">
          <a:xfrm>
            <a:off x="0" y="0"/>
            <a:ext cx="9144000" cy="914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4800" b="0" dirty="0">
                <a:solidFill>
                  <a:srgbClr val="000000"/>
                </a:solidFill>
                <a:latin typeface="Arial Black" pitchFamily="34" charset="0"/>
              </a:rPr>
              <a:t>LAW OF SUPERPOSITION</a:t>
            </a:r>
          </a:p>
        </p:txBody>
      </p:sp>
    </p:spTree>
    <p:extLst>
      <p:ext uri="{BB962C8B-B14F-4D97-AF65-F5344CB8AC3E}">
        <p14:creationId xmlns:p14="http://schemas.microsoft.com/office/powerpoint/2010/main" val="20437247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17799"/>
                                        </p:tgtEl>
                                        <p:attrNameLst>
                                          <p:attrName>style.visibility</p:attrName>
                                        </p:attrNameLst>
                                      </p:cBhvr>
                                      <p:to>
                                        <p:strVal val="visible"/>
                                      </p:to>
                                    </p:set>
                                    <p:anim calcmode="lin" valueType="num">
                                      <p:cBhvr additive="base">
                                        <p:cTn id="7" dur="500" fill="hold"/>
                                        <p:tgtEl>
                                          <p:spTgt spid="417799"/>
                                        </p:tgtEl>
                                        <p:attrNameLst>
                                          <p:attrName>ppt_x</p:attrName>
                                        </p:attrNameLst>
                                      </p:cBhvr>
                                      <p:tavLst>
                                        <p:tav tm="0">
                                          <p:val>
                                            <p:strVal val="1+#ppt_w/2"/>
                                          </p:val>
                                        </p:tav>
                                        <p:tav tm="100000">
                                          <p:val>
                                            <p:strVal val="#ppt_x"/>
                                          </p:val>
                                        </p:tav>
                                      </p:tavLst>
                                    </p:anim>
                                    <p:anim calcmode="lin" valueType="num">
                                      <p:cBhvr additive="base">
                                        <p:cTn id="8" dur="500" fill="hold"/>
                                        <p:tgtEl>
                                          <p:spTgt spid="41779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7798"/>
                                        </p:tgtEl>
                                        <p:attrNameLst>
                                          <p:attrName>style.visibility</p:attrName>
                                        </p:attrNameLst>
                                      </p:cBhvr>
                                      <p:to>
                                        <p:strVal val="visible"/>
                                      </p:to>
                                    </p:set>
                                    <p:anim calcmode="lin" valueType="num">
                                      <p:cBhvr additive="base">
                                        <p:cTn id="13" dur="500" fill="hold"/>
                                        <p:tgtEl>
                                          <p:spTgt spid="417798"/>
                                        </p:tgtEl>
                                        <p:attrNameLst>
                                          <p:attrName>ppt_x</p:attrName>
                                        </p:attrNameLst>
                                      </p:cBhvr>
                                      <p:tavLst>
                                        <p:tav tm="0">
                                          <p:val>
                                            <p:strVal val="0-#ppt_w/2"/>
                                          </p:val>
                                        </p:tav>
                                        <p:tav tm="100000">
                                          <p:val>
                                            <p:strVal val="#ppt_x"/>
                                          </p:val>
                                        </p:tav>
                                      </p:tavLst>
                                    </p:anim>
                                    <p:anim calcmode="lin" valueType="num">
                                      <p:cBhvr additive="base">
                                        <p:cTn id="14" dur="500" fill="hold"/>
                                        <p:tgtEl>
                                          <p:spTgt spid="4177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798" grpId="0" autoUpdateAnimBg="0"/>
      <p:bldP spid="417799"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2CAD13-C508-4CBC-9359-E4E97A862605}"/>
              </a:ext>
            </a:extLst>
          </p:cNvPr>
          <p:cNvSpPr/>
          <p:nvPr/>
        </p:nvSpPr>
        <p:spPr bwMode="auto">
          <a:xfrm>
            <a:off x="0" y="2209800"/>
            <a:ext cx="9144000" cy="4648200"/>
          </a:xfrm>
          <a:prstGeom prst="rect">
            <a:avLst/>
          </a:prstGeom>
          <a:solidFill>
            <a:schemeClr val="accent1">
              <a:alpha val="2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Times New Roman" pitchFamily="18" charset="0"/>
            </a:endParaRPr>
          </a:p>
        </p:txBody>
      </p:sp>
      <p:sp>
        <p:nvSpPr>
          <p:cNvPr id="140290" name="Rectangle 2" descr="Horizontal brick">
            <a:extLst>
              <a:ext uri="{FF2B5EF4-FFF2-40B4-BE49-F238E27FC236}">
                <a16:creationId xmlns:a16="http://schemas.microsoft.com/office/drawing/2014/main" id="{C43453CD-E734-4546-A817-F8C8F255E095}"/>
              </a:ext>
            </a:extLst>
          </p:cNvPr>
          <p:cNvSpPr>
            <a:spLocks noChangeArrowheads="1"/>
          </p:cNvSpPr>
          <p:nvPr/>
        </p:nvSpPr>
        <p:spPr bwMode="auto">
          <a:xfrm>
            <a:off x="0" y="5715000"/>
            <a:ext cx="9144000" cy="1143000"/>
          </a:xfrm>
          <a:prstGeom prst="rect">
            <a:avLst/>
          </a:prstGeom>
          <a:blipFill dpi="0" rotWithShape="0">
            <a:blip r:embed="rId2"/>
            <a:srcRect/>
            <a:tile tx="0" ty="0" sx="100000" sy="100000" flip="none" algn="tl"/>
          </a:blipFill>
          <a:ln w="38100" algn="ctr">
            <a:solidFill>
              <a:schemeClr val="tx1"/>
            </a:solidFill>
            <a:miter lim="800000"/>
            <a:headEnd/>
            <a:tailEnd/>
          </a:ln>
          <a:effectLst/>
          <a:extLst>
            <a:ext uri="{AF507438-7753-43E0-B8FC-AC1667EBCBE1}">
              <a14:hiddenEffects xmlns:a14="http://schemas.microsoft.com/office/drawing/2010/main">
                <a:effectLst>
                  <a:outerShdw dist="35921" dir="2700000" sy="50000" rotWithShape="0">
                    <a:srgbClr val="875B0D"/>
                  </a:outerShdw>
                </a:effectLst>
              </a14:hiddenEffects>
            </a:ext>
          </a:extLst>
        </p:spPr>
        <p:txBody>
          <a:bodyPr wrap="squar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0291" name="Rectangle 3" descr="Dashed horizontal">
            <a:extLst>
              <a:ext uri="{FF2B5EF4-FFF2-40B4-BE49-F238E27FC236}">
                <a16:creationId xmlns:a16="http://schemas.microsoft.com/office/drawing/2014/main" id="{E0600A43-C901-4AE2-85EE-E96B80EDB5B1}"/>
              </a:ext>
            </a:extLst>
          </p:cNvPr>
          <p:cNvSpPr>
            <a:spLocks noChangeArrowheads="1"/>
          </p:cNvSpPr>
          <p:nvPr/>
        </p:nvSpPr>
        <p:spPr bwMode="auto">
          <a:xfrm>
            <a:off x="0" y="4572000"/>
            <a:ext cx="9144000" cy="1143000"/>
          </a:xfrm>
          <a:prstGeom prst="rect">
            <a:avLst/>
          </a:prstGeom>
          <a:blipFill dpi="0" rotWithShape="0">
            <a:blip r:embed="rId3"/>
            <a:srcRect/>
            <a:tile tx="0" ty="0" sx="100000" sy="100000" flip="none" algn="tl"/>
          </a:blipFill>
          <a:ln w="38100" algn="ctr">
            <a:solidFill>
              <a:schemeClr val="tx1"/>
            </a:solidFill>
            <a:miter lim="800000"/>
            <a:headEnd/>
            <a:tailEnd/>
          </a:ln>
          <a:effectLst/>
          <a:extLst>
            <a:ext uri="{AF507438-7753-43E0-B8FC-AC1667EBCBE1}">
              <a14:hiddenEffects xmlns:a14="http://schemas.microsoft.com/office/drawing/2010/main">
                <a:effectLst>
                  <a:outerShdw dist="35921" dir="2700000" sy="50000" rotWithShape="0">
                    <a:srgbClr val="875B0D"/>
                  </a:outerShdw>
                </a:effectLst>
              </a14:hiddenEffects>
            </a:ext>
          </a:extLst>
        </p:spPr>
        <p:txBody>
          <a:bodyPr wrap="squar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0292" name="Rectangle 4" descr="10%">
            <a:extLst>
              <a:ext uri="{FF2B5EF4-FFF2-40B4-BE49-F238E27FC236}">
                <a16:creationId xmlns:a16="http://schemas.microsoft.com/office/drawing/2014/main" id="{F7D8ED09-E58E-4F9A-A39E-F410EF932F48}"/>
              </a:ext>
            </a:extLst>
          </p:cNvPr>
          <p:cNvSpPr>
            <a:spLocks noChangeArrowheads="1"/>
          </p:cNvSpPr>
          <p:nvPr/>
        </p:nvSpPr>
        <p:spPr bwMode="auto">
          <a:xfrm>
            <a:off x="0" y="3429000"/>
            <a:ext cx="9144000" cy="1143000"/>
          </a:xfrm>
          <a:prstGeom prst="rect">
            <a:avLst/>
          </a:prstGeom>
          <a:blipFill dpi="0" rotWithShape="0">
            <a:blip r:embed="rId4"/>
            <a:srcRect/>
            <a:tile tx="0" ty="0" sx="100000" sy="100000" flip="none" algn="tl"/>
          </a:blipFill>
          <a:ln w="38100" algn="ctr">
            <a:solidFill>
              <a:schemeClr val="tx1"/>
            </a:solidFill>
            <a:miter lim="800000"/>
            <a:headEnd/>
            <a:tailEnd/>
          </a:ln>
          <a:effectLst/>
          <a:extLst>
            <a:ext uri="{AF507438-7753-43E0-B8FC-AC1667EBCBE1}">
              <a14:hiddenEffects xmlns:a14="http://schemas.microsoft.com/office/drawing/2010/main">
                <a:effectLst>
                  <a:outerShdw dist="35921" dir="2700000" sy="50000" rotWithShape="0">
                    <a:srgbClr val="875B0D"/>
                  </a:outerShdw>
                </a:effectLst>
              </a14:hiddenEffects>
            </a:ext>
          </a:extLst>
        </p:spPr>
        <p:txBody>
          <a:bodyPr wrap="squar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 name="Rectangle 2">
            <a:extLst>
              <a:ext uri="{FF2B5EF4-FFF2-40B4-BE49-F238E27FC236}">
                <a16:creationId xmlns:a16="http://schemas.microsoft.com/office/drawing/2014/main" id="{68184D2F-77E3-4957-81CD-021515CCAA5E}"/>
              </a:ext>
            </a:extLst>
          </p:cNvPr>
          <p:cNvSpPr/>
          <p:nvPr/>
        </p:nvSpPr>
        <p:spPr>
          <a:xfrm>
            <a:off x="3302813" y="1415472"/>
            <a:ext cx="2589171" cy="769441"/>
          </a:xfrm>
          <a:prstGeom prst="rect">
            <a:avLst/>
          </a:prstGeom>
          <a:noFill/>
        </p:spPr>
        <p:txBody>
          <a:bodyPr wrap="square" lIns="91440" tIns="45720" rIns="91440" bIns="45720">
            <a:spAutoFit/>
          </a:bodyPr>
          <a:lstStyle/>
          <a:p>
            <a:pPr algn="ctr"/>
            <a:r>
              <a:rPr lang="en-US" sz="4400" b="0" dirty="0">
                <a:ln w="0"/>
                <a:effectLst>
                  <a:outerShdw blurRad="38100" dist="19050" dir="2700000" algn="tl" rotWithShape="0">
                    <a:schemeClr val="dk1">
                      <a:alpha val="40000"/>
                    </a:schemeClr>
                  </a:outerShdw>
                </a:effectLst>
              </a:rPr>
              <a:t>sea level</a:t>
            </a:r>
            <a:endParaRPr lang="en-US" sz="4400" b="0" cap="none" spc="0" dirty="0">
              <a:ln w="0"/>
              <a:solidFill>
                <a:schemeClr val="tx1"/>
              </a:solidFill>
              <a:effectLst>
                <a:outerShdw blurRad="38100" dist="19050" dir="2700000" algn="tl" rotWithShape="0">
                  <a:schemeClr val="dk1">
                    <a:alpha val="40000"/>
                  </a:schemeClr>
                </a:outerShdw>
              </a:effectLst>
            </a:endParaRPr>
          </a:p>
        </p:txBody>
      </p:sp>
      <p:sp>
        <p:nvSpPr>
          <p:cNvPr id="4" name="Freeform: Shape 3">
            <a:extLst>
              <a:ext uri="{FF2B5EF4-FFF2-40B4-BE49-F238E27FC236}">
                <a16:creationId xmlns:a16="http://schemas.microsoft.com/office/drawing/2014/main" id="{818A295E-1D05-4CC5-B7C0-B2B933A28E63}"/>
              </a:ext>
            </a:extLst>
          </p:cNvPr>
          <p:cNvSpPr/>
          <p:nvPr/>
        </p:nvSpPr>
        <p:spPr bwMode="auto">
          <a:xfrm>
            <a:off x="59266" y="2164150"/>
            <a:ext cx="9076267" cy="121850"/>
          </a:xfrm>
          <a:custGeom>
            <a:avLst/>
            <a:gdLst>
              <a:gd name="connsiteX0" fmla="*/ 0 w 9076267"/>
              <a:gd name="connsiteY0" fmla="*/ 68681 h 121850"/>
              <a:gd name="connsiteX1" fmla="*/ 558800 w 9076267"/>
              <a:gd name="connsiteY1" fmla="*/ 119481 h 121850"/>
              <a:gd name="connsiteX2" fmla="*/ 1371600 w 9076267"/>
              <a:gd name="connsiteY2" fmla="*/ 948 h 121850"/>
              <a:gd name="connsiteX3" fmla="*/ 2201333 w 9076267"/>
              <a:gd name="connsiteY3" fmla="*/ 68681 h 121850"/>
              <a:gd name="connsiteX4" fmla="*/ 3064933 w 9076267"/>
              <a:gd name="connsiteY4" fmla="*/ 102548 h 121850"/>
              <a:gd name="connsiteX5" fmla="*/ 4368800 w 9076267"/>
              <a:gd name="connsiteY5" fmla="*/ 17881 h 121850"/>
              <a:gd name="connsiteX6" fmla="*/ 4809067 w 9076267"/>
              <a:gd name="connsiteY6" fmla="*/ 102548 h 121850"/>
              <a:gd name="connsiteX7" fmla="*/ 5706533 w 9076267"/>
              <a:gd name="connsiteY7" fmla="*/ 948 h 121850"/>
              <a:gd name="connsiteX8" fmla="*/ 6739467 w 9076267"/>
              <a:gd name="connsiteY8" fmla="*/ 51748 h 121850"/>
              <a:gd name="connsiteX9" fmla="*/ 7586133 w 9076267"/>
              <a:gd name="connsiteY9" fmla="*/ 51748 h 121850"/>
              <a:gd name="connsiteX10" fmla="*/ 8229600 w 9076267"/>
              <a:gd name="connsiteY10" fmla="*/ 948 h 121850"/>
              <a:gd name="connsiteX11" fmla="*/ 9076267 w 9076267"/>
              <a:gd name="connsiteY11" fmla="*/ 68681 h 121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76267" h="121850">
                <a:moveTo>
                  <a:pt x="0" y="68681"/>
                </a:moveTo>
                <a:cubicBezTo>
                  <a:pt x="165100" y="99725"/>
                  <a:pt x="330200" y="130770"/>
                  <a:pt x="558800" y="119481"/>
                </a:cubicBezTo>
                <a:cubicBezTo>
                  <a:pt x="787400" y="108192"/>
                  <a:pt x="1097845" y="9415"/>
                  <a:pt x="1371600" y="948"/>
                </a:cubicBezTo>
                <a:cubicBezTo>
                  <a:pt x="1645355" y="-7519"/>
                  <a:pt x="1919111" y="51748"/>
                  <a:pt x="2201333" y="68681"/>
                </a:cubicBezTo>
                <a:cubicBezTo>
                  <a:pt x="2483555" y="85614"/>
                  <a:pt x="2703689" y="111015"/>
                  <a:pt x="3064933" y="102548"/>
                </a:cubicBezTo>
                <a:cubicBezTo>
                  <a:pt x="3426177" y="94081"/>
                  <a:pt x="4078111" y="17881"/>
                  <a:pt x="4368800" y="17881"/>
                </a:cubicBezTo>
                <a:cubicBezTo>
                  <a:pt x="4659489" y="17881"/>
                  <a:pt x="4586112" y="105370"/>
                  <a:pt x="4809067" y="102548"/>
                </a:cubicBezTo>
                <a:cubicBezTo>
                  <a:pt x="5032022" y="99726"/>
                  <a:pt x="5384800" y="9415"/>
                  <a:pt x="5706533" y="948"/>
                </a:cubicBezTo>
                <a:cubicBezTo>
                  <a:pt x="6028266" y="-7519"/>
                  <a:pt x="6426200" y="43281"/>
                  <a:pt x="6739467" y="51748"/>
                </a:cubicBezTo>
                <a:cubicBezTo>
                  <a:pt x="7052734" y="60215"/>
                  <a:pt x="7337778" y="60215"/>
                  <a:pt x="7586133" y="51748"/>
                </a:cubicBezTo>
                <a:cubicBezTo>
                  <a:pt x="7834488" y="43281"/>
                  <a:pt x="7981244" y="-1874"/>
                  <a:pt x="8229600" y="948"/>
                </a:cubicBezTo>
                <a:cubicBezTo>
                  <a:pt x="8477956" y="3770"/>
                  <a:pt x="8777111" y="36225"/>
                  <a:pt x="9076267" y="68681"/>
                </a:cubicBezTo>
              </a:path>
            </a:pathLst>
          </a:custGeom>
          <a:solidFill>
            <a:schemeClr val="accent6"/>
          </a:solidFill>
          <a:ln w="5715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0290"/>
                                        </p:tgtEl>
                                        <p:attrNameLst>
                                          <p:attrName>style.visibility</p:attrName>
                                        </p:attrNameLst>
                                      </p:cBhvr>
                                      <p:to>
                                        <p:strVal val="visible"/>
                                      </p:to>
                                    </p:set>
                                    <p:animEffect transition="in" filter="wipe(down)">
                                      <p:cBhvr>
                                        <p:cTn id="7" dur="3000"/>
                                        <p:tgtEl>
                                          <p:spTgt spid="140290"/>
                                        </p:tgtEl>
                                      </p:cBhvr>
                                    </p:animEffect>
                                  </p:childTnLst>
                                </p:cTn>
                              </p:par>
                            </p:childTnLst>
                          </p:cTn>
                        </p:par>
                        <p:par>
                          <p:cTn id="8" fill="hold" nodeType="afterGroup">
                            <p:stCondLst>
                              <p:cond delay="3000"/>
                            </p:stCondLst>
                            <p:childTnLst>
                              <p:par>
                                <p:cTn id="9" presetID="22" presetClass="entr" presetSubtype="4" fill="hold" grpId="0" nodeType="afterEffect">
                                  <p:stCondLst>
                                    <p:cond delay="0"/>
                                  </p:stCondLst>
                                  <p:childTnLst>
                                    <p:set>
                                      <p:cBhvr>
                                        <p:cTn id="10" dur="1" fill="hold">
                                          <p:stCondLst>
                                            <p:cond delay="0"/>
                                          </p:stCondLst>
                                        </p:cTn>
                                        <p:tgtEl>
                                          <p:spTgt spid="140291"/>
                                        </p:tgtEl>
                                        <p:attrNameLst>
                                          <p:attrName>style.visibility</p:attrName>
                                        </p:attrNameLst>
                                      </p:cBhvr>
                                      <p:to>
                                        <p:strVal val="visible"/>
                                      </p:to>
                                    </p:set>
                                    <p:animEffect transition="in" filter="wipe(down)">
                                      <p:cBhvr>
                                        <p:cTn id="11" dur="3000"/>
                                        <p:tgtEl>
                                          <p:spTgt spid="140291"/>
                                        </p:tgtEl>
                                      </p:cBhvr>
                                    </p:animEffect>
                                  </p:childTnLst>
                                </p:cTn>
                              </p:par>
                            </p:childTnLst>
                          </p:cTn>
                        </p:par>
                        <p:par>
                          <p:cTn id="12" fill="hold" nodeType="afterGroup">
                            <p:stCondLst>
                              <p:cond delay="6000"/>
                            </p:stCondLst>
                            <p:childTnLst>
                              <p:par>
                                <p:cTn id="13" presetID="22" presetClass="entr" presetSubtype="4" fill="hold" grpId="0" nodeType="afterEffect">
                                  <p:stCondLst>
                                    <p:cond delay="0"/>
                                  </p:stCondLst>
                                  <p:childTnLst>
                                    <p:set>
                                      <p:cBhvr>
                                        <p:cTn id="14" dur="1" fill="hold">
                                          <p:stCondLst>
                                            <p:cond delay="0"/>
                                          </p:stCondLst>
                                        </p:cTn>
                                        <p:tgtEl>
                                          <p:spTgt spid="140292"/>
                                        </p:tgtEl>
                                        <p:attrNameLst>
                                          <p:attrName>style.visibility</p:attrName>
                                        </p:attrNameLst>
                                      </p:cBhvr>
                                      <p:to>
                                        <p:strVal val="visible"/>
                                      </p:to>
                                    </p:set>
                                    <p:animEffect transition="in" filter="wipe(down)">
                                      <p:cBhvr>
                                        <p:cTn id="15" dur="3000"/>
                                        <p:tgtEl>
                                          <p:spTgt spid="140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0" grpId="0" animBg="1"/>
      <p:bldP spid="140291" grpId="0" animBg="1"/>
      <p:bldP spid="140292"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1B9EAD6-40C8-4DBB-8EB1-C22B73271BF9}"/>
              </a:ext>
            </a:extLst>
          </p:cNvPr>
          <p:cNvGrpSpPr/>
          <p:nvPr/>
        </p:nvGrpSpPr>
        <p:grpSpPr>
          <a:xfrm>
            <a:off x="0" y="2133600"/>
            <a:ext cx="9144000" cy="3429000"/>
            <a:chOff x="0" y="3429000"/>
            <a:chExt cx="9144000" cy="3429000"/>
          </a:xfrm>
        </p:grpSpPr>
        <p:sp>
          <p:nvSpPr>
            <p:cNvPr id="140290" name="Rectangle 2" descr="Horizontal brick">
              <a:extLst>
                <a:ext uri="{FF2B5EF4-FFF2-40B4-BE49-F238E27FC236}">
                  <a16:creationId xmlns:a16="http://schemas.microsoft.com/office/drawing/2014/main" id="{C43453CD-E734-4546-A817-F8C8F255E095}"/>
                </a:ext>
              </a:extLst>
            </p:cNvPr>
            <p:cNvSpPr>
              <a:spLocks noChangeArrowheads="1"/>
            </p:cNvSpPr>
            <p:nvPr/>
          </p:nvSpPr>
          <p:spPr bwMode="auto">
            <a:xfrm>
              <a:off x="0" y="5715000"/>
              <a:ext cx="9144000" cy="1143000"/>
            </a:xfrm>
            <a:prstGeom prst="rect">
              <a:avLst/>
            </a:prstGeom>
            <a:blipFill dpi="0" rotWithShape="0">
              <a:blip r:embed="rId2"/>
              <a:srcRect/>
              <a:tile tx="0" ty="0" sx="100000" sy="100000" flip="none" algn="tl"/>
            </a:blipFill>
            <a:ln w="38100" algn="ctr">
              <a:solidFill>
                <a:schemeClr val="tx1"/>
              </a:solidFill>
              <a:miter lim="800000"/>
              <a:headEnd/>
              <a:tailEnd/>
            </a:ln>
            <a:effectLst/>
            <a:extLst>
              <a:ext uri="{AF507438-7753-43E0-B8FC-AC1667EBCBE1}">
                <a14:hiddenEffects xmlns:a14="http://schemas.microsoft.com/office/drawing/2010/main">
                  <a:effectLst>
                    <a:outerShdw dist="35921" dir="2700000" sy="50000" rotWithShape="0">
                      <a:srgbClr val="875B0D"/>
                    </a:outerShdw>
                  </a:effectLst>
                </a14:hiddenEffects>
              </a:ext>
            </a:extLst>
          </p:spPr>
          <p:txBody>
            <a:bodyPr wrap="squar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0291" name="Rectangle 3" descr="Dashed horizontal">
              <a:extLst>
                <a:ext uri="{FF2B5EF4-FFF2-40B4-BE49-F238E27FC236}">
                  <a16:creationId xmlns:a16="http://schemas.microsoft.com/office/drawing/2014/main" id="{E0600A43-C901-4AE2-85EE-E96B80EDB5B1}"/>
                </a:ext>
              </a:extLst>
            </p:cNvPr>
            <p:cNvSpPr>
              <a:spLocks noChangeArrowheads="1"/>
            </p:cNvSpPr>
            <p:nvPr/>
          </p:nvSpPr>
          <p:spPr bwMode="auto">
            <a:xfrm>
              <a:off x="0" y="4572000"/>
              <a:ext cx="9144000" cy="1143000"/>
            </a:xfrm>
            <a:prstGeom prst="rect">
              <a:avLst/>
            </a:prstGeom>
            <a:blipFill dpi="0" rotWithShape="0">
              <a:blip r:embed="rId3"/>
              <a:srcRect/>
              <a:tile tx="0" ty="0" sx="100000" sy="100000" flip="none" algn="tl"/>
            </a:blipFill>
            <a:ln w="38100" algn="ctr">
              <a:solidFill>
                <a:schemeClr val="tx1"/>
              </a:solidFill>
              <a:miter lim="800000"/>
              <a:headEnd/>
              <a:tailEnd/>
            </a:ln>
            <a:effectLst/>
            <a:extLst>
              <a:ext uri="{AF507438-7753-43E0-B8FC-AC1667EBCBE1}">
                <a14:hiddenEffects xmlns:a14="http://schemas.microsoft.com/office/drawing/2010/main">
                  <a:effectLst>
                    <a:outerShdw dist="35921" dir="2700000" sy="50000" rotWithShape="0">
                      <a:srgbClr val="875B0D"/>
                    </a:outerShdw>
                  </a:effectLst>
                </a14:hiddenEffects>
              </a:ext>
            </a:extLst>
          </p:spPr>
          <p:txBody>
            <a:bodyPr wrap="squar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0292" name="Rectangle 4" descr="10%">
              <a:extLst>
                <a:ext uri="{FF2B5EF4-FFF2-40B4-BE49-F238E27FC236}">
                  <a16:creationId xmlns:a16="http://schemas.microsoft.com/office/drawing/2014/main" id="{F7D8ED09-E58E-4F9A-A39E-F410EF932F48}"/>
                </a:ext>
              </a:extLst>
            </p:cNvPr>
            <p:cNvSpPr>
              <a:spLocks noChangeArrowheads="1"/>
            </p:cNvSpPr>
            <p:nvPr/>
          </p:nvSpPr>
          <p:spPr bwMode="auto">
            <a:xfrm>
              <a:off x="0" y="3429000"/>
              <a:ext cx="9144000" cy="1143000"/>
            </a:xfrm>
            <a:prstGeom prst="rect">
              <a:avLst/>
            </a:prstGeom>
            <a:blipFill dpi="0" rotWithShape="0">
              <a:blip r:embed="rId4"/>
              <a:srcRect/>
              <a:tile tx="0" ty="0" sx="100000" sy="100000" flip="none" algn="tl"/>
            </a:blipFill>
            <a:ln w="38100" algn="ctr">
              <a:solidFill>
                <a:schemeClr val="tx1"/>
              </a:solidFill>
              <a:miter lim="800000"/>
              <a:headEnd/>
              <a:tailEnd/>
            </a:ln>
            <a:effectLst/>
            <a:extLst>
              <a:ext uri="{AF507438-7753-43E0-B8FC-AC1667EBCBE1}">
                <a14:hiddenEffects xmlns:a14="http://schemas.microsoft.com/office/drawing/2010/main">
                  <a:effectLst>
                    <a:outerShdw dist="35921" dir="2700000" sy="50000" rotWithShape="0">
                      <a:srgbClr val="875B0D"/>
                    </a:outerShdw>
                  </a:effectLst>
                </a14:hiddenEffects>
              </a:ext>
            </a:extLst>
          </p:spPr>
          <p:txBody>
            <a:bodyPr wrap="squar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sp>
        <p:nvSpPr>
          <p:cNvPr id="5" name="Rectangle 4">
            <a:extLst>
              <a:ext uri="{FF2B5EF4-FFF2-40B4-BE49-F238E27FC236}">
                <a16:creationId xmlns:a16="http://schemas.microsoft.com/office/drawing/2014/main" id="{F4912341-642D-4136-A71F-08F76936DB3A}"/>
              </a:ext>
            </a:extLst>
          </p:cNvPr>
          <p:cNvSpPr/>
          <p:nvPr/>
        </p:nvSpPr>
        <p:spPr bwMode="auto">
          <a:xfrm>
            <a:off x="0" y="5562600"/>
            <a:ext cx="9144000" cy="12954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Times New Roman" pitchFamily="18" charset="0"/>
            </a:endParaRPr>
          </a:p>
        </p:txBody>
      </p:sp>
      <p:sp>
        <p:nvSpPr>
          <p:cNvPr id="6" name="Arrow: Down 5">
            <a:extLst>
              <a:ext uri="{FF2B5EF4-FFF2-40B4-BE49-F238E27FC236}">
                <a16:creationId xmlns:a16="http://schemas.microsoft.com/office/drawing/2014/main" id="{E9DCA4F6-1A08-4F44-9E85-C5246ABBB061}"/>
              </a:ext>
            </a:extLst>
          </p:cNvPr>
          <p:cNvSpPr/>
          <p:nvPr/>
        </p:nvSpPr>
        <p:spPr bwMode="auto">
          <a:xfrm rot="10800000">
            <a:off x="4191000" y="5562600"/>
            <a:ext cx="762000" cy="11430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566799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grpSp>
        <p:nvGrpSpPr>
          <p:cNvPr id="79874" name="Group 2"/>
          <p:cNvGrpSpPr>
            <a:grpSpLocks/>
          </p:cNvGrpSpPr>
          <p:nvPr/>
        </p:nvGrpSpPr>
        <p:grpSpPr bwMode="auto">
          <a:xfrm>
            <a:off x="0" y="304800"/>
            <a:ext cx="9144000" cy="6248400"/>
            <a:chOff x="0" y="0"/>
            <a:chExt cx="5760" cy="3936"/>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Freeform 4"/>
          <p:cNvSpPr/>
          <p:nvPr/>
        </p:nvSpPr>
        <p:spPr bwMode="auto">
          <a:xfrm>
            <a:off x="363071" y="1516794"/>
            <a:ext cx="7436223" cy="3665363"/>
          </a:xfrm>
          <a:custGeom>
            <a:avLst/>
            <a:gdLst>
              <a:gd name="connsiteX0" fmla="*/ 0 w 7436223"/>
              <a:gd name="connsiteY0" fmla="*/ 6013 h 3860887"/>
              <a:gd name="connsiteX1" fmla="*/ 389964 w 7436223"/>
              <a:gd name="connsiteY1" fmla="*/ 19460 h 3860887"/>
              <a:gd name="connsiteX2" fmla="*/ 605117 w 7436223"/>
              <a:gd name="connsiteY2" fmla="*/ 167377 h 3860887"/>
              <a:gd name="connsiteX3" fmla="*/ 699247 w 7436223"/>
              <a:gd name="connsiteY3" fmla="*/ 476660 h 3860887"/>
              <a:gd name="connsiteX4" fmla="*/ 1237129 w 7436223"/>
              <a:gd name="connsiteY4" fmla="*/ 3623271 h 3860887"/>
              <a:gd name="connsiteX5" fmla="*/ 1748117 w 7436223"/>
              <a:gd name="connsiteY5" fmla="*/ 3636719 h 3860887"/>
              <a:gd name="connsiteX6" fmla="*/ 7436223 w 7436223"/>
              <a:gd name="connsiteY6" fmla="*/ 3636719 h 3860887"/>
              <a:gd name="connsiteX0" fmla="*/ 0 w 7436223"/>
              <a:gd name="connsiteY0" fmla="*/ 6013 h 3680546"/>
              <a:gd name="connsiteX1" fmla="*/ 389964 w 7436223"/>
              <a:gd name="connsiteY1" fmla="*/ 19460 h 3680546"/>
              <a:gd name="connsiteX2" fmla="*/ 605117 w 7436223"/>
              <a:gd name="connsiteY2" fmla="*/ 167377 h 3680546"/>
              <a:gd name="connsiteX3" fmla="*/ 699247 w 7436223"/>
              <a:gd name="connsiteY3" fmla="*/ 476660 h 3680546"/>
              <a:gd name="connsiteX4" fmla="*/ 1129553 w 7436223"/>
              <a:gd name="connsiteY4" fmla="*/ 3045048 h 3680546"/>
              <a:gd name="connsiteX5" fmla="*/ 1748117 w 7436223"/>
              <a:gd name="connsiteY5" fmla="*/ 3636719 h 3680546"/>
              <a:gd name="connsiteX6" fmla="*/ 7436223 w 7436223"/>
              <a:gd name="connsiteY6" fmla="*/ 3636719 h 3680546"/>
              <a:gd name="connsiteX0" fmla="*/ 0 w 7436223"/>
              <a:gd name="connsiteY0" fmla="*/ 6013 h 3731346"/>
              <a:gd name="connsiteX1" fmla="*/ 389964 w 7436223"/>
              <a:gd name="connsiteY1" fmla="*/ 19460 h 3731346"/>
              <a:gd name="connsiteX2" fmla="*/ 605117 w 7436223"/>
              <a:gd name="connsiteY2" fmla="*/ 167377 h 3731346"/>
              <a:gd name="connsiteX3" fmla="*/ 699247 w 7436223"/>
              <a:gd name="connsiteY3" fmla="*/ 476660 h 3731346"/>
              <a:gd name="connsiteX4" fmla="*/ 1048871 w 7436223"/>
              <a:gd name="connsiteY4" fmla="*/ 2359248 h 3731346"/>
              <a:gd name="connsiteX5" fmla="*/ 1748117 w 7436223"/>
              <a:gd name="connsiteY5" fmla="*/ 3636719 h 3731346"/>
              <a:gd name="connsiteX6" fmla="*/ 7436223 w 7436223"/>
              <a:gd name="connsiteY6" fmla="*/ 3636719 h 3731346"/>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2595282 w 7436223"/>
              <a:gd name="connsiteY5" fmla="*/ 3663613 h 3751738"/>
              <a:gd name="connsiteX6" fmla="*/ 7436223 w 7436223"/>
              <a:gd name="connsiteY6" fmla="*/ 3636719 h 3751738"/>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1573305 w 7436223"/>
              <a:gd name="connsiteY5" fmla="*/ 3179519 h 3751738"/>
              <a:gd name="connsiteX6" fmla="*/ 2595282 w 7436223"/>
              <a:gd name="connsiteY6" fmla="*/ 3663613 h 3751738"/>
              <a:gd name="connsiteX7" fmla="*/ 7436223 w 7436223"/>
              <a:gd name="connsiteY7" fmla="*/ 3636719 h 3751738"/>
              <a:gd name="connsiteX0" fmla="*/ 0 w 7436223"/>
              <a:gd name="connsiteY0" fmla="*/ 6013 h 3750931"/>
              <a:gd name="connsiteX1" fmla="*/ 389964 w 7436223"/>
              <a:gd name="connsiteY1" fmla="*/ 19460 h 3750931"/>
              <a:gd name="connsiteX2" fmla="*/ 605117 w 7436223"/>
              <a:gd name="connsiteY2" fmla="*/ 167377 h 3750931"/>
              <a:gd name="connsiteX3" fmla="*/ 699247 w 7436223"/>
              <a:gd name="connsiteY3" fmla="*/ 476660 h 3750931"/>
              <a:gd name="connsiteX4" fmla="*/ 1048871 w 7436223"/>
              <a:gd name="connsiteY4" fmla="*/ 2359248 h 3750931"/>
              <a:gd name="connsiteX5" fmla="*/ 1317810 w 7436223"/>
              <a:gd name="connsiteY5" fmla="*/ 3650166 h 3750931"/>
              <a:gd name="connsiteX6" fmla="*/ 2595282 w 7436223"/>
              <a:gd name="connsiteY6" fmla="*/ 3663613 h 3750931"/>
              <a:gd name="connsiteX7" fmla="*/ 7436223 w 7436223"/>
              <a:gd name="connsiteY7" fmla="*/ 3636719 h 3750931"/>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1531 h 3664173"/>
              <a:gd name="connsiteX1" fmla="*/ 389964 w 7436223"/>
              <a:gd name="connsiteY1" fmla="*/ 14978 h 3664173"/>
              <a:gd name="connsiteX2" fmla="*/ 437029 w 7436223"/>
              <a:gd name="connsiteY2" fmla="*/ 17920 h 3664173"/>
              <a:gd name="connsiteX3" fmla="*/ 605117 w 7436223"/>
              <a:gd name="connsiteY3" fmla="*/ 162895 h 3664173"/>
              <a:gd name="connsiteX4" fmla="*/ 699247 w 7436223"/>
              <a:gd name="connsiteY4" fmla="*/ 472178 h 3664173"/>
              <a:gd name="connsiteX5" fmla="*/ 1048871 w 7436223"/>
              <a:gd name="connsiteY5" fmla="*/ 2354766 h 3664173"/>
              <a:gd name="connsiteX6" fmla="*/ 1317810 w 7436223"/>
              <a:gd name="connsiteY6" fmla="*/ 3645684 h 3664173"/>
              <a:gd name="connsiteX7" fmla="*/ 2595282 w 7436223"/>
              <a:gd name="connsiteY7" fmla="*/ 3659131 h 3664173"/>
              <a:gd name="connsiteX8" fmla="*/ 7436223 w 7436223"/>
              <a:gd name="connsiteY8" fmla="*/ 3632237 h 3664173"/>
              <a:gd name="connsiteX0" fmla="*/ 0 w 7436223"/>
              <a:gd name="connsiteY0" fmla="*/ 2240 h 3664882"/>
              <a:gd name="connsiteX1" fmla="*/ 368533 w 7436223"/>
              <a:gd name="connsiteY1" fmla="*/ 8543 h 3664882"/>
              <a:gd name="connsiteX2" fmla="*/ 437029 w 7436223"/>
              <a:gd name="connsiteY2" fmla="*/ 18629 h 3664882"/>
              <a:gd name="connsiteX3" fmla="*/ 605117 w 7436223"/>
              <a:gd name="connsiteY3" fmla="*/ 163604 h 3664882"/>
              <a:gd name="connsiteX4" fmla="*/ 699247 w 7436223"/>
              <a:gd name="connsiteY4" fmla="*/ 472887 h 3664882"/>
              <a:gd name="connsiteX5" fmla="*/ 1048871 w 7436223"/>
              <a:gd name="connsiteY5" fmla="*/ 2355475 h 3664882"/>
              <a:gd name="connsiteX6" fmla="*/ 1317810 w 7436223"/>
              <a:gd name="connsiteY6" fmla="*/ 3646393 h 3664882"/>
              <a:gd name="connsiteX7" fmla="*/ 2595282 w 7436223"/>
              <a:gd name="connsiteY7" fmla="*/ 3659840 h 3664882"/>
              <a:gd name="connsiteX8" fmla="*/ 7436223 w 7436223"/>
              <a:gd name="connsiteY8" fmla="*/ 3632946 h 3664882"/>
              <a:gd name="connsiteX0" fmla="*/ 0 w 7436223"/>
              <a:gd name="connsiteY0" fmla="*/ 2463 h 3665105"/>
              <a:gd name="connsiteX1" fmla="*/ 368533 w 7436223"/>
              <a:gd name="connsiteY1" fmla="*/ 8766 h 3665105"/>
              <a:gd name="connsiteX2" fmla="*/ 487035 w 7436223"/>
              <a:gd name="connsiteY2" fmla="*/ 28377 h 3665105"/>
              <a:gd name="connsiteX3" fmla="*/ 605117 w 7436223"/>
              <a:gd name="connsiteY3" fmla="*/ 163827 h 3665105"/>
              <a:gd name="connsiteX4" fmla="*/ 699247 w 7436223"/>
              <a:gd name="connsiteY4" fmla="*/ 473110 h 3665105"/>
              <a:gd name="connsiteX5" fmla="*/ 1048871 w 7436223"/>
              <a:gd name="connsiteY5" fmla="*/ 2355698 h 3665105"/>
              <a:gd name="connsiteX6" fmla="*/ 1317810 w 7436223"/>
              <a:gd name="connsiteY6" fmla="*/ 3646616 h 3665105"/>
              <a:gd name="connsiteX7" fmla="*/ 2595282 w 7436223"/>
              <a:gd name="connsiteY7" fmla="*/ 3660063 h 3665105"/>
              <a:gd name="connsiteX8" fmla="*/ 7436223 w 7436223"/>
              <a:gd name="connsiteY8" fmla="*/ 3633169 h 3665105"/>
              <a:gd name="connsiteX0" fmla="*/ 0 w 7436223"/>
              <a:gd name="connsiteY0" fmla="*/ 9505 h 3672147"/>
              <a:gd name="connsiteX1" fmla="*/ 380439 w 7436223"/>
              <a:gd name="connsiteY1" fmla="*/ 1520 h 3672147"/>
              <a:gd name="connsiteX2" fmla="*/ 487035 w 7436223"/>
              <a:gd name="connsiteY2" fmla="*/ 35419 h 3672147"/>
              <a:gd name="connsiteX3" fmla="*/ 605117 w 7436223"/>
              <a:gd name="connsiteY3" fmla="*/ 170869 h 3672147"/>
              <a:gd name="connsiteX4" fmla="*/ 699247 w 7436223"/>
              <a:gd name="connsiteY4" fmla="*/ 480152 h 3672147"/>
              <a:gd name="connsiteX5" fmla="*/ 1048871 w 7436223"/>
              <a:gd name="connsiteY5" fmla="*/ 2362740 h 3672147"/>
              <a:gd name="connsiteX6" fmla="*/ 1317810 w 7436223"/>
              <a:gd name="connsiteY6" fmla="*/ 3653658 h 3672147"/>
              <a:gd name="connsiteX7" fmla="*/ 2595282 w 7436223"/>
              <a:gd name="connsiteY7" fmla="*/ 3667105 h 3672147"/>
              <a:gd name="connsiteX8" fmla="*/ 7436223 w 7436223"/>
              <a:gd name="connsiteY8" fmla="*/ 3640211 h 3672147"/>
              <a:gd name="connsiteX0" fmla="*/ 0 w 7436223"/>
              <a:gd name="connsiteY0" fmla="*/ 4567 h 3667209"/>
              <a:gd name="connsiteX1" fmla="*/ 382820 w 7436223"/>
              <a:gd name="connsiteY1" fmla="*/ 3726 h 3667209"/>
              <a:gd name="connsiteX2" fmla="*/ 487035 w 7436223"/>
              <a:gd name="connsiteY2" fmla="*/ 30481 h 3667209"/>
              <a:gd name="connsiteX3" fmla="*/ 605117 w 7436223"/>
              <a:gd name="connsiteY3" fmla="*/ 165931 h 3667209"/>
              <a:gd name="connsiteX4" fmla="*/ 699247 w 7436223"/>
              <a:gd name="connsiteY4" fmla="*/ 475214 h 3667209"/>
              <a:gd name="connsiteX5" fmla="*/ 1048871 w 7436223"/>
              <a:gd name="connsiteY5" fmla="*/ 2357802 h 3667209"/>
              <a:gd name="connsiteX6" fmla="*/ 1317810 w 7436223"/>
              <a:gd name="connsiteY6" fmla="*/ 3648720 h 3667209"/>
              <a:gd name="connsiteX7" fmla="*/ 2595282 w 7436223"/>
              <a:gd name="connsiteY7" fmla="*/ 3662167 h 3667209"/>
              <a:gd name="connsiteX8" fmla="*/ 7436223 w 7436223"/>
              <a:gd name="connsiteY8" fmla="*/ 3635273 h 3667209"/>
              <a:gd name="connsiteX0" fmla="*/ 0 w 7436223"/>
              <a:gd name="connsiteY0" fmla="*/ 5162 h 3667804"/>
              <a:gd name="connsiteX1" fmla="*/ 382820 w 7436223"/>
              <a:gd name="connsiteY1" fmla="*/ 4321 h 3667804"/>
              <a:gd name="connsiteX2" fmla="*/ 487035 w 7436223"/>
              <a:gd name="connsiteY2" fmla="*/ 40601 h 3667804"/>
              <a:gd name="connsiteX3" fmla="*/ 605117 w 7436223"/>
              <a:gd name="connsiteY3" fmla="*/ 166526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10126 h 3672768"/>
              <a:gd name="connsiteX1" fmla="*/ 382820 w 7436223"/>
              <a:gd name="connsiteY1" fmla="*/ 9285 h 3672768"/>
              <a:gd name="connsiteX2" fmla="*/ 487035 w 7436223"/>
              <a:gd name="connsiteY2" fmla="*/ 45565 h 3672768"/>
              <a:gd name="connsiteX3" fmla="*/ 699247 w 7436223"/>
              <a:gd name="connsiteY3" fmla="*/ 480773 h 3672768"/>
              <a:gd name="connsiteX4" fmla="*/ 1048871 w 7436223"/>
              <a:gd name="connsiteY4" fmla="*/ 2363361 h 3672768"/>
              <a:gd name="connsiteX5" fmla="*/ 1317810 w 7436223"/>
              <a:gd name="connsiteY5" fmla="*/ 3654279 h 3672768"/>
              <a:gd name="connsiteX6" fmla="*/ 2595282 w 7436223"/>
              <a:gd name="connsiteY6" fmla="*/ 3667726 h 3672768"/>
              <a:gd name="connsiteX7" fmla="*/ 7436223 w 7436223"/>
              <a:gd name="connsiteY7" fmla="*/ 3640832 h 3672768"/>
              <a:gd name="connsiteX0" fmla="*/ 0 w 7436223"/>
              <a:gd name="connsiteY0" fmla="*/ 11572 h 3674214"/>
              <a:gd name="connsiteX1" fmla="*/ 382820 w 7436223"/>
              <a:gd name="connsiteY1" fmla="*/ 10731 h 3674214"/>
              <a:gd name="connsiteX2" fmla="*/ 584666 w 7436223"/>
              <a:gd name="connsiteY2" fmla="*/ 137498 h 3674214"/>
              <a:gd name="connsiteX3" fmla="*/ 699247 w 7436223"/>
              <a:gd name="connsiteY3" fmla="*/ 482219 h 3674214"/>
              <a:gd name="connsiteX4" fmla="*/ 1048871 w 7436223"/>
              <a:gd name="connsiteY4" fmla="*/ 2364807 h 3674214"/>
              <a:gd name="connsiteX5" fmla="*/ 1317810 w 7436223"/>
              <a:gd name="connsiteY5" fmla="*/ 3655725 h 3674214"/>
              <a:gd name="connsiteX6" fmla="*/ 2595282 w 7436223"/>
              <a:gd name="connsiteY6" fmla="*/ 3669172 h 3674214"/>
              <a:gd name="connsiteX7" fmla="*/ 7436223 w 7436223"/>
              <a:gd name="connsiteY7" fmla="*/ 3642278 h 3674214"/>
              <a:gd name="connsiteX0" fmla="*/ 0 w 7436223"/>
              <a:gd name="connsiteY0" fmla="*/ 11051 h 3673693"/>
              <a:gd name="connsiteX1" fmla="*/ 382820 w 7436223"/>
              <a:gd name="connsiteY1" fmla="*/ 10210 h 3673693"/>
              <a:gd name="connsiteX2" fmla="*/ 567997 w 7436223"/>
              <a:gd name="connsiteY2" fmla="*/ 129834 h 3673693"/>
              <a:gd name="connsiteX3" fmla="*/ 699247 w 7436223"/>
              <a:gd name="connsiteY3" fmla="*/ 481698 h 3673693"/>
              <a:gd name="connsiteX4" fmla="*/ 1048871 w 7436223"/>
              <a:gd name="connsiteY4" fmla="*/ 2364286 h 3673693"/>
              <a:gd name="connsiteX5" fmla="*/ 1317810 w 7436223"/>
              <a:gd name="connsiteY5" fmla="*/ 3655204 h 3673693"/>
              <a:gd name="connsiteX6" fmla="*/ 2595282 w 7436223"/>
              <a:gd name="connsiteY6" fmla="*/ 3668651 h 3673693"/>
              <a:gd name="connsiteX7" fmla="*/ 7436223 w 7436223"/>
              <a:gd name="connsiteY7" fmla="*/ 3641757 h 3673693"/>
              <a:gd name="connsiteX0" fmla="*/ 0 w 7436223"/>
              <a:gd name="connsiteY0" fmla="*/ 10011 h 3672653"/>
              <a:gd name="connsiteX1" fmla="*/ 382820 w 7436223"/>
              <a:gd name="connsiteY1" fmla="*/ 9170 h 3672653"/>
              <a:gd name="connsiteX2" fmla="*/ 553710 w 7436223"/>
              <a:gd name="connsiteY2" fmla="*/ 114506 h 3672653"/>
              <a:gd name="connsiteX3" fmla="*/ 699247 w 7436223"/>
              <a:gd name="connsiteY3" fmla="*/ 480658 h 3672653"/>
              <a:gd name="connsiteX4" fmla="*/ 1048871 w 7436223"/>
              <a:gd name="connsiteY4" fmla="*/ 2363246 h 3672653"/>
              <a:gd name="connsiteX5" fmla="*/ 1317810 w 7436223"/>
              <a:gd name="connsiteY5" fmla="*/ 3654164 h 3672653"/>
              <a:gd name="connsiteX6" fmla="*/ 2595282 w 7436223"/>
              <a:gd name="connsiteY6" fmla="*/ 3667611 h 3672653"/>
              <a:gd name="connsiteX7" fmla="*/ 7436223 w 7436223"/>
              <a:gd name="connsiteY7" fmla="*/ 3640717 h 3672653"/>
              <a:gd name="connsiteX0" fmla="*/ 0 w 7436223"/>
              <a:gd name="connsiteY0" fmla="*/ 5953 h 3668595"/>
              <a:gd name="connsiteX1" fmla="*/ 382820 w 7436223"/>
              <a:gd name="connsiteY1" fmla="*/ 5112 h 3668595"/>
              <a:gd name="connsiteX2" fmla="*/ 553710 w 7436223"/>
              <a:gd name="connsiteY2" fmla="*/ 110448 h 3668595"/>
              <a:gd name="connsiteX3" fmla="*/ 699247 w 7436223"/>
              <a:gd name="connsiteY3" fmla="*/ 476600 h 3668595"/>
              <a:gd name="connsiteX4" fmla="*/ 1048871 w 7436223"/>
              <a:gd name="connsiteY4" fmla="*/ 2359188 h 3668595"/>
              <a:gd name="connsiteX5" fmla="*/ 1317810 w 7436223"/>
              <a:gd name="connsiteY5" fmla="*/ 3650106 h 3668595"/>
              <a:gd name="connsiteX6" fmla="*/ 2595282 w 7436223"/>
              <a:gd name="connsiteY6" fmla="*/ 3663553 h 3668595"/>
              <a:gd name="connsiteX7" fmla="*/ 7436223 w 7436223"/>
              <a:gd name="connsiteY7" fmla="*/ 3636659 h 3668595"/>
              <a:gd name="connsiteX0" fmla="*/ 0 w 7436223"/>
              <a:gd name="connsiteY0" fmla="*/ 9837 h 3672479"/>
              <a:gd name="connsiteX1" fmla="*/ 382820 w 7436223"/>
              <a:gd name="connsiteY1" fmla="*/ 8996 h 3672479"/>
              <a:gd name="connsiteX2" fmla="*/ 563235 w 7436223"/>
              <a:gd name="connsiteY2" fmla="*/ 111951 h 3672479"/>
              <a:gd name="connsiteX3" fmla="*/ 699247 w 7436223"/>
              <a:gd name="connsiteY3" fmla="*/ 480484 h 3672479"/>
              <a:gd name="connsiteX4" fmla="*/ 1048871 w 7436223"/>
              <a:gd name="connsiteY4" fmla="*/ 2363072 h 3672479"/>
              <a:gd name="connsiteX5" fmla="*/ 1317810 w 7436223"/>
              <a:gd name="connsiteY5" fmla="*/ 3653990 h 3672479"/>
              <a:gd name="connsiteX6" fmla="*/ 2595282 w 7436223"/>
              <a:gd name="connsiteY6" fmla="*/ 3667437 h 3672479"/>
              <a:gd name="connsiteX7" fmla="*/ 7436223 w 7436223"/>
              <a:gd name="connsiteY7"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65617 w 7436223"/>
              <a:gd name="connsiteY3" fmla="*/ 116715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27517 w 7436223"/>
              <a:gd name="connsiteY3" fmla="*/ 85758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4712 h 3667354"/>
              <a:gd name="connsiteX1" fmla="*/ 382820 w 7436223"/>
              <a:gd name="connsiteY1" fmla="*/ 3871 h 3667354"/>
              <a:gd name="connsiteX2" fmla="*/ 463223 w 7436223"/>
              <a:gd name="connsiteY2" fmla="*/ 33007 h 3667354"/>
              <a:gd name="connsiteX3" fmla="*/ 527517 w 7436223"/>
              <a:gd name="connsiteY3" fmla="*/ 80633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672773 w 7436223"/>
              <a:gd name="connsiteY6" fmla="*/ 346906 h 3666927"/>
              <a:gd name="connsiteX7" fmla="*/ 1048871 w 7436223"/>
              <a:gd name="connsiteY7" fmla="*/ 2357520 h 3666927"/>
              <a:gd name="connsiteX8" fmla="*/ 1317810 w 7436223"/>
              <a:gd name="connsiteY8" fmla="*/ 3648438 h 3666927"/>
              <a:gd name="connsiteX9" fmla="*/ 2595282 w 7436223"/>
              <a:gd name="connsiteY9" fmla="*/ 3661885 h 3666927"/>
              <a:gd name="connsiteX10" fmla="*/ 7436223 w 7436223"/>
              <a:gd name="connsiteY10"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672773 w 7436223"/>
              <a:gd name="connsiteY5" fmla="*/ 346906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18130 h 3680772"/>
              <a:gd name="connsiteX1" fmla="*/ 382820 w 7436223"/>
              <a:gd name="connsiteY1" fmla="*/ 17289 h 3680772"/>
              <a:gd name="connsiteX2" fmla="*/ 432267 w 7436223"/>
              <a:gd name="connsiteY2" fmla="*/ 27376 h 3680772"/>
              <a:gd name="connsiteX3" fmla="*/ 680197 w 7436223"/>
              <a:gd name="connsiteY3" fmla="*/ 353045 h 3680772"/>
              <a:gd name="connsiteX4" fmla="*/ 1048871 w 7436223"/>
              <a:gd name="connsiteY4" fmla="*/ 2371365 h 3680772"/>
              <a:gd name="connsiteX5" fmla="*/ 1317810 w 7436223"/>
              <a:gd name="connsiteY5" fmla="*/ 3662283 h 3680772"/>
              <a:gd name="connsiteX6" fmla="*/ 2595282 w 7436223"/>
              <a:gd name="connsiteY6" fmla="*/ 3675730 h 3680772"/>
              <a:gd name="connsiteX7" fmla="*/ 7436223 w 7436223"/>
              <a:gd name="connsiteY7" fmla="*/ 3648836 h 3680772"/>
              <a:gd name="connsiteX0" fmla="*/ 0 w 7436223"/>
              <a:gd name="connsiteY0" fmla="*/ 26972 h 3689614"/>
              <a:gd name="connsiteX1" fmla="*/ 382820 w 7436223"/>
              <a:gd name="connsiteY1" fmla="*/ 26131 h 3689614"/>
              <a:gd name="connsiteX2" fmla="*/ 680197 w 7436223"/>
              <a:gd name="connsiteY2" fmla="*/ 361887 h 3689614"/>
              <a:gd name="connsiteX3" fmla="*/ 1048871 w 7436223"/>
              <a:gd name="connsiteY3" fmla="*/ 2380207 h 3689614"/>
              <a:gd name="connsiteX4" fmla="*/ 1317810 w 7436223"/>
              <a:gd name="connsiteY4" fmla="*/ 3671125 h 3689614"/>
              <a:gd name="connsiteX5" fmla="*/ 2595282 w 7436223"/>
              <a:gd name="connsiteY5" fmla="*/ 3684572 h 3689614"/>
              <a:gd name="connsiteX6" fmla="*/ 7436223 w 7436223"/>
              <a:gd name="connsiteY6" fmla="*/ 3657678 h 3689614"/>
              <a:gd name="connsiteX0" fmla="*/ 0 w 7436223"/>
              <a:gd name="connsiteY0" fmla="*/ 49335 h 3711977"/>
              <a:gd name="connsiteX1" fmla="*/ 511408 w 7436223"/>
              <a:gd name="connsiteY1" fmla="*/ 19919 h 3711977"/>
              <a:gd name="connsiteX2" fmla="*/ 680197 w 7436223"/>
              <a:gd name="connsiteY2" fmla="*/ 384250 h 3711977"/>
              <a:gd name="connsiteX3" fmla="*/ 1048871 w 7436223"/>
              <a:gd name="connsiteY3" fmla="*/ 2402570 h 3711977"/>
              <a:gd name="connsiteX4" fmla="*/ 1317810 w 7436223"/>
              <a:gd name="connsiteY4" fmla="*/ 3693488 h 3711977"/>
              <a:gd name="connsiteX5" fmla="*/ 2595282 w 7436223"/>
              <a:gd name="connsiteY5" fmla="*/ 3706935 h 3711977"/>
              <a:gd name="connsiteX6" fmla="*/ 7436223 w 7436223"/>
              <a:gd name="connsiteY6" fmla="*/ 3680041 h 3711977"/>
              <a:gd name="connsiteX0" fmla="*/ 0 w 7436223"/>
              <a:gd name="connsiteY0" fmla="*/ 55476 h 3718118"/>
              <a:gd name="connsiteX1" fmla="*/ 511408 w 7436223"/>
              <a:gd name="connsiteY1" fmla="*/ 26060 h 3718118"/>
              <a:gd name="connsiteX2" fmla="*/ 680197 w 7436223"/>
              <a:gd name="connsiteY2" fmla="*/ 390391 h 3718118"/>
              <a:gd name="connsiteX3" fmla="*/ 1048871 w 7436223"/>
              <a:gd name="connsiteY3" fmla="*/ 2408711 h 3718118"/>
              <a:gd name="connsiteX4" fmla="*/ 1317810 w 7436223"/>
              <a:gd name="connsiteY4" fmla="*/ 3699629 h 3718118"/>
              <a:gd name="connsiteX5" fmla="*/ 2595282 w 7436223"/>
              <a:gd name="connsiteY5" fmla="*/ 3713076 h 3718118"/>
              <a:gd name="connsiteX6" fmla="*/ 7436223 w 7436223"/>
              <a:gd name="connsiteY6" fmla="*/ 3686182 h 3718118"/>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3606 h 3666248"/>
              <a:gd name="connsiteX1" fmla="*/ 680197 w 7436223"/>
              <a:gd name="connsiteY1" fmla="*/ 338521 h 3666248"/>
              <a:gd name="connsiteX2" fmla="*/ 1048871 w 7436223"/>
              <a:gd name="connsiteY2" fmla="*/ 2356841 h 3666248"/>
              <a:gd name="connsiteX3" fmla="*/ 1317810 w 7436223"/>
              <a:gd name="connsiteY3" fmla="*/ 3647759 h 3666248"/>
              <a:gd name="connsiteX4" fmla="*/ 2595282 w 7436223"/>
              <a:gd name="connsiteY4" fmla="*/ 3661206 h 3666248"/>
              <a:gd name="connsiteX5" fmla="*/ 7436223 w 7436223"/>
              <a:gd name="connsiteY5" fmla="*/ 3634312 h 3666248"/>
              <a:gd name="connsiteX0" fmla="*/ 0 w 7436223"/>
              <a:gd name="connsiteY0" fmla="*/ 0 h 3662642"/>
              <a:gd name="connsiteX1" fmla="*/ 432267 w 7436223"/>
              <a:gd name="connsiteY1" fmla="*/ 54490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9341 h 3671983"/>
              <a:gd name="connsiteX1" fmla="*/ 429886 w 7436223"/>
              <a:gd name="connsiteY1" fmla="*/ 28112 h 3671983"/>
              <a:gd name="connsiteX2" fmla="*/ 680197 w 7436223"/>
              <a:gd name="connsiteY2" fmla="*/ 344256 h 3671983"/>
              <a:gd name="connsiteX3" fmla="*/ 1048871 w 7436223"/>
              <a:gd name="connsiteY3" fmla="*/ 2362576 h 3671983"/>
              <a:gd name="connsiteX4" fmla="*/ 1317810 w 7436223"/>
              <a:gd name="connsiteY4" fmla="*/ 3653494 h 3671983"/>
              <a:gd name="connsiteX5" fmla="*/ 2595282 w 7436223"/>
              <a:gd name="connsiteY5" fmla="*/ 3666941 h 3671983"/>
              <a:gd name="connsiteX6" fmla="*/ 7436223 w 7436223"/>
              <a:gd name="connsiteY6" fmla="*/ 3640047 h 3671983"/>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7855 h 3670497"/>
              <a:gd name="connsiteX1" fmla="*/ 344161 w 7436223"/>
              <a:gd name="connsiteY1" fmla="*/ 12339 h 3670497"/>
              <a:gd name="connsiteX2" fmla="*/ 680197 w 7436223"/>
              <a:gd name="connsiteY2" fmla="*/ 342770 h 3670497"/>
              <a:gd name="connsiteX3" fmla="*/ 1048871 w 7436223"/>
              <a:gd name="connsiteY3" fmla="*/ 2361090 h 3670497"/>
              <a:gd name="connsiteX4" fmla="*/ 1317810 w 7436223"/>
              <a:gd name="connsiteY4" fmla="*/ 3652008 h 3670497"/>
              <a:gd name="connsiteX5" fmla="*/ 2595282 w 7436223"/>
              <a:gd name="connsiteY5" fmla="*/ 3665455 h 3670497"/>
              <a:gd name="connsiteX6" fmla="*/ 7436223 w 7436223"/>
              <a:gd name="connsiteY6" fmla="*/ 3638561 h 3670497"/>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6555 h 3669197"/>
              <a:gd name="connsiteX1" fmla="*/ 344161 w 7436223"/>
              <a:gd name="connsiteY1" fmla="*/ 11039 h 3669197"/>
              <a:gd name="connsiteX2" fmla="*/ 680197 w 7436223"/>
              <a:gd name="connsiteY2" fmla="*/ 341470 h 3669197"/>
              <a:gd name="connsiteX3" fmla="*/ 1048871 w 7436223"/>
              <a:gd name="connsiteY3" fmla="*/ 2359790 h 3669197"/>
              <a:gd name="connsiteX4" fmla="*/ 1317810 w 7436223"/>
              <a:gd name="connsiteY4" fmla="*/ 3650708 h 3669197"/>
              <a:gd name="connsiteX5" fmla="*/ 2595282 w 7436223"/>
              <a:gd name="connsiteY5" fmla="*/ 3664155 h 3669197"/>
              <a:gd name="connsiteX6" fmla="*/ 7436223 w 7436223"/>
              <a:gd name="connsiteY6" fmla="*/ 3637261 h 3669197"/>
              <a:gd name="connsiteX0" fmla="*/ 0 w 7436223"/>
              <a:gd name="connsiteY0" fmla="*/ 12725 h 3675367"/>
              <a:gd name="connsiteX1" fmla="*/ 344161 w 7436223"/>
              <a:gd name="connsiteY1" fmla="*/ 10066 h 3675367"/>
              <a:gd name="connsiteX2" fmla="*/ 680197 w 7436223"/>
              <a:gd name="connsiteY2" fmla="*/ 347640 h 3675367"/>
              <a:gd name="connsiteX3" fmla="*/ 1048871 w 7436223"/>
              <a:gd name="connsiteY3" fmla="*/ 2365960 h 3675367"/>
              <a:gd name="connsiteX4" fmla="*/ 1317810 w 7436223"/>
              <a:gd name="connsiteY4" fmla="*/ 3656878 h 3675367"/>
              <a:gd name="connsiteX5" fmla="*/ 2595282 w 7436223"/>
              <a:gd name="connsiteY5" fmla="*/ 3670325 h 3675367"/>
              <a:gd name="connsiteX6" fmla="*/ 7436223 w 7436223"/>
              <a:gd name="connsiteY6" fmla="*/ 3643431 h 3675367"/>
              <a:gd name="connsiteX0" fmla="*/ 0 w 7436223"/>
              <a:gd name="connsiteY0" fmla="*/ 6505 h 3669147"/>
              <a:gd name="connsiteX1" fmla="*/ 344161 w 7436223"/>
              <a:gd name="connsiteY1" fmla="*/ 3846 h 3669147"/>
              <a:gd name="connsiteX2" fmla="*/ 680197 w 7436223"/>
              <a:gd name="connsiteY2" fmla="*/ 341420 h 3669147"/>
              <a:gd name="connsiteX3" fmla="*/ 1048871 w 7436223"/>
              <a:gd name="connsiteY3" fmla="*/ 2359740 h 3669147"/>
              <a:gd name="connsiteX4" fmla="*/ 1317810 w 7436223"/>
              <a:gd name="connsiteY4" fmla="*/ 3650658 h 3669147"/>
              <a:gd name="connsiteX5" fmla="*/ 2595282 w 7436223"/>
              <a:gd name="connsiteY5" fmla="*/ 3664105 h 3669147"/>
              <a:gd name="connsiteX6" fmla="*/ 7436223 w 7436223"/>
              <a:gd name="connsiteY6" fmla="*/ 3637211 h 3669147"/>
              <a:gd name="connsiteX0" fmla="*/ 0 w 7436223"/>
              <a:gd name="connsiteY0" fmla="*/ 2721 h 3665363"/>
              <a:gd name="connsiteX1" fmla="*/ 344161 w 7436223"/>
              <a:gd name="connsiteY1" fmla="*/ 62 h 3665363"/>
              <a:gd name="connsiteX2" fmla="*/ 680197 w 7436223"/>
              <a:gd name="connsiteY2" fmla="*/ 337636 h 3665363"/>
              <a:gd name="connsiteX3" fmla="*/ 1048871 w 7436223"/>
              <a:gd name="connsiteY3" fmla="*/ 2355956 h 3665363"/>
              <a:gd name="connsiteX4" fmla="*/ 1317810 w 7436223"/>
              <a:gd name="connsiteY4" fmla="*/ 3646874 h 3665363"/>
              <a:gd name="connsiteX5" fmla="*/ 2595282 w 7436223"/>
              <a:gd name="connsiteY5" fmla="*/ 3660321 h 3665363"/>
              <a:gd name="connsiteX6" fmla="*/ 7436223 w 7436223"/>
              <a:gd name="connsiteY6" fmla="*/ 3633427 h 366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36223" h="3665363">
                <a:moveTo>
                  <a:pt x="0" y="2721"/>
                </a:moveTo>
                <a:cubicBezTo>
                  <a:pt x="72045" y="11803"/>
                  <a:pt x="214128" y="-989"/>
                  <a:pt x="344161" y="62"/>
                </a:cubicBezTo>
                <a:cubicBezTo>
                  <a:pt x="347989" y="8256"/>
                  <a:pt x="562745" y="-55013"/>
                  <a:pt x="680197" y="337636"/>
                </a:cubicBezTo>
                <a:cubicBezTo>
                  <a:pt x="797649" y="730285"/>
                  <a:pt x="942602" y="1804416"/>
                  <a:pt x="1048871" y="2355956"/>
                </a:cubicBezTo>
                <a:cubicBezTo>
                  <a:pt x="1156377" y="2906211"/>
                  <a:pt x="1140758" y="3402585"/>
                  <a:pt x="1317810" y="3646874"/>
                </a:cubicBezTo>
                <a:cubicBezTo>
                  <a:pt x="1710015" y="3676009"/>
                  <a:pt x="1575547" y="3662562"/>
                  <a:pt x="2595282" y="3660321"/>
                </a:cubicBezTo>
                <a:lnTo>
                  <a:pt x="7436223" y="3633427"/>
                </a:lnTo>
              </a:path>
            </a:pathLst>
          </a:cu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97902409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sequence"/>
          <p:cNvPicPr>
            <a:picLocks noGrp="1" noChangeAspect="1" noChangeArrowheads="1"/>
          </p:cNvPicPr>
          <p:nvPr>
            <p:ph type="title"/>
          </p:nvPr>
        </p:nvPicPr>
        <p:blipFill>
          <a:blip r:embed="rId2">
            <a:extLst>
              <a:ext uri="{28A0092B-C50C-407E-A947-70E740481C1C}">
                <a14:useLocalDpi xmlns:a14="http://schemas.microsoft.com/office/drawing/2010/main" val="0"/>
              </a:ext>
            </a:extLst>
          </a:blip>
          <a:srcRect r="50252" b="62299"/>
          <a:stretch>
            <a:fillRect/>
          </a:stretch>
        </p:blipFill>
        <p:spPr>
          <a:xfrm>
            <a:off x="457200" y="352425"/>
            <a:ext cx="7772400" cy="6505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7043" name="Text Box 3"/>
          <p:cNvSpPr txBox="1">
            <a:spLocks noChangeArrowheads="1"/>
          </p:cNvSpPr>
          <p:nvPr/>
        </p:nvSpPr>
        <p:spPr bwMode="auto">
          <a:xfrm>
            <a:off x="6096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lgn="l">
              <a:spcBef>
                <a:spcPct val="50000"/>
              </a:spcBef>
            </a:pPr>
            <a:r>
              <a:rPr lang="en-US" sz="5400" dirty="0">
                <a:solidFill>
                  <a:srgbClr val="000000"/>
                </a:solidFill>
                <a:latin typeface="Verdana" pitchFamily="34" charset="0"/>
              </a:rPr>
              <a:t>As Easy as it Gets…</a:t>
            </a:r>
          </a:p>
        </p:txBody>
      </p:sp>
      <p:sp>
        <p:nvSpPr>
          <p:cNvPr id="420868" name="Text Box 4"/>
          <p:cNvSpPr txBox="1">
            <a:spLocks noChangeArrowheads="1"/>
          </p:cNvSpPr>
          <p:nvPr/>
        </p:nvSpPr>
        <p:spPr bwMode="auto">
          <a:xfrm>
            <a:off x="1828800" y="5638800"/>
            <a:ext cx="914400" cy="900113"/>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4800">
                <a:solidFill>
                  <a:srgbClr val="000000"/>
                </a:solidFill>
              </a:rPr>
              <a:t>1</a:t>
            </a:r>
          </a:p>
        </p:txBody>
      </p:sp>
      <p:sp>
        <p:nvSpPr>
          <p:cNvPr id="420869" name="Text Box 5"/>
          <p:cNvSpPr txBox="1">
            <a:spLocks noChangeArrowheads="1"/>
          </p:cNvSpPr>
          <p:nvPr/>
        </p:nvSpPr>
        <p:spPr bwMode="auto">
          <a:xfrm>
            <a:off x="2895600" y="4343400"/>
            <a:ext cx="914400" cy="900113"/>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4800">
                <a:solidFill>
                  <a:srgbClr val="000000"/>
                </a:solidFill>
              </a:rPr>
              <a:t>2</a:t>
            </a:r>
          </a:p>
        </p:txBody>
      </p:sp>
      <p:sp>
        <p:nvSpPr>
          <p:cNvPr id="420870" name="Text Box 6"/>
          <p:cNvSpPr txBox="1">
            <a:spLocks noChangeArrowheads="1"/>
          </p:cNvSpPr>
          <p:nvPr/>
        </p:nvSpPr>
        <p:spPr bwMode="auto">
          <a:xfrm>
            <a:off x="4267200" y="3886200"/>
            <a:ext cx="914400" cy="900113"/>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4800">
                <a:solidFill>
                  <a:srgbClr val="000000"/>
                </a:solidFill>
              </a:rPr>
              <a:t>3</a:t>
            </a:r>
          </a:p>
        </p:txBody>
      </p:sp>
      <p:sp>
        <p:nvSpPr>
          <p:cNvPr id="420871" name="Text Box 7"/>
          <p:cNvSpPr txBox="1">
            <a:spLocks noChangeArrowheads="1"/>
          </p:cNvSpPr>
          <p:nvPr/>
        </p:nvSpPr>
        <p:spPr bwMode="auto">
          <a:xfrm>
            <a:off x="5638800" y="2971800"/>
            <a:ext cx="914400" cy="900113"/>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4800">
                <a:solidFill>
                  <a:srgbClr val="000000"/>
                </a:solidFill>
              </a:rPr>
              <a:t>4</a:t>
            </a:r>
          </a:p>
        </p:txBody>
      </p:sp>
    </p:spTree>
    <p:extLst>
      <p:ext uri="{BB962C8B-B14F-4D97-AF65-F5344CB8AC3E}">
        <p14:creationId xmlns:p14="http://schemas.microsoft.com/office/powerpoint/2010/main" val="32287977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20868"/>
                                        </p:tgtEl>
                                        <p:attrNameLst>
                                          <p:attrName>style.visibility</p:attrName>
                                        </p:attrNameLst>
                                      </p:cBhvr>
                                      <p:to>
                                        <p:strVal val="visible"/>
                                      </p:to>
                                    </p:set>
                                    <p:animEffect transition="in" filter="fade">
                                      <p:cBhvr>
                                        <p:cTn id="7" dur="1000"/>
                                        <p:tgtEl>
                                          <p:spTgt spid="420868"/>
                                        </p:tgtEl>
                                      </p:cBhvr>
                                    </p:animEffect>
                                    <p:anim calcmode="lin" valueType="num">
                                      <p:cBhvr>
                                        <p:cTn id="8" dur="1000" fill="hold"/>
                                        <p:tgtEl>
                                          <p:spTgt spid="420868"/>
                                        </p:tgtEl>
                                        <p:attrNameLst>
                                          <p:attrName>style.rotation</p:attrName>
                                        </p:attrNameLst>
                                      </p:cBhvr>
                                      <p:tavLst>
                                        <p:tav tm="0">
                                          <p:val>
                                            <p:fltVal val="720"/>
                                          </p:val>
                                        </p:tav>
                                        <p:tav tm="100000">
                                          <p:val>
                                            <p:fltVal val="0"/>
                                          </p:val>
                                        </p:tav>
                                      </p:tavLst>
                                    </p:anim>
                                    <p:anim calcmode="lin" valueType="num">
                                      <p:cBhvr>
                                        <p:cTn id="9" dur="1000" fill="hold"/>
                                        <p:tgtEl>
                                          <p:spTgt spid="420868"/>
                                        </p:tgtEl>
                                        <p:attrNameLst>
                                          <p:attrName>ppt_h</p:attrName>
                                        </p:attrNameLst>
                                      </p:cBhvr>
                                      <p:tavLst>
                                        <p:tav tm="0">
                                          <p:val>
                                            <p:fltVal val="0"/>
                                          </p:val>
                                        </p:tav>
                                        <p:tav tm="100000">
                                          <p:val>
                                            <p:strVal val="#ppt_h"/>
                                          </p:val>
                                        </p:tav>
                                      </p:tavLst>
                                    </p:anim>
                                    <p:anim calcmode="lin" valueType="num">
                                      <p:cBhvr>
                                        <p:cTn id="10" dur="1000" fill="hold"/>
                                        <p:tgtEl>
                                          <p:spTgt spid="420868"/>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420869"/>
                                        </p:tgtEl>
                                        <p:attrNameLst>
                                          <p:attrName>style.visibility</p:attrName>
                                        </p:attrNameLst>
                                      </p:cBhvr>
                                      <p:to>
                                        <p:strVal val="visible"/>
                                      </p:to>
                                    </p:set>
                                    <p:animEffect transition="in" filter="fade">
                                      <p:cBhvr>
                                        <p:cTn id="15" dur="1000"/>
                                        <p:tgtEl>
                                          <p:spTgt spid="420869"/>
                                        </p:tgtEl>
                                      </p:cBhvr>
                                    </p:animEffect>
                                    <p:anim calcmode="lin" valueType="num">
                                      <p:cBhvr>
                                        <p:cTn id="16" dur="1000" fill="hold"/>
                                        <p:tgtEl>
                                          <p:spTgt spid="420869"/>
                                        </p:tgtEl>
                                        <p:attrNameLst>
                                          <p:attrName>style.rotation</p:attrName>
                                        </p:attrNameLst>
                                      </p:cBhvr>
                                      <p:tavLst>
                                        <p:tav tm="0">
                                          <p:val>
                                            <p:fltVal val="720"/>
                                          </p:val>
                                        </p:tav>
                                        <p:tav tm="100000">
                                          <p:val>
                                            <p:fltVal val="0"/>
                                          </p:val>
                                        </p:tav>
                                      </p:tavLst>
                                    </p:anim>
                                    <p:anim calcmode="lin" valueType="num">
                                      <p:cBhvr>
                                        <p:cTn id="17" dur="1000" fill="hold"/>
                                        <p:tgtEl>
                                          <p:spTgt spid="420869"/>
                                        </p:tgtEl>
                                        <p:attrNameLst>
                                          <p:attrName>ppt_h</p:attrName>
                                        </p:attrNameLst>
                                      </p:cBhvr>
                                      <p:tavLst>
                                        <p:tav tm="0">
                                          <p:val>
                                            <p:fltVal val="0"/>
                                          </p:val>
                                        </p:tav>
                                        <p:tav tm="100000">
                                          <p:val>
                                            <p:strVal val="#ppt_h"/>
                                          </p:val>
                                        </p:tav>
                                      </p:tavLst>
                                    </p:anim>
                                    <p:anim calcmode="lin" valueType="num">
                                      <p:cBhvr>
                                        <p:cTn id="18" dur="1000" fill="hold"/>
                                        <p:tgtEl>
                                          <p:spTgt spid="420869"/>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420870"/>
                                        </p:tgtEl>
                                        <p:attrNameLst>
                                          <p:attrName>style.visibility</p:attrName>
                                        </p:attrNameLst>
                                      </p:cBhvr>
                                      <p:to>
                                        <p:strVal val="visible"/>
                                      </p:to>
                                    </p:set>
                                    <p:animEffect transition="in" filter="fade">
                                      <p:cBhvr>
                                        <p:cTn id="23" dur="1000"/>
                                        <p:tgtEl>
                                          <p:spTgt spid="420870"/>
                                        </p:tgtEl>
                                      </p:cBhvr>
                                    </p:animEffect>
                                    <p:anim calcmode="lin" valueType="num">
                                      <p:cBhvr>
                                        <p:cTn id="24" dur="1000" fill="hold"/>
                                        <p:tgtEl>
                                          <p:spTgt spid="420870"/>
                                        </p:tgtEl>
                                        <p:attrNameLst>
                                          <p:attrName>style.rotation</p:attrName>
                                        </p:attrNameLst>
                                      </p:cBhvr>
                                      <p:tavLst>
                                        <p:tav tm="0">
                                          <p:val>
                                            <p:fltVal val="720"/>
                                          </p:val>
                                        </p:tav>
                                        <p:tav tm="100000">
                                          <p:val>
                                            <p:fltVal val="0"/>
                                          </p:val>
                                        </p:tav>
                                      </p:tavLst>
                                    </p:anim>
                                    <p:anim calcmode="lin" valueType="num">
                                      <p:cBhvr>
                                        <p:cTn id="25" dur="1000" fill="hold"/>
                                        <p:tgtEl>
                                          <p:spTgt spid="420870"/>
                                        </p:tgtEl>
                                        <p:attrNameLst>
                                          <p:attrName>ppt_h</p:attrName>
                                        </p:attrNameLst>
                                      </p:cBhvr>
                                      <p:tavLst>
                                        <p:tav tm="0">
                                          <p:val>
                                            <p:fltVal val="0"/>
                                          </p:val>
                                        </p:tav>
                                        <p:tav tm="100000">
                                          <p:val>
                                            <p:strVal val="#ppt_h"/>
                                          </p:val>
                                        </p:tav>
                                      </p:tavLst>
                                    </p:anim>
                                    <p:anim calcmode="lin" valueType="num">
                                      <p:cBhvr>
                                        <p:cTn id="26" dur="1000" fill="hold"/>
                                        <p:tgtEl>
                                          <p:spTgt spid="420870"/>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grpId="0" nodeType="clickEffect">
                                  <p:stCondLst>
                                    <p:cond delay="0"/>
                                  </p:stCondLst>
                                  <p:childTnLst>
                                    <p:set>
                                      <p:cBhvr>
                                        <p:cTn id="30" dur="1" fill="hold">
                                          <p:stCondLst>
                                            <p:cond delay="0"/>
                                          </p:stCondLst>
                                        </p:cTn>
                                        <p:tgtEl>
                                          <p:spTgt spid="420871"/>
                                        </p:tgtEl>
                                        <p:attrNameLst>
                                          <p:attrName>style.visibility</p:attrName>
                                        </p:attrNameLst>
                                      </p:cBhvr>
                                      <p:to>
                                        <p:strVal val="visible"/>
                                      </p:to>
                                    </p:set>
                                    <p:animEffect transition="in" filter="fade">
                                      <p:cBhvr>
                                        <p:cTn id="31" dur="1000"/>
                                        <p:tgtEl>
                                          <p:spTgt spid="420871"/>
                                        </p:tgtEl>
                                      </p:cBhvr>
                                    </p:animEffect>
                                    <p:anim calcmode="lin" valueType="num">
                                      <p:cBhvr>
                                        <p:cTn id="32" dur="1000" fill="hold"/>
                                        <p:tgtEl>
                                          <p:spTgt spid="420871"/>
                                        </p:tgtEl>
                                        <p:attrNameLst>
                                          <p:attrName>style.rotation</p:attrName>
                                        </p:attrNameLst>
                                      </p:cBhvr>
                                      <p:tavLst>
                                        <p:tav tm="0">
                                          <p:val>
                                            <p:fltVal val="720"/>
                                          </p:val>
                                        </p:tav>
                                        <p:tav tm="100000">
                                          <p:val>
                                            <p:fltVal val="0"/>
                                          </p:val>
                                        </p:tav>
                                      </p:tavLst>
                                    </p:anim>
                                    <p:anim calcmode="lin" valueType="num">
                                      <p:cBhvr>
                                        <p:cTn id="33" dur="1000" fill="hold"/>
                                        <p:tgtEl>
                                          <p:spTgt spid="420871"/>
                                        </p:tgtEl>
                                        <p:attrNameLst>
                                          <p:attrName>ppt_h</p:attrName>
                                        </p:attrNameLst>
                                      </p:cBhvr>
                                      <p:tavLst>
                                        <p:tav tm="0">
                                          <p:val>
                                            <p:fltVal val="0"/>
                                          </p:val>
                                        </p:tav>
                                        <p:tav tm="100000">
                                          <p:val>
                                            <p:strVal val="#ppt_h"/>
                                          </p:val>
                                        </p:tav>
                                      </p:tavLst>
                                    </p:anim>
                                    <p:anim calcmode="lin" valueType="num">
                                      <p:cBhvr>
                                        <p:cTn id="34" dur="1000" fill="hold"/>
                                        <p:tgtEl>
                                          <p:spTgt spid="42087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868" grpId="0" animBg="1"/>
      <p:bldP spid="420869" grpId="0" animBg="1"/>
      <p:bldP spid="420870" grpId="0" animBg="1"/>
      <p:bldP spid="420871"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2"/>
          <p:cNvSpPr txBox="1">
            <a:spLocks noChangeArrowheads="1"/>
          </p:cNvSpPr>
          <p:nvPr/>
        </p:nvSpPr>
        <p:spPr bwMode="auto">
          <a:xfrm>
            <a:off x="5334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lgn="l">
              <a:spcBef>
                <a:spcPct val="50000"/>
              </a:spcBef>
            </a:pPr>
            <a:r>
              <a:rPr lang="en-US" sz="5400">
                <a:solidFill>
                  <a:srgbClr val="000000"/>
                </a:solidFill>
                <a:latin typeface="Verdana" pitchFamily="34" charset="0"/>
              </a:rPr>
              <a:t>As Basic as it Gets…</a:t>
            </a:r>
          </a:p>
        </p:txBody>
      </p:sp>
      <p:sp>
        <p:nvSpPr>
          <p:cNvPr id="421891" name="Text Box 3"/>
          <p:cNvSpPr txBox="1">
            <a:spLocks noChangeArrowheads="1"/>
          </p:cNvSpPr>
          <p:nvPr/>
        </p:nvSpPr>
        <p:spPr bwMode="auto">
          <a:xfrm>
            <a:off x="0" y="1143000"/>
            <a:ext cx="9144000" cy="1200329"/>
          </a:xfrm>
          <a:prstGeom prst="rect">
            <a:avLst/>
          </a:prstGeom>
          <a:solidFill>
            <a:srgbClr val="FFFF00"/>
          </a:solidFill>
          <a:ln w="76200">
            <a:solidFill>
              <a:srgbClr val="FF0000"/>
            </a:solidFill>
            <a:miter lim="800000"/>
            <a:headEnd/>
            <a:tailEnd/>
          </a:ln>
          <a:effectLst/>
        </p:spPr>
        <p:txBody>
          <a:bodyPr wrap="squar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lgn="l">
              <a:spcBef>
                <a:spcPct val="50000"/>
              </a:spcBef>
            </a:pPr>
            <a:r>
              <a:rPr lang="en-US" sz="3600" dirty="0">
                <a:solidFill>
                  <a:srgbClr val="000000"/>
                </a:solidFill>
                <a:latin typeface="Arial Narrow" pitchFamily="34" charset="0"/>
              </a:rPr>
              <a:t>1 – deposition &amp; formation of conglomerate </a:t>
            </a:r>
            <a:br>
              <a:rPr lang="en-US" sz="3600" dirty="0">
                <a:solidFill>
                  <a:srgbClr val="000000"/>
                </a:solidFill>
                <a:latin typeface="Arial Narrow" pitchFamily="34" charset="0"/>
              </a:rPr>
            </a:br>
            <a:r>
              <a:rPr lang="en-US" sz="3600" dirty="0">
                <a:solidFill>
                  <a:srgbClr val="000000"/>
                </a:solidFill>
                <a:latin typeface="Arial Narrow" pitchFamily="34" charset="0"/>
              </a:rPr>
              <a:t>      while submerged</a:t>
            </a:r>
          </a:p>
        </p:txBody>
      </p:sp>
      <p:sp>
        <p:nvSpPr>
          <p:cNvPr id="421892" name="Text Box 4"/>
          <p:cNvSpPr txBox="1">
            <a:spLocks noChangeArrowheads="1"/>
          </p:cNvSpPr>
          <p:nvPr/>
        </p:nvSpPr>
        <p:spPr bwMode="auto">
          <a:xfrm>
            <a:off x="0" y="2590800"/>
            <a:ext cx="9144000" cy="1200329"/>
          </a:xfrm>
          <a:prstGeom prst="rect">
            <a:avLst/>
          </a:prstGeom>
          <a:solidFill>
            <a:srgbClr val="FFFF00"/>
          </a:solidFill>
          <a:ln w="76200">
            <a:solidFill>
              <a:srgbClr val="FF0000"/>
            </a:solidFill>
            <a:miter lim="800000"/>
            <a:headEnd/>
            <a:tailEnd/>
          </a:ln>
          <a:effectLst/>
        </p:spPr>
        <p:txBody>
          <a:bodyPr wrap="squar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lgn="l">
              <a:spcBef>
                <a:spcPct val="50000"/>
              </a:spcBef>
            </a:pPr>
            <a:r>
              <a:rPr lang="en-US" sz="3600" dirty="0">
                <a:solidFill>
                  <a:srgbClr val="000000"/>
                </a:solidFill>
                <a:latin typeface="Arial Narrow" pitchFamily="34" charset="0"/>
              </a:rPr>
              <a:t>2 – deposition &amp; formation of shale   </a:t>
            </a:r>
            <a:br>
              <a:rPr lang="en-US" sz="3600" dirty="0">
                <a:solidFill>
                  <a:srgbClr val="000000"/>
                </a:solidFill>
                <a:latin typeface="Arial Narrow" pitchFamily="34" charset="0"/>
              </a:rPr>
            </a:br>
            <a:r>
              <a:rPr lang="en-US" sz="3600" dirty="0">
                <a:solidFill>
                  <a:srgbClr val="000000"/>
                </a:solidFill>
                <a:latin typeface="Arial Narrow" pitchFamily="34" charset="0"/>
              </a:rPr>
              <a:t>      while submerged</a:t>
            </a:r>
          </a:p>
        </p:txBody>
      </p:sp>
      <p:sp>
        <p:nvSpPr>
          <p:cNvPr id="421893" name="Text Box 5"/>
          <p:cNvSpPr txBox="1">
            <a:spLocks noChangeArrowheads="1"/>
          </p:cNvSpPr>
          <p:nvPr/>
        </p:nvSpPr>
        <p:spPr bwMode="auto">
          <a:xfrm>
            <a:off x="0" y="4038600"/>
            <a:ext cx="9144000" cy="1200329"/>
          </a:xfrm>
          <a:prstGeom prst="rect">
            <a:avLst/>
          </a:prstGeom>
          <a:solidFill>
            <a:srgbClr val="FFFF00"/>
          </a:solidFill>
          <a:ln w="76200">
            <a:solidFill>
              <a:srgbClr val="FF0000"/>
            </a:solidFill>
            <a:miter lim="800000"/>
            <a:headEnd/>
            <a:tailEnd/>
          </a:ln>
          <a:effectLst/>
        </p:spPr>
        <p:txBody>
          <a:bodyPr wrap="squar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lgn="l">
              <a:spcBef>
                <a:spcPct val="50000"/>
              </a:spcBef>
            </a:pPr>
            <a:r>
              <a:rPr lang="en-US" sz="3600" dirty="0">
                <a:solidFill>
                  <a:srgbClr val="000000"/>
                </a:solidFill>
                <a:latin typeface="Arial Narrow" pitchFamily="34" charset="0"/>
              </a:rPr>
              <a:t>3 – deposition &amp; formation of sandstone </a:t>
            </a:r>
            <a:br>
              <a:rPr lang="en-US" sz="3600" dirty="0">
                <a:solidFill>
                  <a:srgbClr val="000000"/>
                </a:solidFill>
                <a:latin typeface="Arial Narrow" pitchFamily="34" charset="0"/>
              </a:rPr>
            </a:br>
            <a:r>
              <a:rPr lang="en-US" sz="3600" dirty="0">
                <a:solidFill>
                  <a:srgbClr val="000000"/>
                </a:solidFill>
                <a:latin typeface="Arial Narrow" pitchFamily="34" charset="0"/>
              </a:rPr>
              <a:t>      while submerged</a:t>
            </a:r>
          </a:p>
        </p:txBody>
      </p:sp>
      <p:sp>
        <p:nvSpPr>
          <p:cNvPr id="421894" name="Text Box 6"/>
          <p:cNvSpPr txBox="1">
            <a:spLocks noChangeArrowheads="1"/>
          </p:cNvSpPr>
          <p:nvPr/>
        </p:nvSpPr>
        <p:spPr bwMode="auto">
          <a:xfrm>
            <a:off x="0" y="5470525"/>
            <a:ext cx="9144000" cy="1200329"/>
          </a:xfrm>
          <a:prstGeom prst="rect">
            <a:avLst/>
          </a:prstGeom>
          <a:solidFill>
            <a:srgbClr val="FFFF00"/>
          </a:solidFill>
          <a:ln w="76200">
            <a:solidFill>
              <a:srgbClr val="FF0000"/>
            </a:solidFill>
            <a:miter lim="800000"/>
            <a:headEnd/>
            <a:tailEnd/>
          </a:ln>
          <a:effectLst/>
        </p:spPr>
        <p:txBody>
          <a:bodyPr wrap="square">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lgn="l">
              <a:spcBef>
                <a:spcPct val="50000"/>
              </a:spcBef>
            </a:pPr>
            <a:r>
              <a:rPr lang="en-US" sz="3600" dirty="0">
                <a:solidFill>
                  <a:srgbClr val="000000"/>
                </a:solidFill>
                <a:latin typeface="Arial Narrow" pitchFamily="34" charset="0"/>
              </a:rPr>
              <a:t>4 – deposition and formation of limestone</a:t>
            </a:r>
            <a:br>
              <a:rPr lang="en-US" sz="3600" dirty="0">
                <a:solidFill>
                  <a:srgbClr val="000000"/>
                </a:solidFill>
                <a:latin typeface="Arial Narrow" pitchFamily="34" charset="0"/>
              </a:rPr>
            </a:br>
            <a:r>
              <a:rPr lang="en-US" sz="3600" dirty="0">
                <a:solidFill>
                  <a:srgbClr val="000000"/>
                </a:solidFill>
                <a:latin typeface="Arial Narrow" pitchFamily="34" charset="0"/>
              </a:rPr>
              <a:t>      while submerged</a:t>
            </a:r>
          </a:p>
        </p:txBody>
      </p:sp>
    </p:spTree>
    <p:extLst>
      <p:ext uri="{BB962C8B-B14F-4D97-AF65-F5344CB8AC3E}">
        <p14:creationId xmlns:p14="http://schemas.microsoft.com/office/powerpoint/2010/main" val="30225614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21891"/>
                                        </p:tgtEl>
                                        <p:attrNameLst>
                                          <p:attrName>style.visibility</p:attrName>
                                        </p:attrNameLst>
                                      </p:cBhvr>
                                      <p:to>
                                        <p:strVal val="visible"/>
                                      </p:to>
                                    </p:set>
                                    <p:animEffect transition="in" filter="fade">
                                      <p:cBhvr>
                                        <p:cTn id="7" dur="1000"/>
                                        <p:tgtEl>
                                          <p:spTgt spid="421891"/>
                                        </p:tgtEl>
                                      </p:cBhvr>
                                    </p:animEffect>
                                    <p:anim calcmode="lin" valueType="num">
                                      <p:cBhvr>
                                        <p:cTn id="8" dur="1000" fill="hold"/>
                                        <p:tgtEl>
                                          <p:spTgt spid="421891"/>
                                        </p:tgtEl>
                                        <p:attrNameLst>
                                          <p:attrName>style.rotation</p:attrName>
                                        </p:attrNameLst>
                                      </p:cBhvr>
                                      <p:tavLst>
                                        <p:tav tm="0">
                                          <p:val>
                                            <p:fltVal val="720"/>
                                          </p:val>
                                        </p:tav>
                                        <p:tav tm="100000">
                                          <p:val>
                                            <p:fltVal val="0"/>
                                          </p:val>
                                        </p:tav>
                                      </p:tavLst>
                                    </p:anim>
                                    <p:anim calcmode="lin" valueType="num">
                                      <p:cBhvr>
                                        <p:cTn id="9" dur="1000" fill="hold"/>
                                        <p:tgtEl>
                                          <p:spTgt spid="421891"/>
                                        </p:tgtEl>
                                        <p:attrNameLst>
                                          <p:attrName>ppt_h</p:attrName>
                                        </p:attrNameLst>
                                      </p:cBhvr>
                                      <p:tavLst>
                                        <p:tav tm="0">
                                          <p:val>
                                            <p:fltVal val="0"/>
                                          </p:val>
                                        </p:tav>
                                        <p:tav tm="100000">
                                          <p:val>
                                            <p:strVal val="#ppt_h"/>
                                          </p:val>
                                        </p:tav>
                                      </p:tavLst>
                                    </p:anim>
                                    <p:anim calcmode="lin" valueType="num">
                                      <p:cBhvr>
                                        <p:cTn id="10" dur="1000" fill="hold"/>
                                        <p:tgtEl>
                                          <p:spTgt spid="421891"/>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421892"/>
                                        </p:tgtEl>
                                        <p:attrNameLst>
                                          <p:attrName>style.visibility</p:attrName>
                                        </p:attrNameLst>
                                      </p:cBhvr>
                                      <p:to>
                                        <p:strVal val="visible"/>
                                      </p:to>
                                    </p:set>
                                    <p:animEffect transition="in" filter="fade">
                                      <p:cBhvr>
                                        <p:cTn id="15" dur="1000"/>
                                        <p:tgtEl>
                                          <p:spTgt spid="421892"/>
                                        </p:tgtEl>
                                      </p:cBhvr>
                                    </p:animEffect>
                                    <p:anim calcmode="lin" valueType="num">
                                      <p:cBhvr>
                                        <p:cTn id="16" dur="1000" fill="hold"/>
                                        <p:tgtEl>
                                          <p:spTgt spid="421892"/>
                                        </p:tgtEl>
                                        <p:attrNameLst>
                                          <p:attrName>style.rotation</p:attrName>
                                        </p:attrNameLst>
                                      </p:cBhvr>
                                      <p:tavLst>
                                        <p:tav tm="0">
                                          <p:val>
                                            <p:fltVal val="720"/>
                                          </p:val>
                                        </p:tav>
                                        <p:tav tm="100000">
                                          <p:val>
                                            <p:fltVal val="0"/>
                                          </p:val>
                                        </p:tav>
                                      </p:tavLst>
                                    </p:anim>
                                    <p:anim calcmode="lin" valueType="num">
                                      <p:cBhvr>
                                        <p:cTn id="17" dur="1000" fill="hold"/>
                                        <p:tgtEl>
                                          <p:spTgt spid="421892"/>
                                        </p:tgtEl>
                                        <p:attrNameLst>
                                          <p:attrName>ppt_h</p:attrName>
                                        </p:attrNameLst>
                                      </p:cBhvr>
                                      <p:tavLst>
                                        <p:tav tm="0">
                                          <p:val>
                                            <p:fltVal val="0"/>
                                          </p:val>
                                        </p:tav>
                                        <p:tav tm="100000">
                                          <p:val>
                                            <p:strVal val="#ppt_h"/>
                                          </p:val>
                                        </p:tav>
                                      </p:tavLst>
                                    </p:anim>
                                    <p:anim calcmode="lin" valueType="num">
                                      <p:cBhvr>
                                        <p:cTn id="18" dur="1000" fill="hold"/>
                                        <p:tgtEl>
                                          <p:spTgt spid="421892"/>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421893"/>
                                        </p:tgtEl>
                                        <p:attrNameLst>
                                          <p:attrName>style.visibility</p:attrName>
                                        </p:attrNameLst>
                                      </p:cBhvr>
                                      <p:to>
                                        <p:strVal val="visible"/>
                                      </p:to>
                                    </p:set>
                                    <p:animEffect transition="in" filter="fade">
                                      <p:cBhvr>
                                        <p:cTn id="23" dur="1000"/>
                                        <p:tgtEl>
                                          <p:spTgt spid="421893"/>
                                        </p:tgtEl>
                                      </p:cBhvr>
                                    </p:animEffect>
                                    <p:anim calcmode="lin" valueType="num">
                                      <p:cBhvr>
                                        <p:cTn id="24" dur="1000" fill="hold"/>
                                        <p:tgtEl>
                                          <p:spTgt spid="421893"/>
                                        </p:tgtEl>
                                        <p:attrNameLst>
                                          <p:attrName>style.rotation</p:attrName>
                                        </p:attrNameLst>
                                      </p:cBhvr>
                                      <p:tavLst>
                                        <p:tav tm="0">
                                          <p:val>
                                            <p:fltVal val="720"/>
                                          </p:val>
                                        </p:tav>
                                        <p:tav tm="100000">
                                          <p:val>
                                            <p:fltVal val="0"/>
                                          </p:val>
                                        </p:tav>
                                      </p:tavLst>
                                    </p:anim>
                                    <p:anim calcmode="lin" valueType="num">
                                      <p:cBhvr>
                                        <p:cTn id="25" dur="1000" fill="hold"/>
                                        <p:tgtEl>
                                          <p:spTgt spid="421893"/>
                                        </p:tgtEl>
                                        <p:attrNameLst>
                                          <p:attrName>ppt_h</p:attrName>
                                        </p:attrNameLst>
                                      </p:cBhvr>
                                      <p:tavLst>
                                        <p:tav tm="0">
                                          <p:val>
                                            <p:fltVal val="0"/>
                                          </p:val>
                                        </p:tav>
                                        <p:tav tm="100000">
                                          <p:val>
                                            <p:strVal val="#ppt_h"/>
                                          </p:val>
                                        </p:tav>
                                      </p:tavLst>
                                    </p:anim>
                                    <p:anim calcmode="lin" valueType="num">
                                      <p:cBhvr>
                                        <p:cTn id="26" dur="1000" fill="hold"/>
                                        <p:tgtEl>
                                          <p:spTgt spid="421893"/>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grpId="0" nodeType="clickEffect">
                                  <p:stCondLst>
                                    <p:cond delay="0"/>
                                  </p:stCondLst>
                                  <p:childTnLst>
                                    <p:set>
                                      <p:cBhvr>
                                        <p:cTn id="30" dur="1" fill="hold">
                                          <p:stCondLst>
                                            <p:cond delay="0"/>
                                          </p:stCondLst>
                                        </p:cTn>
                                        <p:tgtEl>
                                          <p:spTgt spid="421894"/>
                                        </p:tgtEl>
                                        <p:attrNameLst>
                                          <p:attrName>style.visibility</p:attrName>
                                        </p:attrNameLst>
                                      </p:cBhvr>
                                      <p:to>
                                        <p:strVal val="visible"/>
                                      </p:to>
                                    </p:set>
                                    <p:animEffect transition="in" filter="fade">
                                      <p:cBhvr>
                                        <p:cTn id="31" dur="1000"/>
                                        <p:tgtEl>
                                          <p:spTgt spid="421894"/>
                                        </p:tgtEl>
                                      </p:cBhvr>
                                    </p:animEffect>
                                    <p:anim calcmode="lin" valueType="num">
                                      <p:cBhvr>
                                        <p:cTn id="32" dur="1000" fill="hold"/>
                                        <p:tgtEl>
                                          <p:spTgt spid="421894"/>
                                        </p:tgtEl>
                                        <p:attrNameLst>
                                          <p:attrName>style.rotation</p:attrName>
                                        </p:attrNameLst>
                                      </p:cBhvr>
                                      <p:tavLst>
                                        <p:tav tm="0">
                                          <p:val>
                                            <p:fltVal val="720"/>
                                          </p:val>
                                        </p:tav>
                                        <p:tav tm="100000">
                                          <p:val>
                                            <p:fltVal val="0"/>
                                          </p:val>
                                        </p:tav>
                                      </p:tavLst>
                                    </p:anim>
                                    <p:anim calcmode="lin" valueType="num">
                                      <p:cBhvr>
                                        <p:cTn id="33" dur="1000" fill="hold"/>
                                        <p:tgtEl>
                                          <p:spTgt spid="421894"/>
                                        </p:tgtEl>
                                        <p:attrNameLst>
                                          <p:attrName>ppt_h</p:attrName>
                                        </p:attrNameLst>
                                      </p:cBhvr>
                                      <p:tavLst>
                                        <p:tav tm="0">
                                          <p:val>
                                            <p:fltVal val="0"/>
                                          </p:val>
                                        </p:tav>
                                        <p:tav tm="100000">
                                          <p:val>
                                            <p:strVal val="#ppt_h"/>
                                          </p:val>
                                        </p:tav>
                                      </p:tavLst>
                                    </p:anim>
                                    <p:anim calcmode="lin" valueType="num">
                                      <p:cBhvr>
                                        <p:cTn id="34" dur="1000" fill="hold"/>
                                        <p:tgtEl>
                                          <p:spTgt spid="42189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891" grpId="0" animBg="1"/>
      <p:bldP spid="421892" grpId="0" animBg="1"/>
      <p:bldP spid="421893" grpId="0" animBg="1"/>
      <p:bldP spid="421894" grpId="0" animBg="1"/>
    </p:bld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bg>
      <p:bgPr shadeToTitle="1">
        <a:gradFill rotWithShape="0">
          <a:gsLst>
            <a:gs pos="0">
              <a:srgbClr val="CCFF99"/>
            </a:gs>
            <a:gs pos="100000">
              <a:srgbClr val="FFFF66"/>
            </a:gs>
          </a:gsLst>
          <a:path path="shape">
            <a:fillToRect l="50000" t="50000" r="50000" b="50000"/>
          </a:path>
        </a:gradFill>
        <a:effectLst/>
      </p:bgPr>
    </p:bg>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1066800" y="533400"/>
            <a:ext cx="7010400" cy="2438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422915" name="Rectangle 3"/>
          <p:cNvSpPr>
            <a:spLocks noGrp="1" noChangeArrowheads="1"/>
          </p:cNvSpPr>
          <p:nvPr>
            <p:ph type="subTitle" idx="1"/>
          </p:nvPr>
        </p:nvSpPr>
        <p:spPr>
          <a:xfrm>
            <a:off x="381000" y="3429000"/>
            <a:ext cx="8534400" cy="2774950"/>
          </a:xfrm>
        </p:spPr>
        <p:txBody>
          <a:bodyPr anchor="ctr" anchorCtr="1">
            <a:spAutoFit/>
          </a:bodyPr>
          <a:lstStyle/>
          <a:p>
            <a:r>
              <a:rPr lang="en-US" sz="8800">
                <a:solidFill>
                  <a:srgbClr val="990000"/>
                </a:solidFill>
                <a:latin typeface="Arial Narrow" pitchFamily="34" charset="0"/>
              </a:rPr>
              <a:t>The bending </a:t>
            </a:r>
            <a:br>
              <a:rPr lang="en-US" sz="8800">
                <a:solidFill>
                  <a:srgbClr val="990000"/>
                </a:solidFill>
                <a:latin typeface="Arial Narrow" pitchFamily="34" charset="0"/>
              </a:rPr>
            </a:br>
            <a:r>
              <a:rPr lang="en-US" sz="8800">
                <a:solidFill>
                  <a:srgbClr val="990000"/>
                </a:solidFill>
                <a:latin typeface="Arial Narrow" pitchFamily="34" charset="0"/>
              </a:rPr>
              <a:t>of rock strata.</a:t>
            </a:r>
            <a:endParaRPr lang="en-US" sz="8000">
              <a:solidFill>
                <a:srgbClr val="990000"/>
              </a:solidFill>
              <a:latin typeface="Arial Narrow" pitchFamily="34" charset="0"/>
            </a:endParaRPr>
          </a:p>
        </p:txBody>
      </p:sp>
      <p:sp>
        <p:nvSpPr>
          <p:cNvPr id="422916" name="WordArt 4"/>
          <p:cNvSpPr>
            <a:spLocks noChangeArrowheads="1" noChangeShapeType="1" noTextEdit="1"/>
          </p:cNvSpPr>
          <p:nvPr/>
        </p:nvSpPr>
        <p:spPr bwMode="auto">
          <a:xfrm>
            <a:off x="1828800" y="1676400"/>
            <a:ext cx="5562600" cy="990600"/>
          </a:xfrm>
          <a:prstGeom prst="rect">
            <a:avLst/>
          </a:prstGeom>
        </p:spPr>
        <p:txBody>
          <a:bodyPr spcFirstLastPara="1" wrap="none" fromWordArt="1">
            <a:prstTxWarp prst="textArchUp">
              <a:avLst>
                <a:gd name="adj" fmla="val 10800000"/>
              </a:avLst>
            </a:prstTxWarp>
          </a:bodyPr>
          <a:lstStyle/>
          <a:p>
            <a:r>
              <a:rPr lang="en-US" sz="5400" kern="10">
                <a:ln w="9525">
                  <a:solidFill>
                    <a:srgbClr val="000000"/>
                  </a:solidFill>
                  <a:round/>
                  <a:headEnd/>
                  <a:tailEnd/>
                </a:ln>
                <a:solidFill>
                  <a:srgbClr val="990000"/>
                </a:solidFill>
                <a:latin typeface="Arial"/>
                <a:cs typeface="Arial"/>
              </a:rPr>
              <a:t>Folding</a:t>
            </a:r>
          </a:p>
        </p:txBody>
      </p:sp>
    </p:spTree>
    <p:extLst>
      <p:ext uri="{BB962C8B-B14F-4D97-AF65-F5344CB8AC3E}">
        <p14:creationId xmlns:p14="http://schemas.microsoft.com/office/powerpoint/2010/main" val="18393313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422916"/>
                                        </p:tgtEl>
                                        <p:attrNameLst>
                                          <p:attrName>style.visibility</p:attrName>
                                        </p:attrNameLst>
                                      </p:cBhvr>
                                      <p:to>
                                        <p:strVal val="visible"/>
                                      </p:to>
                                    </p:set>
                                    <p:animEffect transition="in" filter="box(out)">
                                      <p:cBhvr>
                                        <p:cTn id="7" dur="500"/>
                                        <p:tgtEl>
                                          <p:spTgt spid="4229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22915">
                                            <p:txEl>
                                              <p:pRg st="0" end="0"/>
                                            </p:txEl>
                                          </p:spTgt>
                                        </p:tgtEl>
                                        <p:attrNameLst>
                                          <p:attrName>style.visibility</p:attrName>
                                        </p:attrNameLst>
                                      </p:cBhvr>
                                      <p:to>
                                        <p:strVal val="visible"/>
                                      </p:to>
                                    </p:set>
                                    <p:animEffect transition="in" filter="dissolve">
                                      <p:cBhvr>
                                        <p:cTn id="12" dur="500"/>
                                        <p:tgtEl>
                                          <p:spTgt spid="4229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915" grpId="0" build="p" autoUpdateAnimBg="0"/>
      <p:bldP spid="422916" grpId="0" animBg="1"/>
    </p:bld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grpSp>
        <p:nvGrpSpPr>
          <p:cNvPr id="90114" name="Group 2"/>
          <p:cNvGrpSpPr>
            <a:grpSpLocks/>
          </p:cNvGrpSpPr>
          <p:nvPr/>
        </p:nvGrpSpPr>
        <p:grpSpPr bwMode="auto">
          <a:xfrm>
            <a:off x="1583936" y="-32084"/>
            <a:ext cx="5715000" cy="6019800"/>
            <a:chOff x="1881" y="3244"/>
            <a:chExt cx="2701" cy="2701"/>
          </a:xfrm>
        </p:grpSpPr>
        <p:pic>
          <p:nvPicPr>
            <p:cNvPr id="90120" name="Picture 3" descr="layers19"/>
            <p:cNvPicPr>
              <a:picLocks noChangeAspect="1" noChangeArrowheads="1"/>
            </p:cNvPicPr>
            <p:nvPr/>
          </p:nvPicPr>
          <p:blipFill>
            <a:blip r:embed="rId2">
              <a:extLst>
                <a:ext uri="{28A0092B-C50C-407E-A947-70E740481C1C}">
                  <a14:useLocalDpi xmlns:a14="http://schemas.microsoft.com/office/drawing/2010/main" val="0"/>
                </a:ext>
              </a:extLst>
            </a:blip>
            <a:srcRect r="68965" b="31239"/>
            <a:stretch>
              <a:fillRect/>
            </a:stretch>
          </p:blipFill>
          <p:spPr bwMode="auto">
            <a:xfrm>
              <a:off x="1881" y="3244"/>
              <a:ext cx="2700" cy="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1" name="Freeform 4"/>
            <p:cNvSpPr>
              <a:spLocks/>
            </p:cNvSpPr>
            <p:nvPr/>
          </p:nvSpPr>
          <p:spPr bwMode="auto">
            <a:xfrm>
              <a:off x="2120" y="5930"/>
              <a:ext cx="2461" cy="15"/>
            </a:xfrm>
            <a:custGeom>
              <a:avLst/>
              <a:gdLst>
                <a:gd name="T0" fmla="*/ 0 w 2461"/>
                <a:gd name="T1" fmla="*/ 0 h 15"/>
                <a:gd name="T2" fmla="*/ 2461 w 2461"/>
                <a:gd name="T3" fmla="*/ 15 h 15"/>
                <a:gd name="T4" fmla="*/ 0 60000 65536"/>
                <a:gd name="T5" fmla="*/ 0 60000 65536"/>
              </a:gdLst>
              <a:ahLst/>
              <a:cxnLst>
                <a:cxn ang="T4">
                  <a:pos x="T0" y="T1"/>
                </a:cxn>
                <a:cxn ang="T5">
                  <a:pos x="T2" y="T3"/>
                </a:cxn>
              </a:cxnLst>
              <a:rect l="0" t="0" r="r" b="b"/>
              <a:pathLst>
                <a:path w="2461" h="15">
                  <a:moveTo>
                    <a:pt x="0" y="0"/>
                  </a:moveTo>
                  <a:lnTo>
                    <a:pt x="2461" y="15"/>
                  </a:lnTo>
                </a:path>
              </a:pathLst>
            </a:custGeom>
            <a:noFill/>
            <a:ln w="19050" cmpd="sng">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90122" name="Freeform 5"/>
            <p:cNvSpPr>
              <a:spLocks/>
            </p:cNvSpPr>
            <p:nvPr/>
          </p:nvSpPr>
          <p:spPr bwMode="auto">
            <a:xfrm>
              <a:off x="4580" y="3770"/>
              <a:ext cx="2" cy="2174"/>
            </a:xfrm>
            <a:custGeom>
              <a:avLst/>
              <a:gdLst>
                <a:gd name="T0" fmla="*/ 0 w 2"/>
                <a:gd name="T1" fmla="*/ 0 h 2174"/>
                <a:gd name="T2" fmla="*/ 2 w 2"/>
                <a:gd name="T3" fmla="*/ 2174 h 2174"/>
                <a:gd name="T4" fmla="*/ 0 60000 65536"/>
                <a:gd name="T5" fmla="*/ 0 60000 65536"/>
              </a:gdLst>
              <a:ahLst/>
              <a:cxnLst>
                <a:cxn ang="T4">
                  <a:pos x="T0" y="T1"/>
                </a:cxn>
                <a:cxn ang="T5">
                  <a:pos x="T2" y="T3"/>
                </a:cxn>
              </a:cxnLst>
              <a:rect l="0" t="0" r="r" b="b"/>
              <a:pathLst>
                <a:path w="2" h="2174">
                  <a:moveTo>
                    <a:pt x="0" y="0"/>
                  </a:moveTo>
                  <a:lnTo>
                    <a:pt x="2" y="2174"/>
                  </a:lnTo>
                </a:path>
              </a:pathLst>
            </a:custGeom>
            <a:noFill/>
            <a:ln w="19050" cmpd="sng">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grpSp>
    </p:spTree>
    <p:extLst>
      <p:ext uri="{BB962C8B-B14F-4D97-AF65-F5344CB8AC3E}">
        <p14:creationId xmlns:p14="http://schemas.microsoft.com/office/powerpoint/2010/main" val="231352487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92162" name="Picture 2" descr="folds overturned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38200"/>
            <a:ext cx="8178800" cy="50625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17565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92162" name="Picture 2" descr="folds overturne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8178800" cy="50625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2"/>
          <p:cNvSpPr>
            <a:spLocks noGrp="1" noChangeArrowheads="1"/>
          </p:cNvSpPr>
          <p:nvPr>
            <p:ph type="subTitle" idx="1"/>
          </p:nvPr>
        </p:nvSpPr>
        <p:spPr>
          <a:xfrm>
            <a:off x="0" y="457200"/>
            <a:ext cx="9144000" cy="923330"/>
          </a:xfrm>
        </p:spPr>
        <p:txBody>
          <a:bodyPr anchor="ctr" anchorCtr="1">
            <a:spAutoFit/>
          </a:bodyPr>
          <a:lstStyle/>
          <a:p>
            <a:r>
              <a:rPr lang="en-US" sz="5400" dirty="0">
                <a:solidFill>
                  <a:srgbClr val="990000"/>
                </a:solidFill>
                <a:latin typeface="Arial Narrow" pitchFamily="34" charset="0"/>
              </a:rPr>
              <a:t>extreme folding leads to overturning</a:t>
            </a:r>
            <a:endParaRPr lang="en-US" sz="4800" dirty="0">
              <a:solidFill>
                <a:srgbClr val="990000"/>
              </a:solidFill>
              <a:latin typeface="Arial Narrow" pitchFamily="34" charset="0"/>
            </a:endParaRPr>
          </a:p>
        </p:txBody>
      </p:sp>
    </p:spTree>
    <p:extLst>
      <p:ext uri="{BB962C8B-B14F-4D97-AF65-F5344CB8AC3E}">
        <p14:creationId xmlns:p14="http://schemas.microsoft.com/office/powerpoint/2010/main" val="181734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vertical)">
                                      <p:cBhvr>
                                        <p:cTn id="7" dur="500"/>
                                        <p:tgtEl>
                                          <p:spTgt spid="5">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grpSp>
        <p:nvGrpSpPr>
          <p:cNvPr id="90114" name="Group 2"/>
          <p:cNvGrpSpPr>
            <a:grpSpLocks/>
          </p:cNvGrpSpPr>
          <p:nvPr/>
        </p:nvGrpSpPr>
        <p:grpSpPr bwMode="auto">
          <a:xfrm>
            <a:off x="1600200" y="838200"/>
            <a:ext cx="5715000" cy="6019800"/>
            <a:chOff x="1881" y="3244"/>
            <a:chExt cx="2701" cy="2701"/>
          </a:xfrm>
        </p:grpSpPr>
        <p:pic>
          <p:nvPicPr>
            <p:cNvPr id="90120" name="Picture 3" descr="layers19"/>
            <p:cNvPicPr>
              <a:picLocks noChangeAspect="1" noChangeArrowheads="1"/>
            </p:cNvPicPr>
            <p:nvPr/>
          </p:nvPicPr>
          <p:blipFill>
            <a:blip r:embed="rId2">
              <a:extLst>
                <a:ext uri="{28A0092B-C50C-407E-A947-70E740481C1C}">
                  <a14:useLocalDpi xmlns:a14="http://schemas.microsoft.com/office/drawing/2010/main" val="0"/>
                </a:ext>
              </a:extLst>
            </a:blip>
            <a:srcRect r="68965" b="31239"/>
            <a:stretch>
              <a:fillRect/>
            </a:stretch>
          </p:blipFill>
          <p:spPr bwMode="auto">
            <a:xfrm>
              <a:off x="1881" y="3244"/>
              <a:ext cx="2700" cy="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1" name="Freeform 4"/>
            <p:cNvSpPr>
              <a:spLocks/>
            </p:cNvSpPr>
            <p:nvPr/>
          </p:nvSpPr>
          <p:spPr bwMode="auto">
            <a:xfrm>
              <a:off x="2120" y="5930"/>
              <a:ext cx="2461" cy="15"/>
            </a:xfrm>
            <a:custGeom>
              <a:avLst/>
              <a:gdLst>
                <a:gd name="T0" fmla="*/ 0 w 2461"/>
                <a:gd name="T1" fmla="*/ 0 h 15"/>
                <a:gd name="T2" fmla="*/ 2461 w 2461"/>
                <a:gd name="T3" fmla="*/ 15 h 15"/>
                <a:gd name="T4" fmla="*/ 0 60000 65536"/>
                <a:gd name="T5" fmla="*/ 0 60000 65536"/>
              </a:gdLst>
              <a:ahLst/>
              <a:cxnLst>
                <a:cxn ang="T4">
                  <a:pos x="T0" y="T1"/>
                </a:cxn>
                <a:cxn ang="T5">
                  <a:pos x="T2" y="T3"/>
                </a:cxn>
              </a:cxnLst>
              <a:rect l="0" t="0" r="r" b="b"/>
              <a:pathLst>
                <a:path w="2461" h="15">
                  <a:moveTo>
                    <a:pt x="0" y="0"/>
                  </a:moveTo>
                  <a:lnTo>
                    <a:pt x="2461" y="15"/>
                  </a:lnTo>
                </a:path>
              </a:pathLst>
            </a:custGeom>
            <a:noFill/>
            <a:ln w="19050" cmpd="sng">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90122" name="Freeform 5"/>
            <p:cNvSpPr>
              <a:spLocks/>
            </p:cNvSpPr>
            <p:nvPr/>
          </p:nvSpPr>
          <p:spPr bwMode="auto">
            <a:xfrm>
              <a:off x="4580" y="3770"/>
              <a:ext cx="2" cy="2174"/>
            </a:xfrm>
            <a:custGeom>
              <a:avLst/>
              <a:gdLst>
                <a:gd name="T0" fmla="*/ 0 w 2"/>
                <a:gd name="T1" fmla="*/ 0 h 2174"/>
                <a:gd name="T2" fmla="*/ 2 w 2"/>
                <a:gd name="T3" fmla="*/ 2174 h 2174"/>
                <a:gd name="T4" fmla="*/ 0 60000 65536"/>
                <a:gd name="T5" fmla="*/ 0 60000 65536"/>
              </a:gdLst>
              <a:ahLst/>
              <a:cxnLst>
                <a:cxn ang="T4">
                  <a:pos x="T0" y="T1"/>
                </a:cxn>
                <a:cxn ang="T5">
                  <a:pos x="T2" y="T3"/>
                </a:cxn>
              </a:cxnLst>
              <a:rect l="0" t="0" r="r" b="b"/>
              <a:pathLst>
                <a:path w="2" h="2174">
                  <a:moveTo>
                    <a:pt x="0" y="0"/>
                  </a:moveTo>
                  <a:lnTo>
                    <a:pt x="2" y="2174"/>
                  </a:lnTo>
                </a:path>
              </a:pathLst>
            </a:custGeom>
            <a:noFill/>
            <a:ln w="19050" cmpd="sng">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grpSp>
      <p:sp>
        <p:nvSpPr>
          <p:cNvPr id="423942" name="Text Box 6"/>
          <p:cNvSpPr txBox="1">
            <a:spLocks noChangeArrowheads="1"/>
          </p:cNvSpPr>
          <p:nvPr/>
        </p:nvSpPr>
        <p:spPr bwMode="auto">
          <a:xfrm>
            <a:off x="4114800" y="5715000"/>
            <a:ext cx="914400" cy="900113"/>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4800">
                <a:solidFill>
                  <a:srgbClr val="000000"/>
                </a:solidFill>
              </a:rPr>
              <a:t>1</a:t>
            </a:r>
          </a:p>
        </p:txBody>
      </p:sp>
      <p:sp>
        <p:nvSpPr>
          <p:cNvPr id="423943" name="Text Box 7"/>
          <p:cNvSpPr txBox="1">
            <a:spLocks noChangeArrowheads="1"/>
          </p:cNvSpPr>
          <p:nvPr/>
        </p:nvSpPr>
        <p:spPr bwMode="auto">
          <a:xfrm>
            <a:off x="4114800" y="4267200"/>
            <a:ext cx="914400" cy="900113"/>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4800">
                <a:solidFill>
                  <a:srgbClr val="000000"/>
                </a:solidFill>
              </a:rPr>
              <a:t>2</a:t>
            </a:r>
          </a:p>
        </p:txBody>
      </p:sp>
      <p:sp>
        <p:nvSpPr>
          <p:cNvPr id="423944" name="Text Box 8"/>
          <p:cNvSpPr txBox="1">
            <a:spLocks noChangeArrowheads="1"/>
          </p:cNvSpPr>
          <p:nvPr/>
        </p:nvSpPr>
        <p:spPr bwMode="auto">
          <a:xfrm>
            <a:off x="4114800" y="2743200"/>
            <a:ext cx="914400" cy="900113"/>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4800">
                <a:solidFill>
                  <a:srgbClr val="000000"/>
                </a:solidFill>
              </a:rPr>
              <a:t>3</a:t>
            </a:r>
          </a:p>
        </p:txBody>
      </p:sp>
      <p:sp>
        <p:nvSpPr>
          <p:cNvPr id="423945" name="Text Box 9"/>
          <p:cNvSpPr txBox="1">
            <a:spLocks noChangeArrowheads="1"/>
          </p:cNvSpPr>
          <p:nvPr/>
        </p:nvSpPr>
        <p:spPr bwMode="auto">
          <a:xfrm>
            <a:off x="4114800" y="1219200"/>
            <a:ext cx="914400" cy="900113"/>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4800">
                <a:solidFill>
                  <a:srgbClr val="000000"/>
                </a:solidFill>
              </a:rPr>
              <a:t>4</a:t>
            </a:r>
          </a:p>
        </p:txBody>
      </p:sp>
      <p:sp>
        <p:nvSpPr>
          <p:cNvPr id="423946" name="AutoShape 10"/>
          <p:cNvSpPr>
            <a:spLocks noChangeArrowheads="1"/>
          </p:cNvSpPr>
          <p:nvPr/>
        </p:nvSpPr>
        <p:spPr bwMode="auto">
          <a:xfrm>
            <a:off x="5562600" y="0"/>
            <a:ext cx="2819400" cy="2743200"/>
          </a:xfrm>
          <a:prstGeom prst="downArrowCallout">
            <a:avLst>
              <a:gd name="adj1" fmla="val 25694"/>
              <a:gd name="adj2" fmla="val 25694"/>
              <a:gd name="adj3" fmla="val 16667"/>
              <a:gd name="adj4" fmla="val 66667"/>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4400">
                <a:solidFill>
                  <a:srgbClr val="000000"/>
                </a:solidFill>
              </a:rPr>
              <a:t>5  Folding</a:t>
            </a:r>
          </a:p>
        </p:txBody>
      </p:sp>
    </p:spTree>
    <p:extLst>
      <p:ext uri="{BB962C8B-B14F-4D97-AF65-F5344CB8AC3E}">
        <p14:creationId xmlns:p14="http://schemas.microsoft.com/office/powerpoint/2010/main" val="14094183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23942"/>
                                        </p:tgtEl>
                                        <p:attrNameLst>
                                          <p:attrName>style.visibility</p:attrName>
                                        </p:attrNameLst>
                                      </p:cBhvr>
                                      <p:to>
                                        <p:strVal val="visible"/>
                                      </p:to>
                                    </p:set>
                                    <p:animEffect transition="in" filter="fade">
                                      <p:cBhvr>
                                        <p:cTn id="7" dur="1000"/>
                                        <p:tgtEl>
                                          <p:spTgt spid="423942"/>
                                        </p:tgtEl>
                                      </p:cBhvr>
                                    </p:animEffect>
                                    <p:anim calcmode="lin" valueType="num">
                                      <p:cBhvr>
                                        <p:cTn id="8" dur="1000" fill="hold"/>
                                        <p:tgtEl>
                                          <p:spTgt spid="423942"/>
                                        </p:tgtEl>
                                        <p:attrNameLst>
                                          <p:attrName>style.rotation</p:attrName>
                                        </p:attrNameLst>
                                      </p:cBhvr>
                                      <p:tavLst>
                                        <p:tav tm="0">
                                          <p:val>
                                            <p:fltVal val="720"/>
                                          </p:val>
                                        </p:tav>
                                        <p:tav tm="100000">
                                          <p:val>
                                            <p:fltVal val="0"/>
                                          </p:val>
                                        </p:tav>
                                      </p:tavLst>
                                    </p:anim>
                                    <p:anim calcmode="lin" valueType="num">
                                      <p:cBhvr>
                                        <p:cTn id="9" dur="1000" fill="hold"/>
                                        <p:tgtEl>
                                          <p:spTgt spid="423942"/>
                                        </p:tgtEl>
                                        <p:attrNameLst>
                                          <p:attrName>ppt_h</p:attrName>
                                        </p:attrNameLst>
                                      </p:cBhvr>
                                      <p:tavLst>
                                        <p:tav tm="0">
                                          <p:val>
                                            <p:fltVal val="0"/>
                                          </p:val>
                                        </p:tav>
                                        <p:tav tm="100000">
                                          <p:val>
                                            <p:strVal val="#ppt_h"/>
                                          </p:val>
                                        </p:tav>
                                      </p:tavLst>
                                    </p:anim>
                                    <p:anim calcmode="lin" valueType="num">
                                      <p:cBhvr>
                                        <p:cTn id="10" dur="1000" fill="hold"/>
                                        <p:tgtEl>
                                          <p:spTgt spid="423942"/>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423943"/>
                                        </p:tgtEl>
                                        <p:attrNameLst>
                                          <p:attrName>style.visibility</p:attrName>
                                        </p:attrNameLst>
                                      </p:cBhvr>
                                      <p:to>
                                        <p:strVal val="visible"/>
                                      </p:to>
                                    </p:set>
                                    <p:animEffect transition="in" filter="fade">
                                      <p:cBhvr>
                                        <p:cTn id="15" dur="1000"/>
                                        <p:tgtEl>
                                          <p:spTgt spid="423943"/>
                                        </p:tgtEl>
                                      </p:cBhvr>
                                    </p:animEffect>
                                    <p:anim calcmode="lin" valueType="num">
                                      <p:cBhvr>
                                        <p:cTn id="16" dur="1000" fill="hold"/>
                                        <p:tgtEl>
                                          <p:spTgt spid="423943"/>
                                        </p:tgtEl>
                                        <p:attrNameLst>
                                          <p:attrName>style.rotation</p:attrName>
                                        </p:attrNameLst>
                                      </p:cBhvr>
                                      <p:tavLst>
                                        <p:tav tm="0">
                                          <p:val>
                                            <p:fltVal val="720"/>
                                          </p:val>
                                        </p:tav>
                                        <p:tav tm="100000">
                                          <p:val>
                                            <p:fltVal val="0"/>
                                          </p:val>
                                        </p:tav>
                                      </p:tavLst>
                                    </p:anim>
                                    <p:anim calcmode="lin" valueType="num">
                                      <p:cBhvr>
                                        <p:cTn id="17" dur="1000" fill="hold"/>
                                        <p:tgtEl>
                                          <p:spTgt spid="423943"/>
                                        </p:tgtEl>
                                        <p:attrNameLst>
                                          <p:attrName>ppt_h</p:attrName>
                                        </p:attrNameLst>
                                      </p:cBhvr>
                                      <p:tavLst>
                                        <p:tav tm="0">
                                          <p:val>
                                            <p:fltVal val="0"/>
                                          </p:val>
                                        </p:tav>
                                        <p:tav tm="100000">
                                          <p:val>
                                            <p:strVal val="#ppt_h"/>
                                          </p:val>
                                        </p:tav>
                                      </p:tavLst>
                                    </p:anim>
                                    <p:anim calcmode="lin" valueType="num">
                                      <p:cBhvr>
                                        <p:cTn id="18" dur="1000" fill="hold"/>
                                        <p:tgtEl>
                                          <p:spTgt spid="423943"/>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423944"/>
                                        </p:tgtEl>
                                        <p:attrNameLst>
                                          <p:attrName>style.visibility</p:attrName>
                                        </p:attrNameLst>
                                      </p:cBhvr>
                                      <p:to>
                                        <p:strVal val="visible"/>
                                      </p:to>
                                    </p:set>
                                    <p:animEffect transition="in" filter="fade">
                                      <p:cBhvr>
                                        <p:cTn id="23" dur="1000"/>
                                        <p:tgtEl>
                                          <p:spTgt spid="423944"/>
                                        </p:tgtEl>
                                      </p:cBhvr>
                                    </p:animEffect>
                                    <p:anim calcmode="lin" valueType="num">
                                      <p:cBhvr>
                                        <p:cTn id="24" dur="1000" fill="hold"/>
                                        <p:tgtEl>
                                          <p:spTgt spid="423944"/>
                                        </p:tgtEl>
                                        <p:attrNameLst>
                                          <p:attrName>style.rotation</p:attrName>
                                        </p:attrNameLst>
                                      </p:cBhvr>
                                      <p:tavLst>
                                        <p:tav tm="0">
                                          <p:val>
                                            <p:fltVal val="720"/>
                                          </p:val>
                                        </p:tav>
                                        <p:tav tm="100000">
                                          <p:val>
                                            <p:fltVal val="0"/>
                                          </p:val>
                                        </p:tav>
                                      </p:tavLst>
                                    </p:anim>
                                    <p:anim calcmode="lin" valueType="num">
                                      <p:cBhvr>
                                        <p:cTn id="25" dur="1000" fill="hold"/>
                                        <p:tgtEl>
                                          <p:spTgt spid="423944"/>
                                        </p:tgtEl>
                                        <p:attrNameLst>
                                          <p:attrName>ppt_h</p:attrName>
                                        </p:attrNameLst>
                                      </p:cBhvr>
                                      <p:tavLst>
                                        <p:tav tm="0">
                                          <p:val>
                                            <p:fltVal val="0"/>
                                          </p:val>
                                        </p:tav>
                                        <p:tav tm="100000">
                                          <p:val>
                                            <p:strVal val="#ppt_h"/>
                                          </p:val>
                                        </p:tav>
                                      </p:tavLst>
                                    </p:anim>
                                    <p:anim calcmode="lin" valueType="num">
                                      <p:cBhvr>
                                        <p:cTn id="26" dur="1000" fill="hold"/>
                                        <p:tgtEl>
                                          <p:spTgt spid="423944"/>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grpId="0" nodeType="clickEffect">
                                  <p:stCondLst>
                                    <p:cond delay="0"/>
                                  </p:stCondLst>
                                  <p:childTnLst>
                                    <p:set>
                                      <p:cBhvr>
                                        <p:cTn id="30" dur="1" fill="hold">
                                          <p:stCondLst>
                                            <p:cond delay="0"/>
                                          </p:stCondLst>
                                        </p:cTn>
                                        <p:tgtEl>
                                          <p:spTgt spid="423945"/>
                                        </p:tgtEl>
                                        <p:attrNameLst>
                                          <p:attrName>style.visibility</p:attrName>
                                        </p:attrNameLst>
                                      </p:cBhvr>
                                      <p:to>
                                        <p:strVal val="visible"/>
                                      </p:to>
                                    </p:set>
                                    <p:animEffect transition="in" filter="fade">
                                      <p:cBhvr>
                                        <p:cTn id="31" dur="1000"/>
                                        <p:tgtEl>
                                          <p:spTgt spid="423945"/>
                                        </p:tgtEl>
                                      </p:cBhvr>
                                    </p:animEffect>
                                    <p:anim calcmode="lin" valueType="num">
                                      <p:cBhvr>
                                        <p:cTn id="32" dur="1000" fill="hold"/>
                                        <p:tgtEl>
                                          <p:spTgt spid="423945"/>
                                        </p:tgtEl>
                                        <p:attrNameLst>
                                          <p:attrName>style.rotation</p:attrName>
                                        </p:attrNameLst>
                                      </p:cBhvr>
                                      <p:tavLst>
                                        <p:tav tm="0">
                                          <p:val>
                                            <p:fltVal val="720"/>
                                          </p:val>
                                        </p:tav>
                                        <p:tav tm="100000">
                                          <p:val>
                                            <p:fltVal val="0"/>
                                          </p:val>
                                        </p:tav>
                                      </p:tavLst>
                                    </p:anim>
                                    <p:anim calcmode="lin" valueType="num">
                                      <p:cBhvr>
                                        <p:cTn id="33" dur="1000" fill="hold"/>
                                        <p:tgtEl>
                                          <p:spTgt spid="423945"/>
                                        </p:tgtEl>
                                        <p:attrNameLst>
                                          <p:attrName>ppt_h</p:attrName>
                                        </p:attrNameLst>
                                      </p:cBhvr>
                                      <p:tavLst>
                                        <p:tav tm="0">
                                          <p:val>
                                            <p:fltVal val="0"/>
                                          </p:val>
                                        </p:tav>
                                        <p:tav tm="100000">
                                          <p:val>
                                            <p:strVal val="#ppt_h"/>
                                          </p:val>
                                        </p:tav>
                                      </p:tavLst>
                                    </p:anim>
                                    <p:anim calcmode="lin" valueType="num">
                                      <p:cBhvr>
                                        <p:cTn id="34" dur="1000" fill="hold"/>
                                        <p:tgtEl>
                                          <p:spTgt spid="423945"/>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grpId="0" nodeType="clickEffect">
                                  <p:stCondLst>
                                    <p:cond delay="0"/>
                                  </p:stCondLst>
                                  <p:childTnLst>
                                    <p:set>
                                      <p:cBhvr>
                                        <p:cTn id="38" dur="1" fill="hold">
                                          <p:stCondLst>
                                            <p:cond delay="0"/>
                                          </p:stCondLst>
                                        </p:cTn>
                                        <p:tgtEl>
                                          <p:spTgt spid="423946"/>
                                        </p:tgtEl>
                                        <p:attrNameLst>
                                          <p:attrName>style.visibility</p:attrName>
                                        </p:attrNameLst>
                                      </p:cBhvr>
                                      <p:to>
                                        <p:strVal val="visible"/>
                                      </p:to>
                                    </p:set>
                                    <p:animEffect transition="in" filter="fade">
                                      <p:cBhvr>
                                        <p:cTn id="39" dur="1000"/>
                                        <p:tgtEl>
                                          <p:spTgt spid="423946"/>
                                        </p:tgtEl>
                                      </p:cBhvr>
                                    </p:animEffect>
                                    <p:anim calcmode="lin" valueType="num">
                                      <p:cBhvr>
                                        <p:cTn id="40" dur="1000" fill="hold"/>
                                        <p:tgtEl>
                                          <p:spTgt spid="423946"/>
                                        </p:tgtEl>
                                        <p:attrNameLst>
                                          <p:attrName>style.rotation</p:attrName>
                                        </p:attrNameLst>
                                      </p:cBhvr>
                                      <p:tavLst>
                                        <p:tav tm="0">
                                          <p:val>
                                            <p:fltVal val="720"/>
                                          </p:val>
                                        </p:tav>
                                        <p:tav tm="100000">
                                          <p:val>
                                            <p:fltVal val="0"/>
                                          </p:val>
                                        </p:tav>
                                      </p:tavLst>
                                    </p:anim>
                                    <p:anim calcmode="lin" valueType="num">
                                      <p:cBhvr>
                                        <p:cTn id="41" dur="1000" fill="hold"/>
                                        <p:tgtEl>
                                          <p:spTgt spid="423946"/>
                                        </p:tgtEl>
                                        <p:attrNameLst>
                                          <p:attrName>ppt_h</p:attrName>
                                        </p:attrNameLst>
                                      </p:cBhvr>
                                      <p:tavLst>
                                        <p:tav tm="0">
                                          <p:val>
                                            <p:fltVal val="0"/>
                                          </p:val>
                                        </p:tav>
                                        <p:tav tm="100000">
                                          <p:val>
                                            <p:strVal val="#ppt_h"/>
                                          </p:val>
                                        </p:tav>
                                      </p:tavLst>
                                    </p:anim>
                                    <p:anim calcmode="lin" valueType="num">
                                      <p:cBhvr>
                                        <p:cTn id="42" dur="1000" fill="hold"/>
                                        <p:tgtEl>
                                          <p:spTgt spid="4239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42" grpId="0" animBg="1"/>
      <p:bldP spid="423943" grpId="0" animBg="1"/>
      <p:bldP spid="423944" grpId="0" animBg="1"/>
      <p:bldP spid="423945" grpId="0" animBg="1"/>
      <p:bldP spid="423946" grpId="0" animBg="1"/>
    </p:bld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92162" name="Picture 2" descr="folds overturned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38200"/>
            <a:ext cx="8178800" cy="50625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25987" name="Text Box 3"/>
          <p:cNvSpPr txBox="1">
            <a:spLocks noChangeArrowheads="1"/>
          </p:cNvSpPr>
          <p:nvPr/>
        </p:nvSpPr>
        <p:spPr bwMode="auto">
          <a:xfrm>
            <a:off x="609600" y="4724400"/>
            <a:ext cx="914400" cy="900113"/>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4800">
                <a:solidFill>
                  <a:srgbClr val="000000"/>
                </a:solidFill>
              </a:rPr>
              <a:t>1</a:t>
            </a:r>
          </a:p>
        </p:txBody>
      </p:sp>
      <p:sp>
        <p:nvSpPr>
          <p:cNvPr id="425988" name="Text Box 4"/>
          <p:cNvSpPr txBox="1">
            <a:spLocks noChangeArrowheads="1"/>
          </p:cNvSpPr>
          <p:nvPr/>
        </p:nvSpPr>
        <p:spPr bwMode="auto">
          <a:xfrm>
            <a:off x="1828800" y="4267200"/>
            <a:ext cx="914400" cy="900113"/>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4800">
                <a:solidFill>
                  <a:srgbClr val="000000"/>
                </a:solidFill>
              </a:rPr>
              <a:t>2</a:t>
            </a:r>
          </a:p>
        </p:txBody>
      </p:sp>
      <p:sp>
        <p:nvSpPr>
          <p:cNvPr id="425989" name="Text Box 5"/>
          <p:cNvSpPr txBox="1">
            <a:spLocks noChangeArrowheads="1"/>
          </p:cNvSpPr>
          <p:nvPr/>
        </p:nvSpPr>
        <p:spPr bwMode="auto">
          <a:xfrm>
            <a:off x="3048000" y="3962400"/>
            <a:ext cx="914400" cy="900113"/>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4800">
                <a:solidFill>
                  <a:srgbClr val="000000"/>
                </a:solidFill>
              </a:rPr>
              <a:t>3</a:t>
            </a:r>
          </a:p>
        </p:txBody>
      </p:sp>
      <p:sp>
        <p:nvSpPr>
          <p:cNvPr id="425990" name="Text Box 6"/>
          <p:cNvSpPr txBox="1">
            <a:spLocks noChangeArrowheads="1"/>
          </p:cNvSpPr>
          <p:nvPr/>
        </p:nvSpPr>
        <p:spPr bwMode="auto">
          <a:xfrm>
            <a:off x="4343400" y="3352800"/>
            <a:ext cx="914400" cy="900113"/>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4800">
                <a:solidFill>
                  <a:srgbClr val="000000"/>
                </a:solidFill>
              </a:rPr>
              <a:t>4</a:t>
            </a:r>
          </a:p>
        </p:txBody>
      </p:sp>
      <p:sp>
        <p:nvSpPr>
          <p:cNvPr id="425991" name="AutoShape 7"/>
          <p:cNvSpPr>
            <a:spLocks noChangeArrowheads="1"/>
          </p:cNvSpPr>
          <p:nvPr/>
        </p:nvSpPr>
        <p:spPr bwMode="auto">
          <a:xfrm>
            <a:off x="6324600" y="0"/>
            <a:ext cx="2819400" cy="2743200"/>
          </a:xfrm>
          <a:prstGeom prst="downArrowCallout">
            <a:avLst>
              <a:gd name="adj1" fmla="val 25694"/>
              <a:gd name="adj2" fmla="val 25694"/>
              <a:gd name="adj3" fmla="val 16667"/>
              <a:gd name="adj4" fmla="val 66667"/>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4400">
                <a:solidFill>
                  <a:srgbClr val="000000"/>
                </a:solidFill>
              </a:rPr>
              <a:t>6  Folding</a:t>
            </a:r>
          </a:p>
        </p:txBody>
      </p:sp>
      <p:sp>
        <p:nvSpPr>
          <p:cNvPr id="92168" name="Line 8"/>
          <p:cNvSpPr>
            <a:spLocks noChangeShapeType="1"/>
          </p:cNvSpPr>
          <p:nvPr/>
        </p:nvSpPr>
        <p:spPr bwMode="auto">
          <a:xfrm>
            <a:off x="5867400" y="3657600"/>
            <a:ext cx="4763" cy="2743200"/>
          </a:xfrm>
          <a:prstGeom prst="line">
            <a:avLst/>
          </a:prstGeom>
          <a:noFill/>
          <a:ln w="3810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92169" name="Text Box 9"/>
          <p:cNvSpPr txBox="1">
            <a:spLocks noChangeArrowheads="1"/>
          </p:cNvSpPr>
          <p:nvPr/>
        </p:nvSpPr>
        <p:spPr bwMode="auto">
          <a:xfrm>
            <a:off x="4724400" y="304800"/>
            <a:ext cx="205105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r>
              <a:rPr lang="en-US" altLang="ko-KR" sz="3200">
                <a:solidFill>
                  <a:srgbClr val="000000"/>
                </a:solidFill>
                <a:ea typeface="Batang" pitchFamily="18" charset="-127"/>
              </a:rPr>
              <a:t>  1</a:t>
            </a:r>
            <a:endParaRPr lang="en-US" sz="4800">
              <a:solidFill>
                <a:srgbClr val="000000"/>
              </a:solidFill>
              <a:latin typeface="Verdana" pitchFamily="34" charset="0"/>
            </a:endParaRPr>
          </a:p>
        </p:txBody>
      </p:sp>
      <p:sp>
        <p:nvSpPr>
          <p:cNvPr id="92170" name="Text Box 10"/>
          <p:cNvSpPr txBox="1">
            <a:spLocks noChangeArrowheads="1"/>
          </p:cNvSpPr>
          <p:nvPr/>
        </p:nvSpPr>
        <p:spPr bwMode="auto">
          <a:xfrm>
            <a:off x="4876800" y="3200400"/>
            <a:ext cx="205105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r>
              <a:rPr lang="en-US" altLang="ko-KR" sz="3200">
                <a:solidFill>
                  <a:srgbClr val="000000"/>
                </a:solidFill>
                <a:ea typeface="Batang" pitchFamily="18" charset="-127"/>
              </a:rPr>
              <a:t>2</a:t>
            </a:r>
            <a:endParaRPr lang="en-US" sz="4800">
              <a:solidFill>
                <a:srgbClr val="000000"/>
              </a:solidFill>
              <a:latin typeface="Verdana" pitchFamily="34" charset="0"/>
            </a:endParaRPr>
          </a:p>
        </p:txBody>
      </p:sp>
      <p:sp>
        <p:nvSpPr>
          <p:cNvPr id="92171" name="Line 11"/>
          <p:cNvSpPr>
            <a:spLocks noChangeShapeType="1"/>
          </p:cNvSpPr>
          <p:nvPr/>
        </p:nvSpPr>
        <p:spPr bwMode="auto">
          <a:xfrm>
            <a:off x="5867400" y="838200"/>
            <a:ext cx="4763" cy="2644775"/>
          </a:xfrm>
          <a:prstGeom prst="line">
            <a:avLst/>
          </a:prstGeom>
          <a:noFill/>
          <a:ln w="3810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92172" name="Text Box 12"/>
          <p:cNvSpPr txBox="1">
            <a:spLocks noChangeArrowheads="1"/>
          </p:cNvSpPr>
          <p:nvPr/>
        </p:nvSpPr>
        <p:spPr bwMode="auto">
          <a:xfrm>
            <a:off x="4876800" y="6291263"/>
            <a:ext cx="205105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r>
              <a:rPr lang="en-US" altLang="ko-KR" sz="3200">
                <a:solidFill>
                  <a:srgbClr val="000000"/>
                </a:solidFill>
                <a:ea typeface="Batang" pitchFamily="18" charset="-127"/>
              </a:rPr>
              <a:t>3</a:t>
            </a:r>
            <a:endParaRPr lang="en-US" sz="3200">
              <a:solidFill>
                <a:srgbClr val="000000"/>
              </a:solidFill>
              <a:latin typeface="Verdana" pitchFamily="34" charset="0"/>
            </a:endParaRPr>
          </a:p>
        </p:txBody>
      </p:sp>
      <p:sp>
        <p:nvSpPr>
          <p:cNvPr id="425997" name="Text Box 13"/>
          <p:cNvSpPr txBox="1">
            <a:spLocks noChangeArrowheads="1"/>
          </p:cNvSpPr>
          <p:nvPr/>
        </p:nvSpPr>
        <p:spPr bwMode="auto">
          <a:xfrm>
            <a:off x="6248400" y="2743200"/>
            <a:ext cx="914400" cy="900113"/>
          </a:xfrm>
          <a:prstGeom prst="rect">
            <a:avLst/>
          </a:prstGeom>
          <a:solidFill>
            <a:srgbClr val="FFCC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Times New Roman" pitchFamily="18" charset="0"/>
              </a:defRPr>
            </a:lvl1pPr>
            <a:lvl2pPr marL="742950" indent="-285750">
              <a:defRPr sz="4000" b="1">
                <a:solidFill>
                  <a:schemeClr val="tx1"/>
                </a:solidFill>
                <a:latin typeface="Times New Roman" pitchFamily="18" charset="0"/>
              </a:defRPr>
            </a:lvl2pPr>
            <a:lvl3pPr marL="1143000" indent="-228600">
              <a:defRPr sz="4000" b="1">
                <a:solidFill>
                  <a:schemeClr val="tx1"/>
                </a:solidFill>
                <a:latin typeface="Times New Roman" pitchFamily="18" charset="0"/>
              </a:defRPr>
            </a:lvl3pPr>
            <a:lvl4pPr marL="1600200" indent="-228600">
              <a:defRPr sz="4000" b="1">
                <a:solidFill>
                  <a:schemeClr val="tx1"/>
                </a:solidFill>
                <a:latin typeface="Times New Roman" pitchFamily="18" charset="0"/>
              </a:defRPr>
            </a:lvl4pPr>
            <a:lvl5pPr marL="2057400" indent="-228600">
              <a:defRPr sz="4000" b="1">
                <a:solidFill>
                  <a:schemeClr val="tx1"/>
                </a:solidFill>
                <a:latin typeface="Times New Roman" pitchFamily="18" charset="0"/>
              </a:defRPr>
            </a:lvl5pPr>
            <a:lvl6pPr marL="2514600" indent="-228600" algn="ctr" eaLnBrk="0" fontAlgn="base" hangingPunct="0">
              <a:spcBef>
                <a:spcPct val="0"/>
              </a:spcBef>
              <a:spcAft>
                <a:spcPct val="0"/>
              </a:spcAft>
              <a:defRPr sz="4000" b="1">
                <a:solidFill>
                  <a:schemeClr val="tx1"/>
                </a:solidFill>
                <a:latin typeface="Times New Roman" pitchFamily="18" charset="0"/>
              </a:defRPr>
            </a:lvl6pPr>
            <a:lvl7pPr marL="2971800" indent="-228600" algn="ctr" eaLnBrk="0" fontAlgn="base" hangingPunct="0">
              <a:spcBef>
                <a:spcPct val="0"/>
              </a:spcBef>
              <a:spcAft>
                <a:spcPct val="0"/>
              </a:spcAft>
              <a:defRPr sz="4000" b="1">
                <a:solidFill>
                  <a:schemeClr val="tx1"/>
                </a:solidFill>
                <a:latin typeface="Times New Roman" pitchFamily="18" charset="0"/>
              </a:defRPr>
            </a:lvl7pPr>
            <a:lvl8pPr marL="3429000" indent="-228600" algn="ctr" eaLnBrk="0" fontAlgn="base" hangingPunct="0">
              <a:spcBef>
                <a:spcPct val="0"/>
              </a:spcBef>
              <a:spcAft>
                <a:spcPct val="0"/>
              </a:spcAft>
              <a:defRPr sz="4000" b="1">
                <a:solidFill>
                  <a:schemeClr val="tx1"/>
                </a:solidFill>
                <a:latin typeface="Times New Roman" pitchFamily="18" charset="0"/>
              </a:defRPr>
            </a:lvl8pPr>
            <a:lvl9pPr marL="3886200" indent="-228600" algn="ctr" eaLnBrk="0" fontAlgn="base" hangingPunct="0">
              <a:spcBef>
                <a:spcPct val="0"/>
              </a:spcBef>
              <a:spcAft>
                <a:spcPct val="0"/>
              </a:spcAft>
              <a:defRPr sz="4000" b="1">
                <a:solidFill>
                  <a:schemeClr val="tx1"/>
                </a:solidFill>
                <a:latin typeface="Times New Roman" pitchFamily="18" charset="0"/>
              </a:defRPr>
            </a:lvl9pPr>
          </a:lstStyle>
          <a:p>
            <a:pPr>
              <a:spcBef>
                <a:spcPct val="50000"/>
              </a:spcBef>
            </a:pPr>
            <a:r>
              <a:rPr lang="en-US" sz="4800">
                <a:solidFill>
                  <a:srgbClr val="000000"/>
                </a:solidFill>
              </a:rPr>
              <a:t>5</a:t>
            </a:r>
          </a:p>
        </p:txBody>
      </p:sp>
    </p:spTree>
    <p:extLst>
      <p:ext uri="{BB962C8B-B14F-4D97-AF65-F5344CB8AC3E}">
        <p14:creationId xmlns:p14="http://schemas.microsoft.com/office/powerpoint/2010/main" val="4087728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25987"/>
                                        </p:tgtEl>
                                        <p:attrNameLst>
                                          <p:attrName>style.visibility</p:attrName>
                                        </p:attrNameLst>
                                      </p:cBhvr>
                                      <p:to>
                                        <p:strVal val="visible"/>
                                      </p:to>
                                    </p:set>
                                    <p:animEffect transition="in" filter="fade">
                                      <p:cBhvr>
                                        <p:cTn id="7" dur="1000"/>
                                        <p:tgtEl>
                                          <p:spTgt spid="425987"/>
                                        </p:tgtEl>
                                      </p:cBhvr>
                                    </p:animEffect>
                                    <p:anim calcmode="lin" valueType="num">
                                      <p:cBhvr>
                                        <p:cTn id="8" dur="1000" fill="hold"/>
                                        <p:tgtEl>
                                          <p:spTgt spid="425987"/>
                                        </p:tgtEl>
                                        <p:attrNameLst>
                                          <p:attrName>style.rotation</p:attrName>
                                        </p:attrNameLst>
                                      </p:cBhvr>
                                      <p:tavLst>
                                        <p:tav tm="0">
                                          <p:val>
                                            <p:fltVal val="720"/>
                                          </p:val>
                                        </p:tav>
                                        <p:tav tm="100000">
                                          <p:val>
                                            <p:fltVal val="0"/>
                                          </p:val>
                                        </p:tav>
                                      </p:tavLst>
                                    </p:anim>
                                    <p:anim calcmode="lin" valueType="num">
                                      <p:cBhvr>
                                        <p:cTn id="9" dur="1000" fill="hold"/>
                                        <p:tgtEl>
                                          <p:spTgt spid="425987"/>
                                        </p:tgtEl>
                                        <p:attrNameLst>
                                          <p:attrName>ppt_h</p:attrName>
                                        </p:attrNameLst>
                                      </p:cBhvr>
                                      <p:tavLst>
                                        <p:tav tm="0">
                                          <p:val>
                                            <p:fltVal val="0"/>
                                          </p:val>
                                        </p:tav>
                                        <p:tav tm="100000">
                                          <p:val>
                                            <p:strVal val="#ppt_h"/>
                                          </p:val>
                                        </p:tav>
                                      </p:tavLst>
                                    </p:anim>
                                    <p:anim calcmode="lin" valueType="num">
                                      <p:cBhvr>
                                        <p:cTn id="10" dur="1000" fill="hold"/>
                                        <p:tgtEl>
                                          <p:spTgt spid="425987"/>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425988"/>
                                        </p:tgtEl>
                                        <p:attrNameLst>
                                          <p:attrName>style.visibility</p:attrName>
                                        </p:attrNameLst>
                                      </p:cBhvr>
                                      <p:to>
                                        <p:strVal val="visible"/>
                                      </p:to>
                                    </p:set>
                                    <p:animEffect transition="in" filter="fade">
                                      <p:cBhvr>
                                        <p:cTn id="15" dur="1000"/>
                                        <p:tgtEl>
                                          <p:spTgt spid="425988"/>
                                        </p:tgtEl>
                                      </p:cBhvr>
                                    </p:animEffect>
                                    <p:anim calcmode="lin" valueType="num">
                                      <p:cBhvr>
                                        <p:cTn id="16" dur="1000" fill="hold"/>
                                        <p:tgtEl>
                                          <p:spTgt spid="425988"/>
                                        </p:tgtEl>
                                        <p:attrNameLst>
                                          <p:attrName>style.rotation</p:attrName>
                                        </p:attrNameLst>
                                      </p:cBhvr>
                                      <p:tavLst>
                                        <p:tav tm="0">
                                          <p:val>
                                            <p:fltVal val="720"/>
                                          </p:val>
                                        </p:tav>
                                        <p:tav tm="100000">
                                          <p:val>
                                            <p:fltVal val="0"/>
                                          </p:val>
                                        </p:tav>
                                      </p:tavLst>
                                    </p:anim>
                                    <p:anim calcmode="lin" valueType="num">
                                      <p:cBhvr>
                                        <p:cTn id="17" dur="1000" fill="hold"/>
                                        <p:tgtEl>
                                          <p:spTgt spid="425988"/>
                                        </p:tgtEl>
                                        <p:attrNameLst>
                                          <p:attrName>ppt_h</p:attrName>
                                        </p:attrNameLst>
                                      </p:cBhvr>
                                      <p:tavLst>
                                        <p:tav tm="0">
                                          <p:val>
                                            <p:fltVal val="0"/>
                                          </p:val>
                                        </p:tav>
                                        <p:tav tm="100000">
                                          <p:val>
                                            <p:strVal val="#ppt_h"/>
                                          </p:val>
                                        </p:tav>
                                      </p:tavLst>
                                    </p:anim>
                                    <p:anim calcmode="lin" valueType="num">
                                      <p:cBhvr>
                                        <p:cTn id="18" dur="1000" fill="hold"/>
                                        <p:tgtEl>
                                          <p:spTgt spid="425988"/>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425989"/>
                                        </p:tgtEl>
                                        <p:attrNameLst>
                                          <p:attrName>style.visibility</p:attrName>
                                        </p:attrNameLst>
                                      </p:cBhvr>
                                      <p:to>
                                        <p:strVal val="visible"/>
                                      </p:to>
                                    </p:set>
                                    <p:animEffect transition="in" filter="fade">
                                      <p:cBhvr>
                                        <p:cTn id="23" dur="1000"/>
                                        <p:tgtEl>
                                          <p:spTgt spid="425989"/>
                                        </p:tgtEl>
                                      </p:cBhvr>
                                    </p:animEffect>
                                    <p:anim calcmode="lin" valueType="num">
                                      <p:cBhvr>
                                        <p:cTn id="24" dur="1000" fill="hold"/>
                                        <p:tgtEl>
                                          <p:spTgt spid="425989"/>
                                        </p:tgtEl>
                                        <p:attrNameLst>
                                          <p:attrName>style.rotation</p:attrName>
                                        </p:attrNameLst>
                                      </p:cBhvr>
                                      <p:tavLst>
                                        <p:tav tm="0">
                                          <p:val>
                                            <p:fltVal val="720"/>
                                          </p:val>
                                        </p:tav>
                                        <p:tav tm="100000">
                                          <p:val>
                                            <p:fltVal val="0"/>
                                          </p:val>
                                        </p:tav>
                                      </p:tavLst>
                                    </p:anim>
                                    <p:anim calcmode="lin" valueType="num">
                                      <p:cBhvr>
                                        <p:cTn id="25" dur="1000" fill="hold"/>
                                        <p:tgtEl>
                                          <p:spTgt spid="425989"/>
                                        </p:tgtEl>
                                        <p:attrNameLst>
                                          <p:attrName>ppt_h</p:attrName>
                                        </p:attrNameLst>
                                      </p:cBhvr>
                                      <p:tavLst>
                                        <p:tav tm="0">
                                          <p:val>
                                            <p:fltVal val="0"/>
                                          </p:val>
                                        </p:tav>
                                        <p:tav tm="100000">
                                          <p:val>
                                            <p:strVal val="#ppt_h"/>
                                          </p:val>
                                        </p:tav>
                                      </p:tavLst>
                                    </p:anim>
                                    <p:anim calcmode="lin" valueType="num">
                                      <p:cBhvr>
                                        <p:cTn id="26" dur="1000" fill="hold"/>
                                        <p:tgtEl>
                                          <p:spTgt spid="425989"/>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grpId="0" nodeType="clickEffect">
                                  <p:stCondLst>
                                    <p:cond delay="0"/>
                                  </p:stCondLst>
                                  <p:childTnLst>
                                    <p:set>
                                      <p:cBhvr>
                                        <p:cTn id="30" dur="1" fill="hold">
                                          <p:stCondLst>
                                            <p:cond delay="0"/>
                                          </p:stCondLst>
                                        </p:cTn>
                                        <p:tgtEl>
                                          <p:spTgt spid="425990"/>
                                        </p:tgtEl>
                                        <p:attrNameLst>
                                          <p:attrName>style.visibility</p:attrName>
                                        </p:attrNameLst>
                                      </p:cBhvr>
                                      <p:to>
                                        <p:strVal val="visible"/>
                                      </p:to>
                                    </p:set>
                                    <p:animEffect transition="in" filter="fade">
                                      <p:cBhvr>
                                        <p:cTn id="31" dur="1000"/>
                                        <p:tgtEl>
                                          <p:spTgt spid="425990"/>
                                        </p:tgtEl>
                                      </p:cBhvr>
                                    </p:animEffect>
                                    <p:anim calcmode="lin" valueType="num">
                                      <p:cBhvr>
                                        <p:cTn id="32" dur="1000" fill="hold"/>
                                        <p:tgtEl>
                                          <p:spTgt spid="425990"/>
                                        </p:tgtEl>
                                        <p:attrNameLst>
                                          <p:attrName>style.rotation</p:attrName>
                                        </p:attrNameLst>
                                      </p:cBhvr>
                                      <p:tavLst>
                                        <p:tav tm="0">
                                          <p:val>
                                            <p:fltVal val="720"/>
                                          </p:val>
                                        </p:tav>
                                        <p:tav tm="100000">
                                          <p:val>
                                            <p:fltVal val="0"/>
                                          </p:val>
                                        </p:tav>
                                      </p:tavLst>
                                    </p:anim>
                                    <p:anim calcmode="lin" valueType="num">
                                      <p:cBhvr>
                                        <p:cTn id="33" dur="1000" fill="hold"/>
                                        <p:tgtEl>
                                          <p:spTgt spid="425990"/>
                                        </p:tgtEl>
                                        <p:attrNameLst>
                                          <p:attrName>ppt_h</p:attrName>
                                        </p:attrNameLst>
                                      </p:cBhvr>
                                      <p:tavLst>
                                        <p:tav tm="0">
                                          <p:val>
                                            <p:fltVal val="0"/>
                                          </p:val>
                                        </p:tav>
                                        <p:tav tm="100000">
                                          <p:val>
                                            <p:strVal val="#ppt_h"/>
                                          </p:val>
                                        </p:tav>
                                      </p:tavLst>
                                    </p:anim>
                                    <p:anim calcmode="lin" valueType="num">
                                      <p:cBhvr>
                                        <p:cTn id="34" dur="1000" fill="hold"/>
                                        <p:tgtEl>
                                          <p:spTgt spid="425990"/>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grpId="0" nodeType="clickEffect">
                                  <p:stCondLst>
                                    <p:cond delay="0"/>
                                  </p:stCondLst>
                                  <p:childTnLst>
                                    <p:set>
                                      <p:cBhvr>
                                        <p:cTn id="38" dur="1" fill="hold">
                                          <p:stCondLst>
                                            <p:cond delay="0"/>
                                          </p:stCondLst>
                                        </p:cTn>
                                        <p:tgtEl>
                                          <p:spTgt spid="425997"/>
                                        </p:tgtEl>
                                        <p:attrNameLst>
                                          <p:attrName>style.visibility</p:attrName>
                                        </p:attrNameLst>
                                      </p:cBhvr>
                                      <p:to>
                                        <p:strVal val="visible"/>
                                      </p:to>
                                    </p:set>
                                    <p:animEffect transition="in" filter="fade">
                                      <p:cBhvr>
                                        <p:cTn id="39" dur="1000"/>
                                        <p:tgtEl>
                                          <p:spTgt spid="425997"/>
                                        </p:tgtEl>
                                      </p:cBhvr>
                                    </p:animEffect>
                                    <p:anim calcmode="lin" valueType="num">
                                      <p:cBhvr>
                                        <p:cTn id="40" dur="1000" fill="hold"/>
                                        <p:tgtEl>
                                          <p:spTgt spid="425997"/>
                                        </p:tgtEl>
                                        <p:attrNameLst>
                                          <p:attrName>style.rotation</p:attrName>
                                        </p:attrNameLst>
                                      </p:cBhvr>
                                      <p:tavLst>
                                        <p:tav tm="0">
                                          <p:val>
                                            <p:fltVal val="720"/>
                                          </p:val>
                                        </p:tav>
                                        <p:tav tm="100000">
                                          <p:val>
                                            <p:fltVal val="0"/>
                                          </p:val>
                                        </p:tav>
                                      </p:tavLst>
                                    </p:anim>
                                    <p:anim calcmode="lin" valueType="num">
                                      <p:cBhvr>
                                        <p:cTn id="41" dur="1000" fill="hold"/>
                                        <p:tgtEl>
                                          <p:spTgt spid="425997"/>
                                        </p:tgtEl>
                                        <p:attrNameLst>
                                          <p:attrName>ppt_h</p:attrName>
                                        </p:attrNameLst>
                                      </p:cBhvr>
                                      <p:tavLst>
                                        <p:tav tm="0">
                                          <p:val>
                                            <p:fltVal val="0"/>
                                          </p:val>
                                        </p:tav>
                                        <p:tav tm="100000">
                                          <p:val>
                                            <p:strVal val="#ppt_h"/>
                                          </p:val>
                                        </p:tav>
                                      </p:tavLst>
                                    </p:anim>
                                    <p:anim calcmode="lin" valueType="num">
                                      <p:cBhvr>
                                        <p:cTn id="42" dur="1000" fill="hold"/>
                                        <p:tgtEl>
                                          <p:spTgt spid="425997"/>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5" presetClass="entr" presetSubtype="0" fill="hold" grpId="0" nodeType="clickEffect">
                                  <p:stCondLst>
                                    <p:cond delay="0"/>
                                  </p:stCondLst>
                                  <p:childTnLst>
                                    <p:set>
                                      <p:cBhvr>
                                        <p:cTn id="46" dur="1" fill="hold">
                                          <p:stCondLst>
                                            <p:cond delay="0"/>
                                          </p:stCondLst>
                                        </p:cTn>
                                        <p:tgtEl>
                                          <p:spTgt spid="425991"/>
                                        </p:tgtEl>
                                        <p:attrNameLst>
                                          <p:attrName>style.visibility</p:attrName>
                                        </p:attrNameLst>
                                      </p:cBhvr>
                                      <p:to>
                                        <p:strVal val="visible"/>
                                      </p:to>
                                    </p:set>
                                    <p:animEffect transition="in" filter="fade">
                                      <p:cBhvr>
                                        <p:cTn id="47" dur="1000"/>
                                        <p:tgtEl>
                                          <p:spTgt spid="425991"/>
                                        </p:tgtEl>
                                      </p:cBhvr>
                                    </p:animEffect>
                                    <p:anim calcmode="lin" valueType="num">
                                      <p:cBhvr>
                                        <p:cTn id="48" dur="1000" fill="hold"/>
                                        <p:tgtEl>
                                          <p:spTgt spid="425991"/>
                                        </p:tgtEl>
                                        <p:attrNameLst>
                                          <p:attrName>style.rotation</p:attrName>
                                        </p:attrNameLst>
                                      </p:cBhvr>
                                      <p:tavLst>
                                        <p:tav tm="0">
                                          <p:val>
                                            <p:fltVal val="720"/>
                                          </p:val>
                                        </p:tav>
                                        <p:tav tm="100000">
                                          <p:val>
                                            <p:fltVal val="0"/>
                                          </p:val>
                                        </p:tav>
                                      </p:tavLst>
                                    </p:anim>
                                    <p:anim calcmode="lin" valueType="num">
                                      <p:cBhvr>
                                        <p:cTn id="49" dur="1000" fill="hold"/>
                                        <p:tgtEl>
                                          <p:spTgt spid="425991"/>
                                        </p:tgtEl>
                                        <p:attrNameLst>
                                          <p:attrName>ppt_h</p:attrName>
                                        </p:attrNameLst>
                                      </p:cBhvr>
                                      <p:tavLst>
                                        <p:tav tm="0">
                                          <p:val>
                                            <p:fltVal val="0"/>
                                          </p:val>
                                        </p:tav>
                                        <p:tav tm="100000">
                                          <p:val>
                                            <p:strVal val="#ppt_h"/>
                                          </p:val>
                                        </p:tav>
                                      </p:tavLst>
                                    </p:anim>
                                    <p:anim calcmode="lin" valueType="num">
                                      <p:cBhvr>
                                        <p:cTn id="50" dur="1000" fill="hold"/>
                                        <p:tgtEl>
                                          <p:spTgt spid="42599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5987" grpId="0" animBg="1"/>
      <p:bldP spid="425988" grpId="0" animBg="1"/>
      <p:bldP spid="425989" grpId="0" animBg="1"/>
      <p:bldP spid="425990" grpId="0" animBg="1"/>
      <p:bldP spid="425991" grpId="0" animBg="1"/>
      <p:bldP spid="425997" grpId="0" animBg="1"/>
    </p:bldLst>
  </p:timing>
</p:sld>
</file>

<file path=ppt/slides/slide98.xml><?xml version="1.0" encoding="utf-8"?>
<p:sld xmlns:a="http://schemas.openxmlformats.org/drawingml/2006/main" xmlns:r="http://schemas.openxmlformats.org/officeDocument/2006/relationships" xmlns:p="http://schemas.openxmlformats.org/presentationml/2006/main" show="0">
  <p:cSld>
    <p:bg>
      <p:bgPr>
        <a:solidFill>
          <a:srgbClr val="660066"/>
        </a:solidFill>
        <a:effectLst/>
      </p:bgPr>
    </p:bg>
    <p:spTree>
      <p:nvGrpSpPr>
        <p:cNvPr id="1" name=""/>
        <p:cNvGrpSpPr/>
        <p:nvPr/>
      </p:nvGrpSpPr>
      <p:grpSpPr>
        <a:xfrm>
          <a:off x="0" y="0"/>
          <a:ext cx="0" cy="0"/>
          <a:chOff x="0" y="0"/>
          <a:chExt cx="0" cy="0"/>
        </a:xfrm>
      </p:grpSpPr>
      <p:grpSp>
        <p:nvGrpSpPr>
          <p:cNvPr id="79874" name="Group 2"/>
          <p:cNvGrpSpPr>
            <a:grpSpLocks/>
          </p:cNvGrpSpPr>
          <p:nvPr/>
        </p:nvGrpSpPr>
        <p:grpSpPr bwMode="auto">
          <a:xfrm>
            <a:off x="0" y="304800"/>
            <a:ext cx="9144000" cy="6248400"/>
            <a:chOff x="0" y="0"/>
            <a:chExt cx="5760" cy="3936"/>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 y="0"/>
              <a:ext cx="2839"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1"/>
          <p:cNvSpPr/>
          <p:nvPr/>
        </p:nvSpPr>
        <p:spPr bwMode="auto">
          <a:xfrm>
            <a:off x="661146" y="4648200"/>
            <a:ext cx="786653"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6" name="Rectangle 5"/>
          <p:cNvSpPr/>
          <p:nvPr/>
        </p:nvSpPr>
        <p:spPr bwMode="auto">
          <a:xfrm>
            <a:off x="152400" y="1516794"/>
            <a:ext cx="224118" cy="3398106"/>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7" name="Freeform 6"/>
          <p:cNvSpPr/>
          <p:nvPr/>
        </p:nvSpPr>
        <p:spPr bwMode="auto">
          <a:xfrm>
            <a:off x="358655" y="1512245"/>
            <a:ext cx="7436223" cy="3665363"/>
          </a:xfrm>
          <a:custGeom>
            <a:avLst/>
            <a:gdLst>
              <a:gd name="connsiteX0" fmla="*/ 0 w 7436223"/>
              <a:gd name="connsiteY0" fmla="*/ 6013 h 3860887"/>
              <a:gd name="connsiteX1" fmla="*/ 389964 w 7436223"/>
              <a:gd name="connsiteY1" fmla="*/ 19460 h 3860887"/>
              <a:gd name="connsiteX2" fmla="*/ 605117 w 7436223"/>
              <a:gd name="connsiteY2" fmla="*/ 167377 h 3860887"/>
              <a:gd name="connsiteX3" fmla="*/ 699247 w 7436223"/>
              <a:gd name="connsiteY3" fmla="*/ 476660 h 3860887"/>
              <a:gd name="connsiteX4" fmla="*/ 1237129 w 7436223"/>
              <a:gd name="connsiteY4" fmla="*/ 3623271 h 3860887"/>
              <a:gd name="connsiteX5" fmla="*/ 1748117 w 7436223"/>
              <a:gd name="connsiteY5" fmla="*/ 3636719 h 3860887"/>
              <a:gd name="connsiteX6" fmla="*/ 7436223 w 7436223"/>
              <a:gd name="connsiteY6" fmla="*/ 3636719 h 3860887"/>
              <a:gd name="connsiteX0" fmla="*/ 0 w 7436223"/>
              <a:gd name="connsiteY0" fmla="*/ 6013 h 3680546"/>
              <a:gd name="connsiteX1" fmla="*/ 389964 w 7436223"/>
              <a:gd name="connsiteY1" fmla="*/ 19460 h 3680546"/>
              <a:gd name="connsiteX2" fmla="*/ 605117 w 7436223"/>
              <a:gd name="connsiteY2" fmla="*/ 167377 h 3680546"/>
              <a:gd name="connsiteX3" fmla="*/ 699247 w 7436223"/>
              <a:gd name="connsiteY3" fmla="*/ 476660 h 3680546"/>
              <a:gd name="connsiteX4" fmla="*/ 1129553 w 7436223"/>
              <a:gd name="connsiteY4" fmla="*/ 3045048 h 3680546"/>
              <a:gd name="connsiteX5" fmla="*/ 1748117 w 7436223"/>
              <a:gd name="connsiteY5" fmla="*/ 3636719 h 3680546"/>
              <a:gd name="connsiteX6" fmla="*/ 7436223 w 7436223"/>
              <a:gd name="connsiteY6" fmla="*/ 3636719 h 3680546"/>
              <a:gd name="connsiteX0" fmla="*/ 0 w 7436223"/>
              <a:gd name="connsiteY0" fmla="*/ 6013 h 3731346"/>
              <a:gd name="connsiteX1" fmla="*/ 389964 w 7436223"/>
              <a:gd name="connsiteY1" fmla="*/ 19460 h 3731346"/>
              <a:gd name="connsiteX2" fmla="*/ 605117 w 7436223"/>
              <a:gd name="connsiteY2" fmla="*/ 167377 h 3731346"/>
              <a:gd name="connsiteX3" fmla="*/ 699247 w 7436223"/>
              <a:gd name="connsiteY3" fmla="*/ 476660 h 3731346"/>
              <a:gd name="connsiteX4" fmla="*/ 1048871 w 7436223"/>
              <a:gd name="connsiteY4" fmla="*/ 2359248 h 3731346"/>
              <a:gd name="connsiteX5" fmla="*/ 1748117 w 7436223"/>
              <a:gd name="connsiteY5" fmla="*/ 3636719 h 3731346"/>
              <a:gd name="connsiteX6" fmla="*/ 7436223 w 7436223"/>
              <a:gd name="connsiteY6" fmla="*/ 3636719 h 3731346"/>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2595282 w 7436223"/>
              <a:gd name="connsiteY5" fmla="*/ 3663613 h 3751738"/>
              <a:gd name="connsiteX6" fmla="*/ 7436223 w 7436223"/>
              <a:gd name="connsiteY6" fmla="*/ 3636719 h 3751738"/>
              <a:gd name="connsiteX0" fmla="*/ 0 w 7436223"/>
              <a:gd name="connsiteY0" fmla="*/ 6013 h 3751738"/>
              <a:gd name="connsiteX1" fmla="*/ 389964 w 7436223"/>
              <a:gd name="connsiteY1" fmla="*/ 19460 h 3751738"/>
              <a:gd name="connsiteX2" fmla="*/ 605117 w 7436223"/>
              <a:gd name="connsiteY2" fmla="*/ 167377 h 3751738"/>
              <a:gd name="connsiteX3" fmla="*/ 699247 w 7436223"/>
              <a:gd name="connsiteY3" fmla="*/ 476660 h 3751738"/>
              <a:gd name="connsiteX4" fmla="*/ 1048871 w 7436223"/>
              <a:gd name="connsiteY4" fmla="*/ 2359248 h 3751738"/>
              <a:gd name="connsiteX5" fmla="*/ 1573305 w 7436223"/>
              <a:gd name="connsiteY5" fmla="*/ 3179519 h 3751738"/>
              <a:gd name="connsiteX6" fmla="*/ 2595282 w 7436223"/>
              <a:gd name="connsiteY6" fmla="*/ 3663613 h 3751738"/>
              <a:gd name="connsiteX7" fmla="*/ 7436223 w 7436223"/>
              <a:gd name="connsiteY7" fmla="*/ 3636719 h 3751738"/>
              <a:gd name="connsiteX0" fmla="*/ 0 w 7436223"/>
              <a:gd name="connsiteY0" fmla="*/ 6013 h 3750931"/>
              <a:gd name="connsiteX1" fmla="*/ 389964 w 7436223"/>
              <a:gd name="connsiteY1" fmla="*/ 19460 h 3750931"/>
              <a:gd name="connsiteX2" fmla="*/ 605117 w 7436223"/>
              <a:gd name="connsiteY2" fmla="*/ 167377 h 3750931"/>
              <a:gd name="connsiteX3" fmla="*/ 699247 w 7436223"/>
              <a:gd name="connsiteY3" fmla="*/ 476660 h 3750931"/>
              <a:gd name="connsiteX4" fmla="*/ 1048871 w 7436223"/>
              <a:gd name="connsiteY4" fmla="*/ 2359248 h 3750931"/>
              <a:gd name="connsiteX5" fmla="*/ 1317810 w 7436223"/>
              <a:gd name="connsiteY5" fmla="*/ 3650166 h 3750931"/>
              <a:gd name="connsiteX6" fmla="*/ 2595282 w 7436223"/>
              <a:gd name="connsiteY6" fmla="*/ 3663613 h 3750931"/>
              <a:gd name="connsiteX7" fmla="*/ 7436223 w 7436223"/>
              <a:gd name="connsiteY7" fmla="*/ 3636719 h 3750931"/>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6013 h 3668655"/>
              <a:gd name="connsiteX1" fmla="*/ 389964 w 7436223"/>
              <a:gd name="connsiteY1" fmla="*/ 19460 h 3668655"/>
              <a:gd name="connsiteX2" fmla="*/ 605117 w 7436223"/>
              <a:gd name="connsiteY2" fmla="*/ 167377 h 3668655"/>
              <a:gd name="connsiteX3" fmla="*/ 699247 w 7436223"/>
              <a:gd name="connsiteY3" fmla="*/ 476660 h 3668655"/>
              <a:gd name="connsiteX4" fmla="*/ 1048871 w 7436223"/>
              <a:gd name="connsiteY4" fmla="*/ 2359248 h 3668655"/>
              <a:gd name="connsiteX5" fmla="*/ 1317810 w 7436223"/>
              <a:gd name="connsiteY5" fmla="*/ 3650166 h 3668655"/>
              <a:gd name="connsiteX6" fmla="*/ 2595282 w 7436223"/>
              <a:gd name="connsiteY6" fmla="*/ 3663613 h 3668655"/>
              <a:gd name="connsiteX7" fmla="*/ 7436223 w 7436223"/>
              <a:gd name="connsiteY7" fmla="*/ 3636719 h 3668655"/>
              <a:gd name="connsiteX0" fmla="*/ 0 w 7436223"/>
              <a:gd name="connsiteY0" fmla="*/ 1531 h 3664173"/>
              <a:gd name="connsiteX1" fmla="*/ 389964 w 7436223"/>
              <a:gd name="connsiteY1" fmla="*/ 14978 h 3664173"/>
              <a:gd name="connsiteX2" fmla="*/ 437029 w 7436223"/>
              <a:gd name="connsiteY2" fmla="*/ 17920 h 3664173"/>
              <a:gd name="connsiteX3" fmla="*/ 605117 w 7436223"/>
              <a:gd name="connsiteY3" fmla="*/ 162895 h 3664173"/>
              <a:gd name="connsiteX4" fmla="*/ 699247 w 7436223"/>
              <a:gd name="connsiteY4" fmla="*/ 472178 h 3664173"/>
              <a:gd name="connsiteX5" fmla="*/ 1048871 w 7436223"/>
              <a:gd name="connsiteY5" fmla="*/ 2354766 h 3664173"/>
              <a:gd name="connsiteX6" fmla="*/ 1317810 w 7436223"/>
              <a:gd name="connsiteY6" fmla="*/ 3645684 h 3664173"/>
              <a:gd name="connsiteX7" fmla="*/ 2595282 w 7436223"/>
              <a:gd name="connsiteY7" fmla="*/ 3659131 h 3664173"/>
              <a:gd name="connsiteX8" fmla="*/ 7436223 w 7436223"/>
              <a:gd name="connsiteY8" fmla="*/ 3632237 h 3664173"/>
              <a:gd name="connsiteX0" fmla="*/ 0 w 7436223"/>
              <a:gd name="connsiteY0" fmla="*/ 2240 h 3664882"/>
              <a:gd name="connsiteX1" fmla="*/ 368533 w 7436223"/>
              <a:gd name="connsiteY1" fmla="*/ 8543 h 3664882"/>
              <a:gd name="connsiteX2" fmla="*/ 437029 w 7436223"/>
              <a:gd name="connsiteY2" fmla="*/ 18629 h 3664882"/>
              <a:gd name="connsiteX3" fmla="*/ 605117 w 7436223"/>
              <a:gd name="connsiteY3" fmla="*/ 163604 h 3664882"/>
              <a:gd name="connsiteX4" fmla="*/ 699247 w 7436223"/>
              <a:gd name="connsiteY4" fmla="*/ 472887 h 3664882"/>
              <a:gd name="connsiteX5" fmla="*/ 1048871 w 7436223"/>
              <a:gd name="connsiteY5" fmla="*/ 2355475 h 3664882"/>
              <a:gd name="connsiteX6" fmla="*/ 1317810 w 7436223"/>
              <a:gd name="connsiteY6" fmla="*/ 3646393 h 3664882"/>
              <a:gd name="connsiteX7" fmla="*/ 2595282 w 7436223"/>
              <a:gd name="connsiteY7" fmla="*/ 3659840 h 3664882"/>
              <a:gd name="connsiteX8" fmla="*/ 7436223 w 7436223"/>
              <a:gd name="connsiteY8" fmla="*/ 3632946 h 3664882"/>
              <a:gd name="connsiteX0" fmla="*/ 0 w 7436223"/>
              <a:gd name="connsiteY0" fmla="*/ 2463 h 3665105"/>
              <a:gd name="connsiteX1" fmla="*/ 368533 w 7436223"/>
              <a:gd name="connsiteY1" fmla="*/ 8766 h 3665105"/>
              <a:gd name="connsiteX2" fmla="*/ 487035 w 7436223"/>
              <a:gd name="connsiteY2" fmla="*/ 28377 h 3665105"/>
              <a:gd name="connsiteX3" fmla="*/ 605117 w 7436223"/>
              <a:gd name="connsiteY3" fmla="*/ 163827 h 3665105"/>
              <a:gd name="connsiteX4" fmla="*/ 699247 w 7436223"/>
              <a:gd name="connsiteY4" fmla="*/ 473110 h 3665105"/>
              <a:gd name="connsiteX5" fmla="*/ 1048871 w 7436223"/>
              <a:gd name="connsiteY5" fmla="*/ 2355698 h 3665105"/>
              <a:gd name="connsiteX6" fmla="*/ 1317810 w 7436223"/>
              <a:gd name="connsiteY6" fmla="*/ 3646616 h 3665105"/>
              <a:gd name="connsiteX7" fmla="*/ 2595282 w 7436223"/>
              <a:gd name="connsiteY7" fmla="*/ 3660063 h 3665105"/>
              <a:gd name="connsiteX8" fmla="*/ 7436223 w 7436223"/>
              <a:gd name="connsiteY8" fmla="*/ 3633169 h 3665105"/>
              <a:gd name="connsiteX0" fmla="*/ 0 w 7436223"/>
              <a:gd name="connsiteY0" fmla="*/ 9505 h 3672147"/>
              <a:gd name="connsiteX1" fmla="*/ 380439 w 7436223"/>
              <a:gd name="connsiteY1" fmla="*/ 1520 h 3672147"/>
              <a:gd name="connsiteX2" fmla="*/ 487035 w 7436223"/>
              <a:gd name="connsiteY2" fmla="*/ 35419 h 3672147"/>
              <a:gd name="connsiteX3" fmla="*/ 605117 w 7436223"/>
              <a:gd name="connsiteY3" fmla="*/ 170869 h 3672147"/>
              <a:gd name="connsiteX4" fmla="*/ 699247 w 7436223"/>
              <a:gd name="connsiteY4" fmla="*/ 480152 h 3672147"/>
              <a:gd name="connsiteX5" fmla="*/ 1048871 w 7436223"/>
              <a:gd name="connsiteY5" fmla="*/ 2362740 h 3672147"/>
              <a:gd name="connsiteX6" fmla="*/ 1317810 w 7436223"/>
              <a:gd name="connsiteY6" fmla="*/ 3653658 h 3672147"/>
              <a:gd name="connsiteX7" fmla="*/ 2595282 w 7436223"/>
              <a:gd name="connsiteY7" fmla="*/ 3667105 h 3672147"/>
              <a:gd name="connsiteX8" fmla="*/ 7436223 w 7436223"/>
              <a:gd name="connsiteY8" fmla="*/ 3640211 h 3672147"/>
              <a:gd name="connsiteX0" fmla="*/ 0 w 7436223"/>
              <a:gd name="connsiteY0" fmla="*/ 4567 h 3667209"/>
              <a:gd name="connsiteX1" fmla="*/ 382820 w 7436223"/>
              <a:gd name="connsiteY1" fmla="*/ 3726 h 3667209"/>
              <a:gd name="connsiteX2" fmla="*/ 487035 w 7436223"/>
              <a:gd name="connsiteY2" fmla="*/ 30481 h 3667209"/>
              <a:gd name="connsiteX3" fmla="*/ 605117 w 7436223"/>
              <a:gd name="connsiteY3" fmla="*/ 165931 h 3667209"/>
              <a:gd name="connsiteX4" fmla="*/ 699247 w 7436223"/>
              <a:gd name="connsiteY4" fmla="*/ 475214 h 3667209"/>
              <a:gd name="connsiteX5" fmla="*/ 1048871 w 7436223"/>
              <a:gd name="connsiteY5" fmla="*/ 2357802 h 3667209"/>
              <a:gd name="connsiteX6" fmla="*/ 1317810 w 7436223"/>
              <a:gd name="connsiteY6" fmla="*/ 3648720 h 3667209"/>
              <a:gd name="connsiteX7" fmla="*/ 2595282 w 7436223"/>
              <a:gd name="connsiteY7" fmla="*/ 3662167 h 3667209"/>
              <a:gd name="connsiteX8" fmla="*/ 7436223 w 7436223"/>
              <a:gd name="connsiteY8" fmla="*/ 3635273 h 3667209"/>
              <a:gd name="connsiteX0" fmla="*/ 0 w 7436223"/>
              <a:gd name="connsiteY0" fmla="*/ 5162 h 3667804"/>
              <a:gd name="connsiteX1" fmla="*/ 382820 w 7436223"/>
              <a:gd name="connsiteY1" fmla="*/ 4321 h 3667804"/>
              <a:gd name="connsiteX2" fmla="*/ 487035 w 7436223"/>
              <a:gd name="connsiteY2" fmla="*/ 40601 h 3667804"/>
              <a:gd name="connsiteX3" fmla="*/ 605117 w 7436223"/>
              <a:gd name="connsiteY3" fmla="*/ 166526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5162 h 3667804"/>
              <a:gd name="connsiteX1" fmla="*/ 382820 w 7436223"/>
              <a:gd name="connsiteY1" fmla="*/ 4321 h 3667804"/>
              <a:gd name="connsiteX2" fmla="*/ 487035 w 7436223"/>
              <a:gd name="connsiteY2" fmla="*/ 40601 h 3667804"/>
              <a:gd name="connsiteX3" fmla="*/ 595592 w 7436223"/>
              <a:gd name="connsiteY3" fmla="*/ 168907 h 3667804"/>
              <a:gd name="connsiteX4" fmla="*/ 699247 w 7436223"/>
              <a:gd name="connsiteY4" fmla="*/ 475809 h 3667804"/>
              <a:gd name="connsiteX5" fmla="*/ 1048871 w 7436223"/>
              <a:gd name="connsiteY5" fmla="*/ 2358397 h 3667804"/>
              <a:gd name="connsiteX6" fmla="*/ 1317810 w 7436223"/>
              <a:gd name="connsiteY6" fmla="*/ 3649315 h 3667804"/>
              <a:gd name="connsiteX7" fmla="*/ 2595282 w 7436223"/>
              <a:gd name="connsiteY7" fmla="*/ 3662762 h 3667804"/>
              <a:gd name="connsiteX8" fmla="*/ 7436223 w 7436223"/>
              <a:gd name="connsiteY8" fmla="*/ 3635868 h 3667804"/>
              <a:gd name="connsiteX0" fmla="*/ 0 w 7436223"/>
              <a:gd name="connsiteY0" fmla="*/ 10126 h 3672768"/>
              <a:gd name="connsiteX1" fmla="*/ 382820 w 7436223"/>
              <a:gd name="connsiteY1" fmla="*/ 9285 h 3672768"/>
              <a:gd name="connsiteX2" fmla="*/ 487035 w 7436223"/>
              <a:gd name="connsiteY2" fmla="*/ 45565 h 3672768"/>
              <a:gd name="connsiteX3" fmla="*/ 699247 w 7436223"/>
              <a:gd name="connsiteY3" fmla="*/ 480773 h 3672768"/>
              <a:gd name="connsiteX4" fmla="*/ 1048871 w 7436223"/>
              <a:gd name="connsiteY4" fmla="*/ 2363361 h 3672768"/>
              <a:gd name="connsiteX5" fmla="*/ 1317810 w 7436223"/>
              <a:gd name="connsiteY5" fmla="*/ 3654279 h 3672768"/>
              <a:gd name="connsiteX6" fmla="*/ 2595282 w 7436223"/>
              <a:gd name="connsiteY6" fmla="*/ 3667726 h 3672768"/>
              <a:gd name="connsiteX7" fmla="*/ 7436223 w 7436223"/>
              <a:gd name="connsiteY7" fmla="*/ 3640832 h 3672768"/>
              <a:gd name="connsiteX0" fmla="*/ 0 w 7436223"/>
              <a:gd name="connsiteY0" fmla="*/ 11572 h 3674214"/>
              <a:gd name="connsiteX1" fmla="*/ 382820 w 7436223"/>
              <a:gd name="connsiteY1" fmla="*/ 10731 h 3674214"/>
              <a:gd name="connsiteX2" fmla="*/ 584666 w 7436223"/>
              <a:gd name="connsiteY2" fmla="*/ 137498 h 3674214"/>
              <a:gd name="connsiteX3" fmla="*/ 699247 w 7436223"/>
              <a:gd name="connsiteY3" fmla="*/ 482219 h 3674214"/>
              <a:gd name="connsiteX4" fmla="*/ 1048871 w 7436223"/>
              <a:gd name="connsiteY4" fmla="*/ 2364807 h 3674214"/>
              <a:gd name="connsiteX5" fmla="*/ 1317810 w 7436223"/>
              <a:gd name="connsiteY5" fmla="*/ 3655725 h 3674214"/>
              <a:gd name="connsiteX6" fmla="*/ 2595282 w 7436223"/>
              <a:gd name="connsiteY6" fmla="*/ 3669172 h 3674214"/>
              <a:gd name="connsiteX7" fmla="*/ 7436223 w 7436223"/>
              <a:gd name="connsiteY7" fmla="*/ 3642278 h 3674214"/>
              <a:gd name="connsiteX0" fmla="*/ 0 w 7436223"/>
              <a:gd name="connsiteY0" fmla="*/ 11051 h 3673693"/>
              <a:gd name="connsiteX1" fmla="*/ 382820 w 7436223"/>
              <a:gd name="connsiteY1" fmla="*/ 10210 h 3673693"/>
              <a:gd name="connsiteX2" fmla="*/ 567997 w 7436223"/>
              <a:gd name="connsiteY2" fmla="*/ 129834 h 3673693"/>
              <a:gd name="connsiteX3" fmla="*/ 699247 w 7436223"/>
              <a:gd name="connsiteY3" fmla="*/ 481698 h 3673693"/>
              <a:gd name="connsiteX4" fmla="*/ 1048871 w 7436223"/>
              <a:gd name="connsiteY4" fmla="*/ 2364286 h 3673693"/>
              <a:gd name="connsiteX5" fmla="*/ 1317810 w 7436223"/>
              <a:gd name="connsiteY5" fmla="*/ 3655204 h 3673693"/>
              <a:gd name="connsiteX6" fmla="*/ 2595282 w 7436223"/>
              <a:gd name="connsiteY6" fmla="*/ 3668651 h 3673693"/>
              <a:gd name="connsiteX7" fmla="*/ 7436223 w 7436223"/>
              <a:gd name="connsiteY7" fmla="*/ 3641757 h 3673693"/>
              <a:gd name="connsiteX0" fmla="*/ 0 w 7436223"/>
              <a:gd name="connsiteY0" fmla="*/ 10011 h 3672653"/>
              <a:gd name="connsiteX1" fmla="*/ 382820 w 7436223"/>
              <a:gd name="connsiteY1" fmla="*/ 9170 h 3672653"/>
              <a:gd name="connsiteX2" fmla="*/ 553710 w 7436223"/>
              <a:gd name="connsiteY2" fmla="*/ 114506 h 3672653"/>
              <a:gd name="connsiteX3" fmla="*/ 699247 w 7436223"/>
              <a:gd name="connsiteY3" fmla="*/ 480658 h 3672653"/>
              <a:gd name="connsiteX4" fmla="*/ 1048871 w 7436223"/>
              <a:gd name="connsiteY4" fmla="*/ 2363246 h 3672653"/>
              <a:gd name="connsiteX5" fmla="*/ 1317810 w 7436223"/>
              <a:gd name="connsiteY5" fmla="*/ 3654164 h 3672653"/>
              <a:gd name="connsiteX6" fmla="*/ 2595282 w 7436223"/>
              <a:gd name="connsiteY6" fmla="*/ 3667611 h 3672653"/>
              <a:gd name="connsiteX7" fmla="*/ 7436223 w 7436223"/>
              <a:gd name="connsiteY7" fmla="*/ 3640717 h 3672653"/>
              <a:gd name="connsiteX0" fmla="*/ 0 w 7436223"/>
              <a:gd name="connsiteY0" fmla="*/ 5953 h 3668595"/>
              <a:gd name="connsiteX1" fmla="*/ 382820 w 7436223"/>
              <a:gd name="connsiteY1" fmla="*/ 5112 h 3668595"/>
              <a:gd name="connsiteX2" fmla="*/ 553710 w 7436223"/>
              <a:gd name="connsiteY2" fmla="*/ 110448 h 3668595"/>
              <a:gd name="connsiteX3" fmla="*/ 699247 w 7436223"/>
              <a:gd name="connsiteY3" fmla="*/ 476600 h 3668595"/>
              <a:gd name="connsiteX4" fmla="*/ 1048871 w 7436223"/>
              <a:gd name="connsiteY4" fmla="*/ 2359188 h 3668595"/>
              <a:gd name="connsiteX5" fmla="*/ 1317810 w 7436223"/>
              <a:gd name="connsiteY5" fmla="*/ 3650106 h 3668595"/>
              <a:gd name="connsiteX6" fmla="*/ 2595282 w 7436223"/>
              <a:gd name="connsiteY6" fmla="*/ 3663553 h 3668595"/>
              <a:gd name="connsiteX7" fmla="*/ 7436223 w 7436223"/>
              <a:gd name="connsiteY7" fmla="*/ 3636659 h 3668595"/>
              <a:gd name="connsiteX0" fmla="*/ 0 w 7436223"/>
              <a:gd name="connsiteY0" fmla="*/ 9837 h 3672479"/>
              <a:gd name="connsiteX1" fmla="*/ 382820 w 7436223"/>
              <a:gd name="connsiteY1" fmla="*/ 8996 h 3672479"/>
              <a:gd name="connsiteX2" fmla="*/ 563235 w 7436223"/>
              <a:gd name="connsiteY2" fmla="*/ 111951 h 3672479"/>
              <a:gd name="connsiteX3" fmla="*/ 699247 w 7436223"/>
              <a:gd name="connsiteY3" fmla="*/ 480484 h 3672479"/>
              <a:gd name="connsiteX4" fmla="*/ 1048871 w 7436223"/>
              <a:gd name="connsiteY4" fmla="*/ 2363072 h 3672479"/>
              <a:gd name="connsiteX5" fmla="*/ 1317810 w 7436223"/>
              <a:gd name="connsiteY5" fmla="*/ 3653990 h 3672479"/>
              <a:gd name="connsiteX6" fmla="*/ 2595282 w 7436223"/>
              <a:gd name="connsiteY6" fmla="*/ 3667437 h 3672479"/>
              <a:gd name="connsiteX7" fmla="*/ 7436223 w 7436223"/>
              <a:gd name="connsiteY7"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65617 w 7436223"/>
              <a:gd name="connsiteY3" fmla="*/ 116715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9837 h 3672479"/>
              <a:gd name="connsiteX1" fmla="*/ 382820 w 7436223"/>
              <a:gd name="connsiteY1" fmla="*/ 8996 h 3672479"/>
              <a:gd name="connsiteX2" fmla="*/ 563235 w 7436223"/>
              <a:gd name="connsiteY2" fmla="*/ 111951 h 3672479"/>
              <a:gd name="connsiteX3" fmla="*/ 527517 w 7436223"/>
              <a:gd name="connsiteY3" fmla="*/ 85758 h 3672479"/>
              <a:gd name="connsiteX4" fmla="*/ 699247 w 7436223"/>
              <a:gd name="connsiteY4" fmla="*/ 480484 h 3672479"/>
              <a:gd name="connsiteX5" fmla="*/ 1048871 w 7436223"/>
              <a:gd name="connsiteY5" fmla="*/ 2363072 h 3672479"/>
              <a:gd name="connsiteX6" fmla="*/ 1317810 w 7436223"/>
              <a:gd name="connsiteY6" fmla="*/ 3653990 h 3672479"/>
              <a:gd name="connsiteX7" fmla="*/ 2595282 w 7436223"/>
              <a:gd name="connsiteY7" fmla="*/ 3667437 h 3672479"/>
              <a:gd name="connsiteX8" fmla="*/ 7436223 w 7436223"/>
              <a:gd name="connsiteY8" fmla="*/ 3640543 h 3672479"/>
              <a:gd name="connsiteX0" fmla="*/ 0 w 7436223"/>
              <a:gd name="connsiteY0" fmla="*/ 4712 h 3667354"/>
              <a:gd name="connsiteX1" fmla="*/ 382820 w 7436223"/>
              <a:gd name="connsiteY1" fmla="*/ 3871 h 3667354"/>
              <a:gd name="connsiteX2" fmla="*/ 463223 w 7436223"/>
              <a:gd name="connsiteY2" fmla="*/ 33007 h 3667354"/>
              <a:gd name="connsiteX3" fmla="*/ 527517 w 7436223"/>
              <a:gd name="connsiteY3" fmla="*/ 80633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712 h 3667354"/>
              <a:gd name="connsiteX1" fmla="*/ 382820 w 7436223"/>
              <a:gd name="connsiteY1" fmla="*/ 3871 h 3667354"/>
              <a:gd name="connsiteX2" fmla="*/ 463223 w 7436223"/>
              <a:gd name="connsiteY2" fmla="*/ 33007 h 3667354"/>
              <a:gd name="connsiteX3" fmla="*/ 560854 w 7436223"/>
              <a:gd name="connsiteY3" fmla="*/ 97302 h 3667354"/>
              <a:gd name="connsiteX4" fmla="*/ 699247 w 7436223"/>
              <a:gd name="connsiteY4" fmla="*/ 475359 h 3667354"/>
              <a:gd name="connsiteX5" fmla="*/ 1048871 w 7436223"/>
              <a:gd name="connsiteY5" fmla="*/ 2357947 h 3667354"/>
              <a:gd name="connsiteX6" fmla="*/ 1317810 w 7436223"/>
              <a:gd name="connsiteY6" fmla="*/ 3648865 h 3667354"/>
              <a:gd name="connsiteX7" fmla="*/ 2595282 w 7436223"/>
              <a:gd name="connsiteY7" fmla="*/ 3662312 h 3667354"/>
              <a:gd name="connsiteX8" fmla="*/ 7436223 w 7436223"/>
              <a:gd name="connsiteY8" fmla="*/ 3635418 h 3667354"/>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560854 w 7436223"/>
              <a:gd name="connsiteY3" fmla="*/ 96875 h 3666927"/>
              <a:gd name="connsiteX4" fmla="*/ 699247 w 7436223"/>
              <a:gd name="connsiteY4" fmla="*/ 474932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99247 w 7436223"/>
              <a:gd name="connsiteY5" fmla="*/ 474932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560854 w 7436223"/>
              <a:gd name="connsiteY4" fmla="*/ 96875 h 3666927"/>
              <a:gd name="connsiteX5" fmla="*/ 680197 w 7436223"/>
              <a:gd name="connsiteY5" fmla="*/ 339200 h 3666927"/>
              <a:gd name="connsiteX6" fmla="*/ 672773 w 7436223"/>
              <a:gd name="connsiteY6" fmla="*/ 346906 h 3666927"/>
              <a:gd name="connsiteX7" fmla="*/ 1048871 w 7436223"/>
              <a:gd name="connsiteY7" fmla="*/ 2357520 h 3666927"/>
              <a:gd name="connsiteX8" fmla="*/ 1317810 w 7436223"/>
              <a:gd name="connsiteY8" fmla="*/ 3648438 h 3666927"/>
              <a:gd name="connsiteX9" fmla="*/ 2595282 w 7436223"/>
              <a:gd name="connsiteY9" fmla="*/ 3661885 h 3666927"/>
              <a:gd name="connsiteX10" fmla="*/ 7436223 w 7436223"/>
              <a:gd name="connsiteY10"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672773 w 7436223"/>
              <a:gd name="connsiteY5" fmla="*/ 346906 h 3666927"/>
              <a:gd name="connsiteX6" fmla="*/ 1048871 w 7436223"/>
              <a:gd name="connsiteY6" fmla="*/ 2357520 h 3666927"/>
              <a:gd name="connsiteX7" fmla="*/ 1317810 w 7436223"/>
              <a:gd name="connsiteY7" fmla="*/ 3648438 h 3666927"/>
              <a:gd name="connsiteX8" fmla="*/ 2595282 w 7436223"/>
              <a:gd name="connsiteY8" fmla="*/ 3661885 h 3666927"/>
              <a:gd name="connsiteX9" fmla="*/ 7436223 w 7436223"/>
              <a:gd name="connsiteY9" fmla="*/ 3634991 h 3666927"/>
              <a:gd name="connsiteX0" fmla="*/ 0 w 7436223"/>
              <a:gd name="connsiteY0" fmla="*/ 4285 h 3666927"/>
              <a:gd name="connsiteX1" fmla="*/ 382820 w 7436223"/>
              <a:gd name="connsiteY1" fmla="*/ 3444 h 3666927"/>
              <a:gd name="connsiteX2" fmla="*/ 472748 w 7436223"/>
              <a:gd name="connsiteY2" fmla="*/ 25436 h 3666927"/>
              <a:gd name="connsiteX3" fmla="*/ 432267 w 7436223"/>
              <a:gd name="connsiteY3" fmla="*/ 13531 h 3666927"/>
              <a:gd name="connsiteX4" fmla="*/ 680197 w 7436223"/>
              <a:gd name="connsiteY4" fmla="*/ 339200 h 3666927"/>
              <a:gd name="connsiteX5" fmla="*/ 1048871 w 7436223"/>
              <a:gd name="connsiteY5" fmla="*/ 2357520 h 3666927"/>
              <a:gd name="connsiteX6" fmla="*/ 1317810 w 7436223"/>
              <a:gd name="connsiteY6" fmla="*/ 3648438 h 3666927"/>
              <a:gd name="connsiteX7" fmla="*/ 2595282 w 7436223"/>
              <a:gd name="connsiteY7" fmla="*/ 3661885 h 3666927"/>
              <a:gd name="connsiteX8" fmla="*/ 7436223 w 7436223"/>
              <a:gd name="connsiteY8" fmla="*/ 3634991 h 3666927"/>
              <a:gd name="connsiteX0" fmla="*/ 0 w 7436223"/>
              <a:gd name="connsiteY0" fmla="*/ 18130 h 3680772"/>
              <a:gd name="connsiteX1" fmla="*/ 382820 w 7436223"/>
              <a:gd name="connsiteY1" fmla="*/ 17289 h 3680772"/>
              <a:gd name="connsiteX2" fmla="*/ 432267 w 7436223"/>
              <a:gd name="connsiteY2" fmla="*/ 27376 h 3680772"/>
              <a:gd name="connsiteX3" fmla="*/ 680197 w 7436223"/>
              <a:gd name="connsiteY3" fmla="*/ 353045 h 3680772"/>
              <a:gd name="connsiteX4" fmla="*/ 1048871 w 7436223"/>
              <a:gd name="connsiteY4" fmla="*/ 2371365 h 3680772"/>
              <a:gd name="connsiteX5" fmla="*/ 1317810 w 7436223"/>
              <a:gd name="connsiteY5" fmla="*/ 3662283 h 3680772"/>
              <a:gd name="connsiteX6" fmla="*/ 2595282 w 7436223"/>
              <a:gd name="connsiteY6" fmla="*/ 3675730 h 3680772"/>
              <a:gd name="connsiteX7" fmla="*/ 7436223 w 7436223"/>
              <a:gd name="connsiteY7" fmla="*/ 3648836 h 3680772"/>
              <a:gd name="connsiteX0" fmla="*/ 0 w 7436223"/>
              <a:gd name="connsiteY0" fmla="*/ 26972 h 3689614"/>
              <a:gd name="connsiteX1" fmla="*/ 382820 w 7436223"/>
              <a:gd name="connsiteY1" fmla="*/ 26131 h 3689614"/>
              <a:gd name="connsiteX2" fmla="*/ 680197 w 7436223"/>
              <a:gd name="connsiteY2" fmla="*/ 361887 h 3689614"/>
              <a:gd name="connsiteX3" fmla="*/ 1048871 w 7436223"/>
              <a:gd name="connsiteY3" fmla="*/ 2380207 h 3689614"/>
              <a:gd name="connsiteX4" fmla="*/ 1317810 w 7436223"/>
              <a:gd name="connsiteY4" fmla="*/ 3671125 h 3689614"/>
              <a:gd name="connsiteX5" fmla="*/ 2595282 w 7436223"/>
              <a:gd name="connsiteY5" fmla="*/ 3684572 h 3689614"/>
              <a:gd name="connsiteX6" fmla="*/ 7436223 w 7436223"/>
              <a:gd name="connsiteY6" fmla="*/ 3657678 h 3689614"/>
              <a:gd name="connsiteX0" fmla="*/ 0 w 7436223"/>
              <a:gd name="connsiteY0" fmla="*/ 49335 h 3711977"/>
              <a:gd name="connsiteX1" fmla="*/ 511408 w 7436223"/>
              <a:gd name="connsiteY1" fmla="*/ 19919 h 3711977"/>
              <a:gd name="connsiteX2" fmla="*/ 680197 w 7436223"/>
              <a:gd name="connsiteY2" fmla="*/ 384250 h 3711977"/>
              <a:gd name="connsiteX3" fmla="*/ 1048871 w 7436223"/>
              <a:gd name="connsiteY3" fmla="*/ 2402570 h 3711977"/>
              <a:gd name="connsiteX4" fmla="*/ 1317810 w 7436223"/>
              <a:gd name="connsiteY4" fmla="*/ 3693488 h 3711977"/>
              <a:gd name="connsiteX5" fmla="*/ 2595282 w 7436223"/>
              <a:gd name="connsiteY5" fmla="*/ 3706935 h 3711977"/>
              <a:gd name="connsiteX6" fmla="*/ 7436223 w 7436223"/>
              <a:gd name="connsiteY6" fmla="*/ 3680041 h 3711977"/>
              <a:gd name="connsiteX0" fmla="*/ 0 w 7436223"/>
              <a:gd name="connsiteY0" fmla="*/ 55476 h 3718118"/>
              <a:gd name="connsiteX1" fmla="*/ 511408 w 7436223"/>
              <a:gd name="connsiteY1" fmla="*/ 26060 h 3718118"/>
              <a:gd name="connsiteX2" fmla="*/ 680197 w 7436223"/>
              <a:gd name="connsiteY2" fmla="*/ 390391 h 3718118"/>
              <a:gd name="connsiteX3" fmla="*/ 1048871 w 7436223"/>
              <a:gd name="connsiteY3" fmla="*/ 2408711 h 3718118"/>
              <a:gd name="connsiteX4" fmla="*/ 1317810 w 7436223"/>
              <a:gd name="connsiteY4" fmla="*/ 3699629 h 3718118"/>
              <a:gd name="connsiteX5" fmla="*/ 2595282 w 7436223"/>
              <a:gd name="connsiteY5" fmla="*/ 3713076 h 3718118"/>
              <a:gd name="connsiteX6" fmla="*/ 7436223 w 7436223"/>
              <a:gd name="connsiteY6" fmla="*/ 3686182 h 3718118"/>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0 h 3662642"/>
              <a:gd name="connsiteX1" fmla="*/ 680197 w 7436223"/>
              <a:gd name="connsiteY1" fmla="*/ 334915 h 3662642"/>
              <a:gd name="connsiteX2" fmla="*/ 1048871 w 7436223"/>
              <a:gd name="connsiteY2" fmla="*/ 2353235 h 3662642"/>
              <a:gd name="connsiteX3" fmla="*/ 1317810 w 7436223"/>
              <a:gd name="connsiteY3" fmla="*/ 3644153 h 3662642"/>
              <a:gd name="connsiteX4" fmla="*/ 2595282 w 7436223"/>
              <a:gd name="connsiteY4" fmla="*/ 3657600 h 3662642"/>
              <a:gd name="connsiteX5" fmla="*/ 7436223 w 7436223"/>
              <a:gd name="connsiteY5" fmla="*/ 3630706 h 3662642"/>
              <a:gd name="connsiteX0" fmla="*/ 0 w 7436223"/>
              <a:gd name="connsiteY0" fmla="*/ 3606 h 3666248"/>
              <a:gd name="connsiteX1" fmla="*/ 680197 w 7436223"/>
              <a:gd name="connsiteY1" fmla="*/ 338521 h 3666248"/>
              <a:gd name="connsiteX2" fmla="*/ 1048871 w 7436223"/>
              <a:gd name="connsiteY2" fmla="*/ 2356841 h 3666248"/>
              <a:gd name="connsiteX3" fmla="*/ 1317810 w 7436223"/>
              <a:gd name="connsiteY3" fmla="*/ 3647759 h 3666248"/>
              <a:gd name="connsiteX4" fmla="*/ 2595282 w 7436223"/>
              <a:gd name="connsiteY4" fmla="*/ 3661206 h 3666248"/>
              <a:gd name="connsiteX5" fmla="*/ 7436223 w 7436223"/>
              <a:gd name="connsiteY5" fmla="*/ 3634312 h 3666248"/>
              <a:gd name="connsiteX0" fmla="*/ 0 w 7436223"/>
              <a:gd name="connsiteY0" fmla="*/ 0 h 3662642"/>
              <a:gd name="connsiteX1" fmla="*/ 432267 w 7436223"/>
              <a:gd name="connsiteY1" fmla="*/ 54490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9341 h 3671983"/>
              <a:gd name="connsiteX1" fmla="*/ 429886 w 7436223"/>
              <a:gd name="connsiteY1" fmla="*/ 28112 h 3671983"/>
              <a:gd name="connsiteX2" fmla="*/ 680197 w 7436223"/>
              <a:gd name="connsiteY2" fmla="*/ 344256 h 3671983"/>
              <a:gd name="connsiteX3" fmla="*/ 1048871 w 7436223"/>
              <a:gd name="connsiteY3" fmla="*/ 2362576 h 3671983"/>
              <a:gd name="connsiteX4" fmla="*/ 1317810 w 7436223"/>
              <a:gd name="connsiteY4" fmla="*/ 3653494 h 3671983"/>
              <a:gd name="connsiteX5" fmla="*/ 2595282 w 7436223"/>
              <a:gd name="connsiteY5" fmla="*/ 3666941 h 3671983"/>
              <a:gd name="connsiteX6" fmla="*/ 7436223 w 7436223"/>
              <a:gd name="connsiteY6" fmla="*/ 3640047 h 3671983"/>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0 h 3662642"/>
              <a:gd name="connsiteX1" fmla="*/ 429886 w 7436223"/>
              <a:gd name="connsiteY1" fmla="*/ 18771 h 3662642"/>
              <a:gd name="connsiteX2" fmla="*/ 680197 w 7436223"/>
              <a:gd name="connsiteY2" fmla="*/ 334915 h 3662642"/>
              <a:gd name="connsiteX3" fmla="*/ 1048871 w 7436223"/>
              <a:gd name="connsiteY3" fmla="*/ 2353235 h 3662642"/>
              <a:gd name="connsiteX4" fmla="*/ 1317810 w 7436223"/>
              <a:gd name="connsiteY4" fmla="*/ 3644153 h 3662642"/>
              <a:gd name="connsiteX5" fmla="*/ 2595282 w 7436223"/>
              <a:gd name="connsiteY5" fmla="*/ 3657600 h 3662642"/>
              <a:gd name="connsiteX6" fmla="*/ 7436223 w 7436223"/>
              <a:gd name="connsiteY6" fmla="*/ 3630706 h 3662642"/>
              <a:gd name="connsiteX0" fmla="*/ 0 w 7436223"/>
              <a:gd name="connsiteY0" fmla="*/ 7855 h 3670497"/>
              <a:gd name="connsiteX1" fmla="*/ 344161 w 7436223"/>
              <a:gd name="connsiteY1" fmla="*/ 12339 h 3670497"/>
              <a:gd name="connsiteX2" fmla="*/ 680197 w 7436223"/>
              <a:gd name="connsiteY2" fmla="*/ 342770 h 3670497"/>
              <a:gd name="connsiteX3" fmla="*/ 1048871 w 7436223"/>
              <a:gd name="connsiteY3" fmla="*/ 2361090 h 3670497"/>
              <a:gd name="connsiteX4" fmla="*/ 1317810 w 7436223"/>
              <a:gd name="connsiteY4" fmla="*/ 3652008 h 3670497"/>
              <a:gd name="connsiteX5" fmla="*/ 2595282 w 7436223"/>
              <a:gd name="connsiteY5" fmla="*/ 3665455 h 3670497"/>
              <a:gd name="connsiteX6" fmla="*/ 7436223 w 7436223"/>
              <a:gd name="connsiteY6" fmla="*/ 3638561 h 3670497"/>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2511 h 3665153"/>
              <a:gd name="connsiteX1" fmla="*/ 344161 w 7436223"/>
              <a:gd name="connsiteY1" fmla="*/ 6995 h 3665153"/>
              <a:gd name="connsiteX2" fmla="*/ 680197 w 7436223"/>
              <a:gd name="connsiteY2" fmla="*/ 337426 h 3665153"/>
              <a:gd name="connsiteX3" fmla="*/ 1048871 w 7436223"/>
              <a:gd name="connsiteY3" fmla="*/ 2355746 h 3665153"/>
              <a:gd name="connsiteX4" fmla="*/ 1317810 w 7436223"/>
              <a:gd name="connsiteY4" fmla="*/ 3646664 h 3665153"/>
              <a:gd name="connsiteX5" fmla="*/ 2595282 w 7436223"/>
              <a:gd name="connsiteY5" fmla="*/ 3660111 h 3665153"/>
              <a:gd name="connsiteX6" fmla="*/ 7436223 w 7436223"/>
              <a:gd name="connsiteY6" fmla="*/ 3633217 h 3665153"/>
              <a:gd name="connsiteX0" fmla="*/ 0 w 7436223"/>
              <a:gd name="connsiteY0" fmla="*/ 6555 h 3669197"/>
              <a:gd name="connsiteX1" fmla="*/ 344161 w 7436223"/>
              <a:gd name="connsiteY1" fmla="*/ 11039 h 3669197"/>
              <a:gd name="connsiteX2" fmla="*/ 680197 w 7436223"/>
              <a:gd name="connsiteY2" fmla="*/ 341470 h 3669197"/>
              <a:gd name="connsiteX3" fmla="*/ 1048871 w 7436223"/>
              <a:gd name="connsiteY3" fmla="*/ 2359790 h 3669197"/>
              <a:gd name="connsiteX4" fmla="*/ 1317810 w 7436223"/>
              <a:gd name="connsiteY4" fmla="*/ 3650708 h 3669197"/>
              <a:gd name="connsiteX5" fmla="*/ 2595282 w 7436223"/>
              <a:gd name="connsiteY5" fmla="*/ 3664155 h 3669197"/>
              <a:gd name="connsiteX6" fmla="*/ 7436223 w 7436223"/>
              <a:gd name="connsiteY6" fmla="*/ 3637261 h 3669197"/>
              <a:gd name="connsiteX0" fmla="*/ 0 w 7436223"/>
              <a:gd name="connsiteY0" fmla="*/ 12725 h 3675367"/>
              <a:gd name="connsiteX1" fmla="*/ 344161 w 7436223"/>
              <a:gd name="connsiteY1" fmla="*/ 10066 h 3675367"/>
              <a:gd name="connsiteX2" fmla="*/ 680197 w 7436223"/>
              <a:gd name="connsiteY2" fmla="*/ 347640 h 3675367"/>
              <a:gd name="connsiteX3" fmla="*/ 1048871 w 7436223"/>
              <a:gd name="connsiteY3" fmla="*/ 2365960 h 3675367"/>
              <a:gd name="connsiteX4" fmla="*/ 1317810 w 7436223"/>
              <a:gd name="connsiteY4" fmla="*/ 3656878 h 3675367"/>
              <a:gd name="connsiteX5" fmla="*/ 2595282 w 7436223"/>
              <a:gd name="connsiteY5" fmla="*/ 3670325 h 3675367"/>
              <a:gd name="connsiteX6" fmla="*/ 7436223 w 7436223"/>
              <a:gd name="connsiteY6" fmla="*/ 3643431 h 3675367"/>
              <a:gd name="connsiteX0" fmla="*/ 0 w 7436223"/>
              <a:gd name="connsiteY0" fmla="*/ 6505 h 3669147"/>
              <a:gd name="connsiteX1" fmla="*/ 344161 w 7436223"/>
              <a:gd name="connsiteY1" fmla="*/ 3846 h 3669147"/>
              <a:gd name="connsiteX2" fmla="*/ 680197 w 7436223"/>
              <a:gd name="connsiteY2" fmla="*/ 341420 h 3669147"/>
              <a:gd name="connsiteX3" fmla="*/ 1048871 w 7436223"/>
              <a:gd name="connsiteY3" fmla="*/ 2359740 h 3669147"/>
              <a:gd name="connsiteX4" fmla="*/ 1317810 w 7436223"/>
              <a:gd name="connsiteY4" fmla="*/ 3650658 h 3669147"/>
              <a:gd name="connsiteX5" fmla="*/ 2595282 w 7436223"/>
              <a:gd name="connsiteY5" fmla="*/ 3664105 h 3669147"/>
              <a:gd name="connsiteX6" fmla="*/ 7436223 w 7436223"/>
              <a:gd name="connsiteY6" fmla="*/ 3637211 h 3669147"/>
              <a:gd name="connsiteX0" fmla="*/ 0 w 7436223"/>
              <a:gd name="connsiteY0" fmla="*/ 2721 h 3665363"/>
              <a:gd name="connsiteX1" fmla="*/ 344161 w 7436223"/>
              <a:gd name="connsiteY1" fmla="*/ 62 h 3665363"/>
              <a:gd name="connsiteX2" fmla="*/ 680197 w 7436223"/>
              <a:gd name="connsiteY2" fmla="*/ 337636 h 3665363"/>
              <a:gd name="connsiteX3" fmla="*/ 1048871 w 7436223"/>
              <a:gd name="connsiteY3" fmla="*/ 2355956 h 3665363"/>
              <a:gd name="connsiteX4" fmla="*/ 1317810 w 7436223"/>
              <a:gd name="connsiteY4" fmla="*/ 3646874 h 3665363"/>
              <a:gd name="connsiteX5" fmla="*/ 2595282 w 7436223"/>
              <a:gd name="connsiteY5" fmla="*/ 3660321 h 3665363"/>
              <a:gd name="connsiteX6" fmla="*/ 7436223 w 7436223"/>
              <a:gd name="connsiteY6" fmla="*/ 3633427 h 366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36223" h="3665363">
                <a:moveTo>
                  <a:pt x="0" y="2721"/>
                </a:moveTo>
                <a:cubicBezTo>
                  <a:pt x="72045" y="11803"/>
                  <a:pt x="214128" y="-989"/>
                  <a:pt x="344161" y="62"/>
                </a:cubicBezTo>
                <a:cubicBezTo>
                  <a:pt x="347989" y="8256"/>
                  <a:pt x="562745" y="-55013"/>
                  <a:pt x="680197" y="337636"/>
                </a:cubicBezTo>
                <a:cubicBezTo>
                  <a:pt x="797649" y="730285"/>
                  <a:pt x="942602" y="1804416"/>
                  <a:pt x="1048871" y="2355956"/>
                </a:cubicBezTo>
                <a:cubicBezTo>
                  <a:pt x="1156377" y="2906211"/>
                  <a:pt x="1140758" y="3402585"/>
                  <a:pt x="1317810" y="3646874"/>
                </a:cubicBezTo>
                <a:cubicBezTo>
                  <a:pt x="1710015" y="3676009"/>
                  <a:pt x="1575547" y="3662562"/>
                  <a:pt x="2595282" y="3660321"/>
                </a:cubicBezTo>
                <a:lnTo>
                  <a:pt x="7436223" y="3633427"/>
                </a:lnTo>
              </a:path>
            </a:pathLst>
          </a:cu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0" name="Rectangle 9"/>
          <p:cNvSpPr/>
          <p:nvPr/>
        </p:nvSpPr>
        <p:spPr bwMode="auto">
          <a:xfrm>
            <a:off x="2819400" y="5181600"/>
            <a:ext cx="1295400" cy="2667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3" name="Rectangle 12"/>
          <p:cNvSpPr/>
          <p:nvPr/>
        </p:nvSpPr>
        <p:spPr bwMode="auto">
          <a:xfrm>
            <a:off x="2819400" y="1535844"/>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4" name="Rectangle 13"/>
          <p:cNvSpPr/>
          <p:nvPr/>
        </p:nvSpPr>
        <p:spPr bwMode="auto">
          <a:xfrm>
            <a:off x="2819400" y="2743200"/>
            <a:ext cx="1409700"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 name="Rectangle 2"/>
          <p:cNvSpPr/>
          <p:nvPr/>
        </p:nvSpPr>
        <p:spPr>
          <a:xfrm>
            <a:off x="4168085" y="937853"/>
            <a:ext cx="416615" cy="769441"/>
          </a:xfrm>
          <a:prstGeom prst="rect">
            <a:avLst/>
          </a:prstGeom>
          <a:noFill/>
        </p:spPr>
        <p:txBody>
          <a:bodyPr wrap="square" lIns="91440" tIns="45720" rIns="91440" bIns="45720">
            <a:spAutoFit/>
          </a:bodyPr>
          <a:lstStyle/>
          <a:p>
            <a:r>
              <a:rPr lang="en-US" sz="4400" b="0" dirty="0">
                <a:ln w="18415" cmpd="sng">
                  <a:solidFill>
                    <a:srgbClr val="000000"/>
                  </a:solidFill>
                  <a:prstDash val="solid"/>
                </a:ln>
                <a:solidFill>
                  <a:srgbClr val="FF0000"/>
                </a:solidFill>
                <a:effectLst>
                  <a:outerShdw blurRad="63500" dir="3600000" algn="tl" rotWithShape="0">
                    <a:srgbClr val="000000">
                      <a:alpha val="70000"/>
                    </a:srgbClr>
                  </a:outerShdw>
                </a:effectLst>
              </a:rPr>
              <a:t>x</a:t>
            </a:r>
          </a:p>
        </p:txBody>
      </p:sp>
      <p:sp>
        <p:nvSpPr>
          <p:cNvPr id="15" name="Rectangle 14"/>
          <p:cNvSpPr/>
          <p:nvPr/>
        </p:nvSpPr>
        <p:spPr>
          <a:xfrm>
            <a:off x="4177610" y="2616732"/>
            <a:ext cx="416615" cy="769441"/>
          </a:xfrm>
          <a:prstGeom prst="rect">
            <a:avLst/>
          </a:prstGeom>
          <a:noFill/>
        </p:spPr>
        <p:txBody>
          <a:bodyPr wrap="square" lIns="91440" tIns="45720" rIns="91440" bIns="45720">
            <a:spAutoFit/>
          </a:bodyPr>
          <a:lstStyle/>
          <a:p>
            <a:r>
              <a:rPr lang="en-US" sz="4400" b="0" dirty="0">
                <a:ln w="18415" cmpd="sng">
                  <a:solidFill>
                    <a:srgbClr val="000000"/>
                  </a:solidFill>
                  <a:prstDash val="solid"/>
                </a:ln>
                <a:solidFill>
                  <a:srgbClr val="FF0000"/>
                </a:solidFill>
                <a:effectLst>
                  <a:outerShdw blurRad="63500" dir="3600000" algn="tl" rotWithShape="0">
                    <a:srgbClr val="000000">
                      <a:alpha val="70000"/>
                    </a:srgbClr>
                  </a:outerShdw>
                </a:effectLst>
              </a:rPr>
              <a:t>x</a:t>
            </a:r>
          </a:p>
        </p:txBody>
      </p:sp>
      <p:sp>
        <p:nvSpPr>
          <p:cNvPr id="16" name="Rectangle 15"/>
          <p:cNvSpPr/>
          <p:nvPr/>
        </p:nvSpPr>
        <p:spPr bwMode="auto">
          <a:xfrm>
            <a:off x="13447" y="5524500"/>
            <a:ext cx="1295400" cy="26670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7" name="Rectangle 16"/>
          <p:cNvSpPr/>
          <p:nvPr/>
        </p:nvSpPr>
        <p:spPr bwMode="auto">
          <a:xfrm>
            <a:off x="5105400" y="828675"/>
            <a:ext cx="833718" cy="133350"/>
          </a:xfrm>
          <a:prstGeom prst="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8" name="Rectangle 17"/>
          <p:cNvSpPr/>
          <p:nvPr/>
        </p:nvSpPr>
        <p:spPr bwMode="auto">
          <a:xfrm>
            <a:off x="6400800" y="2911288"/>
            <a:ext cx="1524000"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9" name="Rectangle 18"/>
          <p:cNvSpPr/>
          <p:nvPr/>
        </p:nvSpPr>
        <p:spPr bwMode="auto">
          <a:xfrm>
            <a:off x="6405282" y="36576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0" name="Rectangle 19"/>
          <p:cNvSpPr/>
          <p:nvPr/>
        </p:nvSpPr>
        <p:spPr bwMode="auto">
          <a:xfrm>
            <a:off x="6405282" y="4381500"/>
            <a:ext cx="1519518" cy="533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1" name="Rectangle 20"/>
          <p:cNvSpPr/>
          <p:nvPr/>
        </p:nvSpPr>
        <p:spPr bwMode="auto">
          <a:xfrm>
            <a:off x="6405282" y="5182157"/>
            <a:ext cx="1519518" cy="533400"/>
          </a:xfrm>
          <a:prstGeom prst="rect">
            <a:avLst/>
          </a:prstGeom>
          <a:solidFill>
            <a:srgbClr val="FFFF00">
              <a:alpha val="4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4" name="Freeform 23"/>
          <p:cNvSpPr/>
          <p:nvPr/>
        </p:nvSpPr>
        <p:spPr bwMode="auto">
          <a:xfrm>
            <a:off x="736979" y="1296537"/>
            <a:ext cx="2101755" cy="1552885"/>
          </a:xfrm>
          <a:custGeom>
            <a:avLst/>
            <a:gdLst>
              <a:gd name="connsiteX0" fmla="*/ 0 w 2101755"/>
              <a:gd name="connsiteY0" fmla="*/ 0 h 1542995"/>
              <a:gd name="connsiteX1" fmla="*/ 313899 w 2101755"/>
              <a:gd name="connsiteY1" fmla="*/ 177421 h 1542995"/>
              <a:gd name="connsiteX2" fmla="*/ 491320 w 2101755"/>
              <a:gd name="connsiteY2" fmla="*/ 559559 h 1542995"/>
              <a:gd name="connsiteX3" fmla="*/ 818866 w 2101755"/>
              <a:gd name="connsiteY3" fmla="*/ 1378424 h 1542995"/>
              <a:gd name="connsiteX4" fmla="*/ 1050878 w 2101755"/>
              <a:gd name="connsiteY4" fmla="*/ 1528550 h 1542995"/>
              <a:gd name="connsiteX5" fmla="*/ 2101755 w 2101755"/>
              <a:gd name="connsiteY5" fmla="*/ 1528550 h 1542995"/>
              <a:gd name="connsiteX0" fmla="*/ 0 w 2101755"/>
              <a:gd name="connsiteY0" fmla="*/ 0 h 1551301"/>
              <a:gd name="connsiteX1" fmla="*/ 313899 w 2101755"/>
              <a:gd name="connsiteY1" fmla="*/ 177421 h 1551301"/>
              <a:gd name="connsiteX2" fmla="*/ 491320 w 2101755"/>
              <a:gd name="connsiteY2" fmla="*/ 559559 h 1551301"/>
              <a:gd name="connsiteX3" fmla="*/ 818866 w 2101755"/>
              <a:gd name="connsiteY3" fmla="*/ 1378424 h 1551301"/>
              <a:gd name="connsiteX4" fmla="*/ 1158034 w 2101755"/>
              <a:gd name="connsiteY4" fmla="*/ 1540456 h 1551301"/>
              <a:gd name="connsiteX5" fmla="*/ 2101755 w 2101755"/>
              <a:gd name="connsiteY5" fmla="*/ 1528550 h 1551301"/>
              <a:gd name="connsiteX0" fmla="*/ 0 w 2101755"/>
              <a:gd name="connsiteY0" fmla="*/ 0 h 1552885"/>
              <a:gd name="connsiteX1" fmla="*/ 313899 w 2101755"/>
              <a:gd name="connsiteY1" fmla="*/ 177421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 name="connsiteX0" fmla="*/ 0 w 2101755"/>
              <a:gd name="connsiteY0" fmla="*/ 0 h 1552885"/>
              <a:gd name="connsiteX1" fmla="*/ 309136 w 2101755"/>
              <a:gd name="connsiteY1" fmla="*/ 194090 h 1552885"/>
              <a:gd name="connsiteX2" fmla="*/ 491320 w 2101755"/>
              <a:gd name="connsiteY2" fmla="*/ 559559 h 1552885"/>
              <a:gd name="connsiteX3" fmla="*/ 814103 w 2101755"/>
              <a:gd name="connsiteY3" fmla="*/ 1356992 h 1552885"/>
              <a:gd name="connsiteX4" fmla="*/ 1158034 w 2101755"/>
              <a:gd name="connsiteY4" fmla="*/ 1540456 h 1552885"/>
              <a:gd name="connsiteX5" fmla="*/ 2101755 w 2101755"/>
              <a:gd name="connsiteY5" fmla="*/ 1528550 h 155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1755" h="1552885">
                <a:moveTo>
                  <a:pt x="0" y="0"/>
                </a:moveTo>
                <a:cubicBezTo>
                  <a:pt x="116006" y="42080"/>
                  <a:pt x="227249" y="100830"/>
                  <a:pt x="309136" y="194090"/>
                </a:cubicBezTo>
                <a:cubicBezTo>
                  <a:pt x="391023" y="287350"/>
                  <a:pt x="407159" y="365742"/>
                  <a:pt x="491320" y="559559"/>
                </a:cubicBezTo>
                <a:cubicBezTo>
                  <a:pt x="575481" y="753376"/>
                  <a:pt x="702984" y="1193509"/>
                  <a:pt x="814103" y="1356992"/>
                </a:cubicBezTo>
                <a:cubicBezTo>
                  <a:pt x="925222" y="1520475"/>
                  <a:pt x="943425" y="1511863"/>
                  <a:pt x="1158034" y="1540456"/>
                </a:cubicBezTo>
                <a:cubicBezTo>
                  <a:pt x="1372643" y="1569049"/>
                  <a:pt x="1683224" y="1541060"/>
                  <a:pt x="2101755" y="1528550"/>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5" name="Freeform 24"/>
          <p:cNvSpPr/>
          <p:nvPr/>
        </p:nvSpPr>
        <p:spPr bwMode="auto">
          <a:xfrm>
            <a:off x="750627" y="1105469"/>
            <a:ext cx="2088107" cy="514152"/>
          </a:xfrm>
          <a:custGeom>
            <a:avLst/>
            <a:gdLst>
              <a:gd name="connsiteX0" fmla="*/ 0 w 2088107"/>
              <a:gd name="connsiteY0" fmla="*/ 0 h 512300"/>
              <a:gd name="connsiteX1" fmla="*/ 491319 w 2088107"/>
              <a:gd name="connsiteY1" fmla="*/ 327546 h 512300"/>
              <a:gd name="connsiteX2" fmla="*/ 1023582 w 2088107"/>
              <a:gd name="connsiteY2" fmla="*/ 491319 h 512300"/>
              <a:gd name="connsiteX3" fmla="*/ 2088107 w 2088107"/>
              <a:gd name="connsiteY3" fmla="*/ 504967 h 512300"/>
              <a:gd name="connsiteX0" fmla="*/ 0 w 2088107"/>
              <a:gd name="connsiteY0" fmla="*/ 0 h 514152"/>
              <a:gd name="connsiteX1" fmla="*/ 507988 w 2088107"/>
              <a:gd name="connsiteY1" fmla="*/ 296589 h 514152"/>
              <a:gd name="connsiteX2" fmla="*/ 1023582 w 2088107"/>
              <a:gd name="connsiteY2" fmla="*/ 491319 h 514152"/>
              <a:gd name="connsiteX3" fmla="*/ 2088107 w 2088107"/>
              <a:gd name="connsiteY3" fmla="*/ 504967 h 514152"/>
              <a:gd name="connsiteX0" fmla="*/ 0 w 2088107"/>
              <a:gd name="connsiteY0" fmla="*/ 0 h 514152"/>
              <a:gd name="connsiteX1" fmla="*/ 163773 w 2088107"/>
              <a:gd name="connsiteY1" fmla="*/ 108969 h 514152"/>
              <a:gd name="connsiteX2" fmla="*/ 507988 w 2088107"/>
              <a:gd name="connsiteY2" fmla="*/ 296589 h 514152"/>
              <a:gd name="connsiteX3" fmla="*/ 1023582 w 2088107"/>
              <a:gd name="connsiteY3" fmla="*/ 491319 h 514152"/>
              <a:gd name="connsiteX4" fmla="*/ 2088107 w 2088107"/>
              <a:gd name="connsiteY4" fmla="*/ 504967 h 514152"/>
              <a:gd name="connsiteX0" fmla="*/ 0 w 2088107"/>
              <a:gd name="connsiteY0" fmla="*/ 0 h 514152"/>
              <a:gd name="connsiteX1" fmla="*/ 185204 w 2088107"/>
              <a:gd name="connsiteY1" fmla="*/ 78012 h 514152"/>
              <a:gd name="connsiteX2" fmla="*/ 507988 w 2088107"/>
              <a:gd name="connsiteY2" fmla="*/ 296589 h 514152"/>
              <a:gd name="connsiteX3" fmla="*/ 1023582 w 2088107"/>
              <a:gd name="connsiteY3" fmla="*/ 491319 h 514152"/>
              <a:gd name="connsiteX4" fmla="*/ 2088107 w 2088107"/>
              <a:gd name="connsiteY4" fmla="*/ 504967 h 514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107" h="514152">
                <a:moveTo>
                  <a:pt x="0" y="0"/>
                </a:moveTo>
                <a:cubicBezTo>
                  <a:pt x="27296" y="18162"/>
                  <a:pt x="100539" y="28581"/>
                  <a:pt x="185204" y="78012"/>
                </a:cubicBezTo>
                <a:cubicBezTo>
                  <a:pt x="269869" y="127444"/>
                  <a:pt x="368259" y="227705"/>
                  <a:pt x="507988" y="296589"/>
                </a:cubicBezTo>
                <a:cubicBezTo>
                  <a:pt x="647717" y="365473"/>
                  <a:pt x="760229" y="456589"/>
                  <a:pt x="1023582" y="491319"/>
                </a:cubicBezTo>
                <a:cubicBezTo>
                  <a:pt x="1286935" y="526049"/>
                  <a:pt x="1688910" y="512928"/>
                  <a:pt x="2088107" y="504967"/>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6" name="Rectangle 25"/>
          <p:cNvSpPr/>
          <p:nvPr/>
        </p:nvSpPr>
        <p:spPr bwMode="auto">
          <a:xfrm>
            <a:off x="2524125" y="914400"/>
            <a:ext cx="487362" cy="152400"/>
          </a:xfrm>
          <a:prstGeom prst="rect">
            <a:avLst/>
          </a:prstGeom>
          <a:solidFill>
            <a:srgbClr val="92D050">
              <a:alpha val="40000"/>
            </a:srgb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7" name="Rectangle 26"/>
          <p:cNvSpPr/>
          <p:nvPr/>
        </p:nvSpPr>
        <p:spPr bwMode="auto">
          <a:xfrm>
            <a:off x="2676525" y="1066799"/>
            <a:ext cx="243681" cy="609601"/>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8" name="Rectangle 27"/>
          <p:cNvSpPr/>
          <p:nvPr/>
        </p:nvSpPr>
        <p:spPr bwMode="auto">
          <a:xfrm>
            <a:off x="2696368" y="2057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29" name="Rectangle 28"/>
          <p:cNvSpPr/>
          <p:nvPr/>
        </p:nvSpPr>
        <p:spPr bwMode="auto">
          <a:xfrm>
            <a:off x="2696368" y="2362200"/>
            <a:ext cx="152400" cy="1524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0" name="Rectangle 29"/>
          <p:cNvSpPr/>
          <p:nvPr/>
        </p:nvSpPr>
        <p:spPr bwMode="auto">
          <a:xfrm>
            <a:off x="2689225" y="2819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1" name="Rectangle 30"/>
          <p:cNvSpPr/>
          <p:nvPr/>
        </p:nvSpPr>
        <p:spPr bwMode="auto">
          <a:xfrm>
            <a:off x="2696368" y="32003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2" name="Rectangle 31"/>
          <p:cNvSpPr/>
          <p:nvPr/>
        </p:nvSpPr>
        <p:spPr bwMode="auto">
          <a:xfrm>
            <a:off x="2691606" y="3352799"/>
            <a:ext cx="152400" cy="91647"/>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3" name="Rectangle 32"/>
          <p:cNvSpPr/>
          <p:nvPr/>
        </p:nvSpPr>
        <p:spPr bwMode="auto">
          <a:xfrm>
            <a:off x="2682081" y="36576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4" name="Rectangle 33"/>
          <p:cNvSpPr/>
          <p:nvPr/>
        </p:nvSpPr>
        <p:spPr bwMode="auto">
          <a:xfrm>
            <a:off x="2696368" y="41148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5" name="Rectangle 34"/>
          <p:cNvSpPr/>
          <p:nvPr/>
        </p:nvSpPr>
        <p:spPr bwMode="auto">
          <a:xfrm>
            <a:off x="2701131" y="4352925"/>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6" name="Rectangle 35"/>
          <p:cNvSpPr/>
          <p:nvPr/>
        </p:nvSpPr>
        <p:spPr bwMode="auto">
          <a:xfrm>
            <a:off x="2691606" y="4724400"/>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37" name="Rectangle 36"/>
          <p:cNvSpPr/>
          <p:nvPr/>
        </p:nvSpPr>
        <p:spPr bwMode="auto">
          <a:xfrm>
            <a:off x="2710656" y="5101408"/>
            <a:ext cx="152400" cy="76200"/>
          </a:xfrm>
          <a:prstGeom prst="rect">
            <a:avLst/>
          </a:prstGeom>
          <a:solidFill>
            <a:srgbClr val="92D050">
              <a:alpha val="40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Tree>
    <p:extLst>
      <p:ext uri="{BB962C8B-B14F-4D97-AF65-F5344CB8AC3E}">
        <p14:creationId xmlns:p14="http://schemas.microsoft.com/office/powerpoint/2010/main" val="191220975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PhAnim="0">
  <p:cSld>
    <p:bg>
      <p:bgPr shadeToTitle="1">
        <a:gradFill rotWithShape="0">
          <a:gsLst>
            <a:gs pos="0">
              <a:srgbClr val="CCFF99"/>
            </a:gs>
            <a:gs pos="100000">
              <a:srgbClr val="FFFF66"/>
            </a:gs>
          </a:gsLst>
          <a:path path="shape">
            <a:fillToRect l="50000" t="50000" r="50000" b="50000"/>
          </a:path>
        </a:gradFill>
        <a:effectLst/>
      </p:bgPr>
    </p:bg>
    <p:spTree>
      <p:nvGrpSpPr>
        <p:cNvPr id="1" name=""/>
        <p:cNvGrpSpPr/>
        <p:nvPr/>
      </p:nvGrpSpPr>
      <p:grpSpPr>
        <a:xfrm>
          <a:off x="0" y="0"/>
          <a:ext cx="0" cy="0"/>
          <a:chOff x="0" y="0"/>
          <a:chExt cx="0" cy="0"/>
        </a:xfrm>
      </p:grpSpPr>
      <p:sp>
        <p:nvSpPr>
          <p:cNvPr id="427010" name="Rectangle 2"/>
          <p:cNvSpPr>
            <a:spLocks noGrp="1" noChangeArrowheads="1"/>
          </p:cNvSpPr>
          <p:nvPr>
            <p:ph type="subTitle" idx="1"/>
          </p:nvPr>
        </p:nvSpPr>
        <p:spPr>
          <a:xfrm>
            <a:off x="0" y="1600200"/>
            <a:ext cx="9144000" cy="2000548"/>
          </a:xfrm>
          <a:noFill/>
        </p:spPr>
        <p:txBody>
          <a:bodyPr anchor="ctr" anchorCtr="1">
            <a:spAutoFit/>
          </a:bodyPr>
          <a:lstStyle/>
          <a:p>
            <a:r>
              <a:rPr lang="en-US" sz="6200" dirty="0">
                <a:solidFill>
                  <a:srgbClr val="003300"/>
                </a:solidFill>
                <a:latin typeface="Arial Narrow" pitchFamily="34" charset="0"/>
              </a:rPr>
              <a:t>are also known as </a:t>
            </a:r>
            <a:br>
              <a:rPr lang="en-US" sz="6200" dirty="0">
                <a:solidFill>
                  <a:srgbClr val="003300"/>
                </a:solidFill>
                <a:latin typeface="Arial Narrow" pitchFamily="34" charset="0"/>
              </a:rPr>
            </a:br>
            <a:r>
              <a:rPr lang="en-US" sz="6200" b="1" u="sng" dirty="0">
                <a:solidFill>
                  <a:srgbClr val="003300"/>
                </a:solidFill>
                <a:latin typeface="Arial Narrow" pitchFamily="34" charset="0"/>
              </a:rPr>
              <a:t>buried erosional surfaces</a:t>
            </a:r>
            <a:endParaRPr lang="en-US" sz="4000" b="1" u="sng" dirty="0">
              <a:latin typeface="Arial Narrow" pitchFamily="34" charset="0"/>
            </a:endParaRPr>
          </a:p>
        </p:txBody>
      </p:sp>
      <p:sp>
        <p:nvSpPr>
          <p:cNvPr id="427011" name="WordArt 3"/>
          <p:cNvSpPr>
            <a:spLocks noChangeArrowheads="1" noChangeShapeType="1" noTextEdit="1"/>
          </p:cNvSpPr>
          <p:nvPr/>
        </p:nvSpPr>
        <p:spPr bwMode="auto">
          <a:xfrm>
            <a:off x="304800" y="533400"/>
            <a:ext cx="8229600" cy="838200"/>
          </a:xfrm>
          <a:prstGeom prst="rect">
            <a:avLst/>
          </a:prstGeom>
        </p:spPr>
        <p:txBody>
          <a:bodyPr wrap="none" fromWordArt="1">
            <a:prstTxWarp prst="textPlain">
              <a:avLst>
                <a:gd name="adj" fmla="val 47838"/>
              </a:avLst>
            </a:prstTxWarp>
          </a:bodyPr>
          <a:lstStyle/>
          <a:p>
            <a:r>
              <a:rPr lang="en-US" sz="3600" kern="10">
                <a:ln w="19050">
                  <a:solidFill>
                    <a:srgbClr val="000000"/>
                  </a:solidFill>
                  <a:round/>
                  <a:headEnd/>
                  <a:tailEnd/>
                </a:ln>
                <a:solidFill>
                  <a:srgbClr val="009900"/>
                </a:solidFill>
                <a:effectLst>
                  <a:outerShdw dist="35921" dir="2700000" algn="ctr" rotWithShape="0">
                    <a:srgbClr val="990000"/>
                  </a:outerShdw>
                </a:effectLst>
                <a:latin typeface="Impact"/>
              </a:rPr>
              <a:t>Unconformities</a:t>
            </a:r>
          </a:p>
        </p:txBody>
      </p:sp>
      <p:sp>
        <p:nvSpPr>
          <p:cNvPr id="427012" name="Rectangle 4"/>
          <p:cNvSpPr>
            <a:spLocks noChangeArrowheads="1"/>
          </p:cNvSpPr>
          <p:nvPr/>
        </p:nvSpPr>
        <p:spPr bwMode="auto">
          <a:xfrm>
            <a:off x="0" y="3733800"/>
            <a:ext cx="914400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p>
            <a:pPr>
              <a:spcBef>
                <a:spcPct val="20000"/>
              </a:spcBef>
            </a:pPr>
            <a:r>
              <a:rPr lang="en-US" sz="5400" b="0" dirty="0">
                <a:solidFill>
                  <a:srgbClr val="003300"/>
                </a:solidFill>
                <a:latin typeface="Arial Narrow" pitchFamily="34" charset="0"/>
              </a:rPr>
              <a:t>Unconformities indicate </a:t>
            </a:r>
            <a:br>
              <a:rPr lang="en-US" sz="5400" b="0" dirty="0">
                <a:solidFill>
                  <a:srgbClr val="003300"/>
                </a:solidFill>
                <a:latin typeface="Arial Narrow" pitchFamily="34" charset="0"/>
              </a:rPr>
            </a:br>
            <a:r>
              <a:rPr lang="en-US" sz="5400" u="sng" dirty="0">
                <a:solidFill>
                  <a:srgbClr val="003300"/>
                </a:solidFill>
                <a:latin typeface="Arial Narrow" pitchFamily="34" charset="0"/>
              </a:rPr>
              <a:t>missing rock layers – </a:t>
            </a:r>
            <a:br>
              <a:rPr lang="en-US" sz="5400" u="sng" dirty="0">
                <a:solidFill>
                  <a:srgbClr val="003300"/>
                </a:solidFill>
                <a:latin typeface="Arial Narrow" pitchFamily="34" charset="0"/>
              </a:rPr>
            </a:br>
            <a:r>
              <a:rPr lang="en-US" sz="5400" u="sng" dirty="0">
                <a:solidFill>
                  <a:srgbClr val="003300"/>
                </a:solidFill>
                <a:latin typeface="Arial Narrow" pitchFamily="34" charset="0"/>
              </a:rPr>
              <a:t>“time gaps” in the rock record</a:t>
            </a:r>
            <a:endParaRPr lang="en-US" sz="3200" u="sng" dirty="0">
              <a:solidFill>
                <a:srgbClr val="000000"/>
              </a:solidFill>
              <a:latin typeface="Arial Narrow" pitchFamily="34" charset="0"/>
            </a:endParaRPr>
          </a:p>
        </p:txBody>
      </p:sp>
    </p:spTree>
    <p:extLst>
      <p:ext uri="{BB962C8B-B14F-4D97-AF65-F5344CB8AC3E}">
        <p14:creationId xmlns:p14="http://schemas.microsoft.com/office/powerpoint/2010/main" val="13518757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27011"/>
                                        </p:tgtEl>
                                        <p:attrNameLst>
                                          <p:attrName>style.visibility</p:attrName>
                                        </p:attrNameLst>
                                      </p:cBhvr>
                                      <p:to>
                                        <p:strVal val="visible"/>
                                      </p:to>
                                    </p:set>
                                    <p:animEffect transition="in" filter="wipe(up)">
                                      <p:cBhvr>
                                        <p:cTn id="7" dur="500"/>
                                        <p:tgtEl>
                                          <p:spTgt spid="4270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27010">
                                            <p:txEl>
                                              <p:pRg st="0" end="0"/>
                                            </p:txEl>
                                          </p:spTgt>
                                        </p:tgtEl>
                                        <p:attrNameLst>
                                          <p:attrName>style.visibility</p:attrName>
                                        </p:attrNameLst>
                                      </p:cBhvr>
                                      <p:to>
                                        <p:strVal val="visible"/>
                                      </p:to>
                                    </p:set>
                                    <p:animEffect transition="in" filter="dissolve">
                                      <p:cBhvr>
                                        <p:cTn id="12" dur="500"/>
                                        <p:tgtEl>
                                          <p:spTgt spid="42701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27012">
                                            <p:txEl>
                                              <p:pRg st="0" end="0"/>
                                            </p:txEl>
                                          </p:spTgt>
                                        </p:tgtEl>
                                        <p:attrNameLst>
                                          <p:attrName>style.visibility</p:attrName>
                                        </p:attrNameLst>
                                      </p:cBhvr>
                                      <p:to>
                                        <p:strVal val="visible"/>
                                      </p:to>
                                    </p:set>
                                    <p:animEffect transition="in" filter="dissolve">
                                      <p:cBhvr>
                                        <p:cTn id="17" dur="500"/>
                                        <p:tgtEl>
                                          <p:spTgt spid="4270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010" grpId="0" build="p" autoUpdateAnimBg="0"/>
      <p:bldP spid="427011" grpId="0" animBg="1"/>
      <p:bldP spid="427012" grpId="0" build="p" autoUpdateAnimBg="0"/>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Default Design">
  <a:themeElements>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22633</TotalTime>
  <Words>3035</Words>
  <Application>Microsoft Office PowerPoint</Application>
  <PresentationFormat>On-screen Show (4:3)</PresentationFormat>
  <Paragraphs>725</Paragraphs>
  <Slides>287</Slides>
  <Notes>1</Notes>
  <HiddenSlides>14</HiddenSlides>
  <MMClips>0</MMClips>
  <ScaleCrop>false</ScaleCrop>
  <HeadingPairs>
    <vt:vector size="8" baseType="variant">
      <vt:variant>
        <vt:lpstr>Fonts Used</vt:lpstr>
      </vt:variant>
      <vt:variant>
        <vt:i4>7</vt:i4>
      </vt:variant>
      <vt:variant>
        <vt:lpstr>Theme</vt:lpstr>
      </vt:variant>
      <vt:variant>
        <vt:i4>11</vt:i4>
      </vt:variant>
      <vt:variant>
        <vt:lpstr>Embedded OLE Servers</vt:lpstr>
      </vt:variant>
      <vt:variant>
        <vt:i4>3</vt:i4>
      </vt:variant>
      <vt:variant>
        <vt:lpstr>Slide Titles</vt:lpstr>
      </vt:variant>
      <vt:variant>
        <vt:i4>287</vt:i4>
      </vt:variant>
    </vt:vector>
  </HeadingPairs>
  <TitlesOfParts>
    <vt:vector size="308" baseType="lpstr">
      <vt:lpstr>Arial Narrow</vt:lpstr>
      <vt:lpstr>Arial Black</vt:lpstr>
      <vt:lpstr>Arial</vt:lpstr>
      <vt:lpstr>Times New Roman</vt:lpstr>
      <vt:lpstr>Verdana</vt:lpstr>
      <vt:lpstr>Impact</vt:lpstr>
      <vt:lpstr>Calibri</vt:lpstr>
      <vt:lpstr>Default Design</vt:lpstr>
      <vt:lpstr>1_Default Design</vt:lpstr>
      <vt:lpstr>3_Default Design</vt:lpstr>
      <vt:lpstr>2_Default Design</vt:lpstr>
      <vt:lpstr>4_Default Design</vt:lpstr>
      <vt:lpstr>6_Default Design</vt:lpstr>
      <vt:lpstr>7_Default Design</vt:lpstr>
      <vt:lpstr>8_Default Design</vt:lpstr>
      <vt:lpstr>9_Default Design</vt:lpstr>
      <vt:lpstr>5_Default Design</vt:lpstr>
      <vt:lpstr>10_Default Design</vt:lpstr>
      <vt:lpstr>CorelDRAW 6.0</vt:lpstr>
      <vt:lpstr>Photo Editor Photo</vt:lpstr>
      <vt:lpstr>Picture Publisher Image</vt:lpstr>
      <vt:lpstr>5/19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Happy Tuesday that      5/23   feels like a Thursday  (only 4 more AIMs left!)</vt:lpstr>
      <vt:lpstr>PowerPoint Presentation</vt:lpstr>
      <vt:lpstr>PowerPoint Presentation</vt:lpstr>
      <vt:lpstr>PowerPoint Presentation</vt:lpstr>
      <vt:lpstr>PowerPoint Presentation</vt:lpstr>
      <vt:lpstr>PowerPoint Presentation</vt:lpstr>
      <vt:lpstr>PowerPoint Presentation</vt:lpstr>
      <vt:lpstr>How can the relative age of geologic events  be determined?</vt:lpstr>
      <vt:lpstr>RELATIVE AGE DATING</vt:lpstr>
      <vt:lpstr>layers of sediment are originally deposited horizontally under the action of gravity</vt:lpstr>
      <vt:lpstr>The rock layers on the bottom of undisturbed strata are the oldest.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5/30   Do you realize that we only have      10 more school days left???</vt:lpstr>
      <vt:lpstr>PowerPoint Presentation</vt:lpstr>
      <vt:lpstr>PowerPoint Presentation</vt:lpstr>
      <vt:lpstr>How are rock layers correlated?</vt:lpstr>
      <vt:lpstr>Correlation</vt:lpstr>
      <vt:lpstr>PowerPoint Presentation</vt:lpstr>
      <vt:lpstr>Walking the Outcrop</vt:lpstr>
      <vt:lpstr>Geologic Time Markers</vt:lpstr>
      <vt:lpstr>Index Fossils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Happy Friday!                6/2</vt:lpstr>
      <vt:lpstr>What factors determine the features of a landscape?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Good Morning!                 5/17</vt:lpstr>
      <vt:lpstr>Do Now:                           5/30</vt:lpstr>
      <vt:lpstr>Do Now:                           6/5</vt:lpstr>
      <vt:lpstr>Happy Monday!   5/23</vt:lpstr>
      <vt:lpstr>THIS IS IT! (Almost …)   5/24</vt:lpstr>
      <vt:lpstr>PowerPoint Presentation</vt:lpstr>
      <vt:lpstr>PowerPoint Presentation</vt:lpstr>
      <vt:lpstr>PowerPoint Presentation</vt:lpstr>
      <vt:lpstr>PowerPoint Presentation</vt:lpstr>
      <vt:lpstr>PowerPoint Presentation</vt:lpstr>
      <vt:lpstr>THIS IS IT! (Almost …)   6/5</vt:lpstr>
      <vt:lpstr>PowerPoint Presentation</vt:lpstr>
      <vt:lpstr>Finding the actual numerical age of a rock.</vt:lpstr>
      <vt:lpstr>PowerPoint Presentation</vt:lpstr>
      <vt:lpstr>PowerPoint Presentation</vt:lpstr>
      <vt:lpstr>PowerPoint Presentation</vt:lpstr>
      <vt:lpstr>PowerPoint Presentation</vt:lpstr>
      <vt:lpstr>What is radioactive decay?</vt:lpstr>
      <vt:lpstr>PowerPoint Presentation</vt:lpstr>
      <vt:lpstr>What is a half-life?</vt:lpstr>
      <vt:lpstr>PowerPoint Presentation</vt:lpstr>
      <vt:lpstr>What radioactive isotopes are used in absolute age dating?</vt:lpstr>
      <vt:lpstr>PowerPoint Presentation</vt:lpstr>
      <vt:lpstr>PowerPoint Presentation</vt:lpstr>
      <vt:lpstr>PowerPoint Presentation</vt:lpstr>
      <vt:lpstr>PowerPoint Presentation</vt:lpstr>
      <vt:lpstr>What factors affect the radioactive decay rate?</vt:lpstr>
      <vt:lpstr>So How Does  it Work?  It’s best to set up a chart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This is the LAST DAY I will be teaching you .  Tomorrow: DAY  OFF Friday: Topic Exam Monday: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Romano</dc:creator>
  <cp:lastModifiedBy>Christopher Romano</cp:lastModifiedBy>
  <cp:revision>605</cp:revision>
  <dcterms:created xsi:type="dcterms:W3CDTF">2000-03-16T03:50:33Z</dcterms:created>
  <dcterms:modified xsi:type="dcterms:W3CDTF">2023-06-05T11:35:30Z</dcterms:modified>
</cp:coreProperties>
</file>